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Paytone One"/>
      <p:regular r:id="rId39"/>
    </p:embeddedFont>
    <p:embeddedFont>
      <p:font typeface="Bebas Neue"/>
      <p:regular r:id="rId40"/>
    </p:embeddedFont>
    <p:embeddedFont>
      <p:font typeface="Kumbh Sans"/>
      <p:regular r:id="rId41"/>
      <p:bold r:id="rId42"/>
    </p:embeddedFont>
    <p:embeddedFont>
      <p:font typeface="Fira Sans"/>
      <p:regular r:id="rId43"/>
      <p:bold r:id="rId44"/>
      <p:italic r:id="rId45"/>
      <p:boldItalic r:id="rId46"/>
    </p:embeddedFont>
    <p:embeddedFont>
      <p:font typeface="PT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in0DCe2t3sKM7Fnu0lMNCBWt/In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STELLA SEW MEI SHAN _"/>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592BA4-4559-4FF4-BB09-BF43379E633A}">
  <a:tblStyle styleId="{07592BA4-4559-4FF4-BB09-BF43379E63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42" Type="http://schemas.openxmlformats.org/officeDocument/2006/relationships/font" Target="fonts/KumbhSans-bold.fntdata"/><Relationship Id="rId41" Type="http://schemas.openxmlformats.org/officeDocument/2006/relationships/font" Target="fonts/KumbhSans-regular.fntdata"/><Relationship Id="rId44" Type="http://schemas.openxmlformats.org/officeDocument/2006/relationships/font" Target="fonts/FiraSans-bold.fntdata"/><Relationship Id="rId43" Type="http://schemas.openxmlformats.org/officeDocument/2006/relationships/font" Target="fonts/FiraSans-regular.fntdata"/><Relationship Id="rId46" Type="http://schemas.openxmlformats.org/officeDocument/2006/relationships/font" Target="fonts/FiraSans-boldItalic.fntdata"/><Relationship Id="rId45" Type="http://schemas.openxmlformats.org/officeDocument/2006/relationships/font" Target="fonts/Fira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PTSans-bold.fntdata"/><Relationship Id="rId47" Type="http://schemas.openxmlformats.org/officeDocument/2006/relationships/font" Target="fonts/PTSans-regular.fntdata"/><Relationship Id="rId49" Type="http://schemas.openxmlformats.org/officeDocument/2006/relationships/font" Target="fonts/PT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regular.fntdata"/><Relationship Id="rId34" Type="http://schemas.openxmlformats.org/officeDocument/2006/relationships/slide" Target="slides/slide28.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PaytoneOne-regular.fntdata"/><Relationship Id="rId38"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font" Target="fonts/PT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31T10:09:31.526">
    <p:pos x="3927" y="120"/>
    <p:text>https://public.tableau.com/views/Globalcarbondioxideemissionsinperspective/Dashboard1?:showVizHome=no
https://public.tableau.com/views/CO2EmissionsperCountryWDIData/Dashboard?%3Adisplay_static_image=y&amp;%3Aembed=true&amp;%3Aembed=y&amp;%3Alanguage=en-US&amp;%3AshowVizHome=n&amp;%3AapiID=host0</p:text>
    <p:extLst>
      <p:ext uri="{C676402C-5697-4E1C-873F-D02D1690AC5C}">
        <p15:threadingInfo timeZoneBias="0"/>
      </p:ext>
      <p:ext uri="http://customooxmlschemas.google.com/">
        <go:slidesCustomData xmlns:go="http://customooxmlschemas.google.com/" commentPostId="AAABKrWiwXo"/>
      </p:ext>
    </p:extLst>
  </p:cm>
  <p:cm authorId="0" idx="2" dt="2024-03-31T10:09:31.526">
    <p:pos x="3927" y="120"/>
    <p:text>https://public.tableau.com/views/GlobalCO2Emissions_5/Dashboard1?:showVizHome=no</p:text>
    <p:extLst>
      <p:ext uri="{C676402C-5697-4E1C-873F-D02D1690AC5C}">
        <p15:threadingInfo timeZoneBias="0">
          <p15:parentCm authorId="0" idx="1"/>
        </p15:threadingInfo>
      </p:ext>
      <p:ext uri="http://customooxmlschemas.google.com/">
        <go:slidesCustomData xmlns:go="http://customooxmlschemas.google.com/" commentPostId="AAABKrWiwX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yalsocietypublishing.org/doi/full/10.1098/rsta.2014.0423"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science.com/content/papers/10.5339/qfarc.2018.EEPD592#:~:text=Qatar%20has%20the%20highest%20CO2,gas%20reserves%20in%20the%20worl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mf.org/external/pubs/ft/scr/2014/cr14230.pdf"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4" name="Google Shape;24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Good Afternoon Everyone! I’m Sharifah and this are my teammates Kheng He, Stella, Wasim and Luqman.</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Together we make Team 4 and we’ll be presenting our research surrounding Carbon Dioxide Emissions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g2c7bcafab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5" name="Google Shape;3575;g2c7bcafab9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total of 6 Datasets obtained from Kaggle and The World Bank were used to form a consolidated final dataset. The first dataset contains the main </a:t>
            </a:r>
            <a:r>
              <a:rPr lang="en"/>
              <a:t>information</a:t>
            </a:r>
            <a:r>
              <a:rPr lang="en"/>
              <a:t> regarding the CO2 Emissions of over 200 countries for the years 1750 to 2020.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However, to validate our related works findings, certain information were not available on the main dataset, and the group further sourced for additional data that could provide economic performance indicators information such as GDP, Import and Exports </a:t>
            </a:r>
            <a:r>
              <a:rPr lang="en"/>
              <a:t>information</a:t>
            </a:r>
            <a:r>
              <a:rPr lang="en"/>
              <a:t> and </a:t>
            </a:r>
            <a:r>
              <a:rPr lang="en"/>
              <a:t>electricity</a:t>
            </a:r>
            <a:r>
              <a:rPr lang="en"/>
              <a:t> consumption information.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g2c788d097d5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0" name="Google Shape;3590;g2c788d097d5_0_2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With the 6 Datasets, we will conduct data cleaning and utilise Python and the Matplotlib library to explore and prepare the data across the various datasets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Tableau, will be then be used to contain the main data </a:t>
            </a:r>
            <a:r>
              <a:rPr lang="en"/>
              <a:t>visualization</a:t>
            </a:r>
            <a:r>
              <a:rPr lang="en"/>
              <a:t> and to build a dashboard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Lastly, we utilise D3.js in the exploration of certain </a:t>
            </a:r>
            <a:r>
              <a:rPr lang="en"/>
              <a:t>individual</a:t>
            </a:r>
            <a:r>
              <a:rPr lang="en"/>
              <a:t> </a:t>
            </a:r>
            <a:r>
              <a:rPr lang="en"/>
              <a:t>visualization</a:t>
            </a:r>
            <a:r>
              <a:rPr lang="en"/>
              <a:t> worksheets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g2c7bcafab9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0" name="Google Shape;3610;g2c7bcafab99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Dataset Cleaning Process </a:t>
            </a:r>
            <a:r>
              <a:rPr lang="en">
                <a:solidFill>
                  <a:schemeClr val="dk1"/>
                </a:solidFill>
              </a:rPr>
              <a:t>will be done in Python and it </a:t>
            </a:r>
            <a:r>
              <a:rPr lang="en"/>
              <a:t>consists of the following</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Data Exploration to assess the data quality</a:t>
            </a:r>
            <a:endParaRPr/>
          </a:p>
          <a:p>
            <a:pPr indent="-298450" lvl="0" marL="457200" rtl="0" algn="l">
              <a:lnSpc>
                <a:spcPct val="100000"/>
              </a:lnSpc>
              <a:spcBef>
                <a:spcPts val="0"/>
              </a:spcBef>
              <a:spcAft>
                <a:spcPts val="0"/>
              </a:spcAft>
              <a:buSzPts val="1100"/>
              <a:buChar char="-"/>
            </a:pPr>
            <a:r>
              <a:rPr lang="en"/>
              <a:t>Data Merging to determine the </a:t>
            </a:r>
            <a:r>
              <a:rPr lang="en"/>
              <a:t>compatibility of datasets</a:t>
            </a:r>
            <a:r>
              <a:rPr lang="en"/>
              <a:t> to be merge</a:t>
            </a:r>
            <a:endParaRPr/>
          </a:p>
          <a:p>
            <a:pPr indent="-298450" lvl="0" marL="457200" rtl="0" algn="l">
              <a:lnSpc>
                <a:spcPct val="100000"/>
              </a:lnSpc>
              <a:spcBef>
                <a:spcPts val="0"/>
              </a:spcBef>
              <a:spcAft>
                <a:spcPts val="0"/>
              </a:spcAft>
              <a:buSzPts val="1100"/>
              <a:buChar char="-"/>
            </a:pPr>
            <a:r>
              <a:rPr lang="en"/>
              <a:t>Compiled a Finalised Dataset that contains all required information into a single excel sheet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6" name="Shape 3626"/>
        <p:cNvGrpSpPr/>
        <p:nvPr/>
      </p:nvGrpSpPr>
      <p:grpSpPr>
        <a:xfrm>
          <a:off x="0" y="0"/>
          <a:ext cx="0" cy="0"/>
          <a:chOff x="0" y="0"/>
          <a:chExt cx="0" cy="0"/>
        </a:xfrm>
      </p:grpSpPr>
      <p:sp>
        <p:nvSpPr>
          <p:cNvPr id="3627" name="Google Shape;3627;g2c7d015ccd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8" name="Google Shape;3628;g2c7d015ccdd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For Data Exploration, the initial raw data </a:t>
            </a:r>
            <a:r>
              <a:rPr lang="en">
                <a:solidFill>
                  <a:schemeClr val="dk1"/>
                </a:solidFill>
              </a:rPr>
              <a:t>will</a:t>
            </a:r>
            <a:r>
              <a:rPr lang="en">
                <a:solidFill>
                  <a:schemeClr val="dk1"/>
                </a:solidFill>
              </a:rPr>
              <a:t> be explored to gain a better understanding of the values available.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We </a:t>
            </a:r>
            <a:r>
              <a:rPr lang="en">
                <a:solidFill>
                  <a:schemeClr val="dk1"/>
                </a:solidFill>
              </a:rPr>
              <a:t>found</a:t>
            </a:r>
            <a:r>
              <a:rPr lang="en">
                <a:solidFill>
                  <a:schemeClr val="dk1"/>
                </a:solidFill>
              </a:rPr>
              <a:t> out that the early years of the dataset contains mostly 0 c02 emission value which might not be very significant in our findings. Out of the countries available, some of them have significant missing values, which makes some countries hard to be compared to others.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As a result, we have </a:t>
            </a:r>
            <a:r>
              <a:rPr lang="en">
                <a:solidFill>
                  <a:schemeClr val="dk1"/>
                </a:solidFill>
              </a:rPr>
              <a:t>filtered</a:t>
            </a:r>
            <a:r>
              <a:rPr lang="en">
                <a:solidFill>
                  <a:schemeClr val="dk1"/>
                </a:solidFill>
              </a:rPr>
              <a:t> </a:t>
            </a:r>
            <a:r>
              <a:rPr lang="en">
                <a:solidFill>
                  <a:schemeClr val="dk1"/>
                </a:solidFill>
              </a:rPr>
              <a:t>the data to contain a period of time from 1990 - 2020, and the number of countries to 189 so that we able to focus on countries and period of years with meaningful available data. This will be the baseline required information for our analysis, moving forward.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g2c7d015ccdd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4" name="Google Shape;3644;g2c7d015ccdd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Secondly, data merging is then done, to consolidate all the 6 datasets information into one.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Each additional dataset will then be explored to determine the range of information available against w</a:t>
            </a:r>
            <a:r>
              <a:rPr lang="en">
                <a:solidFill>
                  <a:schemeClr val="dk1"/>
                </a:solidFill>
              </a:rPr>
              <a:t>ith the baseline information prepared,</a:t>
            </a:r>
            <a:r>
              <a:rPr lang="en">
                <a:solidFill>
                  <a:schemeClr val="dk1"/>
                </a:solidFill>
              </a:rPr>
              <a:t> to ensure that we are able to obtain </a:t>
            </a:r>
            <a:r>
              <a:rPr lang="en">
                <a:solidFill>
                  <a:schemeClr val="dk1"/>
                </a:solidFill>
              </a:rPr>
              <a:t>required information for the filtered countries and period of years </a:t>
            </a:r>
            <a:r>
              <a:rPr lang="en">
                <a:solidFill>
                  <a:schemeClr val="dk1"/>
                </a:solidFill>
              </a:rPr>
              <a:t>with the least number of missing values possible.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we would like to conduct cross continent analysis as well, we have also manually map a continent to each unique country.</a:t>
            </a:r>
            <a:endParaRPr b="1" sz="13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b="1" sz="1300">
              <a:solidFill>
                <a:schemeClr val="dk1"/>
              </a:solidFill>
              <a:latin typeface="Kumbh Sans"/>
              <a:ea typeface="Kumbh Sans"/>
              <a:cs typeface="Kumbh Sans"/>
              <a:sym typeface="Kumbh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g2c7d015ccdd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5" name="Google Shape;3665;g2c7d015ccdd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a result, we are able to have a dataset that will contain </a:t>
            </a:r>
            <a:r>
              <a:rPr lang="en">
                <a:solidFill>
                  <a:schemeClr val="dk1"/>
                </a:solidFill>
              </a:rPr>
              <a:t>the necessary information required  to conduct our analysis and research, which aligns to our findings in the related works study.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(Next Slide)</a:t>
            </a:r>
            <a:endParaRPr>
              <a:solidFill>
                <a:schemeClr val="dk1"/>
              </a:solidFill>
            </a:endParaRPr>
          </a:p>
          <a:p>
            <a:pPr indent="0" lvl="0" marL="0" rtl="0" algn="l">
              <a:spcBef>
                <a:spcPts val="0"/>
              </a:spcBef>
              <a:spcAft>
                <a:spcPts val="0"/>
              </a:spcAft>
              <a:buNone/>
            </a:pPr>
            <a:r>
              <a:t/>
            </a:r>
            <a:endParaRPr b="1" sz="1500">
              <a:solidFill>
                <a:schemeClr val="lt1"/>
              </a:solidFill>
              <a:latin typeface="Kumbh Sans"/>
              <a:ea typeface="Kumbh Sans"/>
              <a:cs typeface="Kumbh Sans"/>
              <a:sym typeface="Kumbh Sans"/>
            </a:endParaRPr>
          </a:p>
          <a:p>
            <a:pPr indent="-323850" lvl="0" marL="457200" rtl="0" algn="l">
              <a:spcBef>
                <a:spcPts val="0"/>
              </a:spcBef>
              <a:spcAft>
                <a:spcPts val="0"/>
              </a:spcAft>
              <a:buClr>
                <a:schemeClr val="lt1"/>
              </a:buClr>
              <a:buSzPts val="1500"/>
              <a:buFont typeface="Kumbh Sans"/>
              <a:buChar char="●"/>
            </a:pPr>
            <a:r>
              <a:rPr b="1" lang="en" sz="1500">
                <a:solidFill>
                  <a:schemeClr val="lt1"/>
                </a:solidFill>
                <a:latin typeface="Kumbh Sans"/>
                <a:ea typeface="Kumbh Sans"/>
                <a:cs typeface="Kumbh Sans"/>
                <a:sym typeface="Kumbh Sans"/>
              </a:rPr>
              <a:t>Data Exploration of Main Dataset (Co2 Emission)</a:t>
            </a:r>
            <a:endParaRPr b="1" sz="1500">
              <a:solidFill>
                <a:schemeClr val="lt1"/>
              </a:solidFill>
              <a:latin typeface="Kumbh Sans"/>
              <a:ea typeface="Kumbh Sans"/>
              <a:cs typeface="Kumbh Sans"/>
              <a:sym typeface="Kumbh Sans"/>
            </a:endParaRPr>
          </a:p>
          <a:p>
            <a:pPr indent="-323850" lvl="1" marL="9144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Find out number of countries, CO2 Emissions over the years</a:t>
            </a:r>
            <a:endParaRPr sz="1500">
              <a:solidFill>
                <a:schemeClr val="lt1"/>
              </a:solidFill>
              <a:latin typeface="Kumbh Sans"/>
              <a:ea typeface="Kumbh Sans"/>
              <a:cs typeface="Kumbh Sans"/>
              <a:sym typeface="Kumbh Sans"/>
            </a:endParaRPr>
          </a:p>
          <a:p>
            <a:pPr indent="-323850" lvl="1" marL="9144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Limit the range of years coverage to only keep values with significant c02 emission values, remove countries with any missing values for the main columns</a:t>
            </a:r>
            <a:endParaRPr sz="1500">
              <a:solidFill>
                <a:schemeClr val="lt1"/>
              </a:solidFill>
              <a:latin typeface="Kumbh Sans"/>
              <a:ea typeface="Kumbh Sans"/>
              <a:cs typeface="Kumbh Sans"/>
              <a:sym typeface="Kumbh Sans"/>
            </a:endParaRPr>
          </a:p>
          <a:p>
            <a:pPr indent="-323850" lvl="0" marL="457200" rtl="0" algn="l">
              <a:spcBef>
                <a:spcPts val="0"/>
              </a:spcBef>
              <a:spcAft>
                <a:spcPts val="0"/>
              </a:spcAft>
              <a:buClr>
                <a:schemeClr val="lt1"/>
              </a:buClr>
              <a:buSzPts val="1500"/>
              <a:buFont typeface="Kumbh Sans"/>
              <a:buChar char="●"/>
            </a:pPr>
            <a:r>
              <a:rPr b="1" lang="en" sz="1500">
                <a:solidFill>
                  <a:schemeClr val="lt1"/>
                </a:solidFill>
                <a:latin typeface="Kumbh Sans"/>
                <a:ea typeface="Kumbh Sans"/>
                <a:cs typeface="Kumbh Sans"/>
                <a:sym typeface="Kumbh Sans"/>
              </a:rPr>
              <a:t>Data Cleaning/ Preparation</a:t>
            </a:r>
            <a:endParaRPr b="1" sz="1500">
              <a:solidFill>
                <a:schemeClr val="lt1"/>
              </a:solidFill>
              <a:latin typeface="Kumbh Sans"/>
              <a:ea typeface="Kumbh Sans"/>
              <a:cs typeface="Kumbh Sans"/>
              <a:sym typeface="Kumbh Sans"/>
            </a:endParaRPr>
          </a:p>
          <a:p>
            <a:pPr indent="-323850" lvl="1" marL="9144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Populate supplementary information from additional datasets. For every additional dataset, </a:t>
            </a:r>
            <a:endParaRPr sz="1500">
              <a:solidFill>
                <a:schemeClr val="lt1"/>
              </a:solidFill>
              <a:latin typeface="Kumbh Sans"/>
              <a:ea typeface="Kumbh Sans"/>
              <a:cs typeface="Kumbh Sans"/>
              <a:sym typeface="Kumbh Sans"/>
            </a:endParaRPr>
          </a:p>
          <a:p>
            <a:pPr indent="-323850" lvl="2" marL="13716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Check for the number of countries to ensure it tallies with the countries in the main dataset</a:t>
            </a:r>
            <a:endParaRPr sz="1500">
              <a:solidFill>
                <a:schemeClr val="lt1"/>
              </a:solidFill>
              <a:latin typeface="Kumbh Sans"/>
              <a:ea typeface="Kumbh Sans"/>
              <a:cs typeface="Kumbh Sans"/>
              <a:sym typeface="Kumbh Sans"/>
            </a:endParaRPr>
          </a:p>
          <a:p>
            <a:pPr indent="-323850" lvl="2" marL="13716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Some countries are spelt differently in different datasets, which needed to be taken into account</a:t>
            </a:r>
            <a:endParaRPr sz="1500">
              <a:solidFill>
                <a:schemeClr val="lt1"/>
              </a:solidFill>
              <a:latin typeface="Kumbh Sans"/>
              <a:ea typeface="Kumbh Sans"/>
              <a:cs typeface="Kumbh Sans"/>
              <a:sym typeface="Kumbh Sans"/>
            </a:endParaRPr>
          </a:p>
          <a:p>
            <a:pPr indent="-323850" lvl="2" marL="13716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Merge additional information to the main dataset</a:t>
            </a:r>
            <a:endParaRPr sz="1500">
              <a:solidFill>
                <a:schemeClr val="lt1"/>
              </a:solidFill>
              <a:latin typeface="Kumbh Sans"/>
              <a:ea typeface="Kumbh Sans"/>
              <a:cs typeface="Kumbh Sans"/>
              <a:sym typeface="Kumbh Sans"/>
            </a:endParaRPr>
          </a:p>
          <a:p>
            <a:pPr indent="-323850" lvl="2" marL="13716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Create a continent mapping for all countries</a:t>
            </a:r>
            <a:endParaRPr sz="1500">
              <a:solidFill>
                <a:schemeClr val="lt1"/>
              </a:solidFill>
              <a:latin typeface="Kumbh Sans"/>
              <a:ea typeface="Kumbh Sans"/>
              <a:cs typeface="Kumbh Sans"/>
              <a:sym typeface="Kumbh Sans"/>
            </a:endParaRPr>
          </a:p>
          <a:p>
            <a:pPr indent="0" lvl="0" marL="0" rtl="0" algn="l">
              <a:spcBef>
                <a:spcPts val="0"/>
              </a:spcBef>
              <a:spcAft>
                <a:spcPts val="0"/>
              </a:spcAft>
              <a:buNone/>
            </a:pPr>
            <a:r>
              <a:t/>
            </a:r>
            <a:endParaRPr sz="1500">
              <a:solidFill>
                <a:schemeClr val="lt1"/>
              </a:solidFill>
              <a:latin typeface="Kumbh Sans"/>
              <a:ea typeface="Kumbh Sans"/>
              <a:cs typeface="Kumbh Sans"/>
              <a:sym typeface="Kumbh Sans"/>
            </a:endParaRPr>
          </a:p>
          <a:p>
            <a:pPr indent="-323850" lvl="0" marL="457200" rtl="0" algn="l">
              <a:spcBef>
                <a:spcPts val="0"/>
              </a:spcBef>
              <a:spcAft>
                <a:spcPts val="0"/>
              </a:spcAft>
              <a:buClr>
                <a:schemeClr val="lt1"/>
              </a:buClr>
              <a:buSzPts val="1500"/>
              <a:buFont typeface="Kumbh Sans"/>
              <a:buChar char="●"/>
            </a:pPr>
            <a:r>
              <a:rPr b="1" lang="en" sz="1500">
                <a:solidFill>
                  <a:schemeClr val="lt1"/>
                </a:solidFill>
                <a:latin typeface="Kumbh Sans"/>
                <a:ea typeface="Kumbh Sans"/>
                <a:cs typeface="Kumbh Sans"/>
                <a:sym typeface="Kumbh Sans"/>
              </a:rPr>
              <a:t>Handling of Missing Values (Challenges/ Limitations)</a:t>
            </a:r>
            <a:endParaRPr b="1" sz="1500">
              <a:solidFill>
                <a:schemeClr val="lt1"/>
              </a:solidFill>
              <a:latin typeface="Kumbh Sans"/>
              <a:ea typeface="Kumbh Sans"/>
              <a:cs typeface="Kumbh Sans"/>
              <a:sym typeface="Kumbh Sans"/>
            </a:endParaRPr>
          </a:p>
          <a:p>
            <a:pPr indent="-323850" lvl="1" marL="9144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Difficulties in finding additional datasets that would have all the information of the countries in the main dataset</a:t>
            </a:r>
            <a:endParaRPr sz="1500">
              <a:solidFill>
                <a:schemeClr val="lt1"/>
              </a:solidFill>
              <a:latin typeface="Kumbh Sans"/>
              <a:ea typeface="Kumbh Sans"/>
              <a:cs typeface="Kumbh Sans"/>
              <a:sym typeface="Kumbh Sans"/>
            </a:endParaRPr>
          </a:p>
          <a:p>
            <a:pPr indent="-323850" lvl="1" marL="9144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As a result, some countries would have null values for the additional information</a:t>
            </a:r>
            <a:endParaRPr sz="1500">
              <a:solidFill>
                <a:schemeClr val="lt1"/>
              </a:solidFill>
              <a:latin typeface="Kumbh Sans"/>
              <a:ea typeface="Kumbh Sans"/>
              <a:cs typeface="Kumbh Sans"/>
              <a:sym typeface="Kumbh Sans"/>
            </a:endParaRPr>
          </a:p>
          <a:p>
            <a:pPr indent="-323850" lvl="1" marL="9144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&lt;How was the null values handled e.g., create columns to track if the values are missing initially and then impute them&gt;</a:t>
            </a:r>
            <a:endParaRPr sz="1500">
              <a:solidFill>
                <a:schemeClr val="lt1"/>
              </a:solidFill>
              <a:latin typeface="Kumbh Sans"/>
              <a:ea typeface="Kumbh Sans"/>
              <a:cs typeface="Kumbh Sans"/>
              <a:sym typeface="Kumbh Sans"/>
            </a:endParaRPr>
          </a:p>
          <a:p>
            <a:pPr indent="-323850" lvl="0" marL="4572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Final Dataset</a:t>
            </a:r>
            <a:endParaRPr sz="1500">
              <a:solidFill>
                <a:schemeClr val="lt1"/>
              </a:solidFill>
              <a:latin typeface="Kumbh Sans"/>
              <a:ea typeface="Kumbh Sans"/>
              <a:cs typeface="Kumbh Sans"/>
              <a:sym typeface="Kumbh Sans"/>
            </a:endParaRPr>
          </a:p>
          <a:p>
            <a:pPr indent="-323850" lvl="1" marL="914400" rtl="0" algn="l">
              <a:spcBef>
                <a:spcPts val="0"/>
              </a:spcBef>
              <a:spcAft>
                <a:spcPts val="0"/>
              </a:spcAft>
              <a:buClr>
                <a:schemeClr val="lt1"/>
              </a:buClr>
              <a:buSzPts val="1500"/>
              <a:buFont typeface="Kumbh Sans"/>
              <a:buChar char="○"/>
            </a:pPr>
            <a:r>
              <a:rPr lang="en" sz="1500">
                <a:solidFill>
                  <a:schemeClr val="lt1"/>
                </a:solidFill>
                <a:latin typeface="Kumbh Sans"/>
                <a:ea typeface="Kumbh Sans"/>
                <a:cs typeface="Kumbh Sans"/>
                <a:sym typeface="Kumbh Sans"/>
              </a:rPr>
              <a:t>&lt;How many rows, how many columns, how many sheets&gt;</a:t>
            </a:r>
            <a:endParaRPr sz="1500">
              <a:solidFill>
                <a:schemeClr val="lt1"/>
              </a:solidFill>
              <a:latin typeface="Kumbh Sans"/>
              <a:ea typeface="Kumbh Sans"/>
              <a:cs typeface="Kumbh Sans"/>
              <a:sym typeface="Kumbh Sans"/>
            </a:endParaRPr>
          </a:p>
          <a:p>
            <a:pPr indent="0" lvl="0" marL="0" rtl="0" algn="l">
              <a:spcBef>
                <a:spcPts val="0"/>
              </a:spcBef>
              <a:spcAft>
                <a:spcPts val="0"/>
              </a:spcAft>
              <a:buNone/>
            </a:pPr>
            <a:r>
              <a:t/>
            </a:r>
            <a:endParaRPr sz="1500">
              <a:solidFill>
                <a:schemeClr val="lt1"/>
              </a:solidFill>
              <a:latin typeface="Kumbh Sans"/>
              <a:ea typeface="Kumbh Sans"/>
              <a:cs typeface="Kumbh Sans"/>
              <a:sym typeface="Kumbh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2c7d015ccd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7" name="Google Shape;3747;g2c7d015ccdd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0" name="Shape 3990"/>
        <p:cNvGrpSpPr/>
        <p:nvPr/>
      </p:nvGrpSpPr>
      <p:grpSpPr>
        <a:xfrm>
          <a:off x="0" y="0"/>
          <a:ext cx="0" cy="0"/>
          <a:chOff x="0" y="0"/>
          <a:chExt cx="0" cy="0"/>
        </a:xfrm>
      </p:grpSpPr>
      <p:sp>
        <p:nvSpPr>
          <p:cNvPr id="3991" name="Google Shape;3991;g26cf1690d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2" name="Google Shape;3992;g26cf1690da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I will be passing off my time to Wasim to go through the Results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4" name="Shape 4004"/>
        <p:cNvGrpSpPr/>
        <p:nvPr/>
      </p:nvGrpSpPr>
      <p:grpSpPr>
        <a:xfrm>
          <a:off x="0" y="0"/>
          <a:ext cx="0" cy="0"/>
          <a:chOff x="0" y="0"/>
          <a:chExt cx="0" cy="0"/>
        </a:xfrm>
      </p:grpSpPr>
      <p:sp>
        <p:nvSpPr>
          <p:cNvPr id="4005" name="Google Shape;4005;g2c788d097d5_0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6" name="Google Shape;4006;g2c788d097d5_0_2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a start, we looked at the all time average CO2 emissions and found the US, China and Russia to be the top emitters.</a:t>
            </a:r>
            <a:endParaRPr/>
          </a:p>
          <a:p>
            <a:pPr indent="0" lvl="0" marL="0" rtl="0" algn="l">
              <a:lnSpc>
                <a:spcPct val="100000"/>
              </a:lnSpc>
              <a:spcBef>
                <a:spcPts val="0"/>
              </a:spcBef>
              <a:spcAft>
                <a:spcPts val="0"/>
              </a:spcAft>
              <a:buSzPts val="1100"/>
              <a:buNone/>
            </a:pPr>
            <a:r>
              <a:rPr lang="en"/>
              <a:t>But this is on the surface level. We have decided to look at the data through different perspectives. For the sake of the presentation, we will focus on </a:t>
            </a:r>
            <a:r>
              <a:rPr lang="en"/>
              <a:t>perspectives</a:t>
            </a:r>
            <a:r>
              <a:rPr lang="en"/>
              <a:t>, per capita and time.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6" name="Shape 4026"/>
        <p:cNvGrpSpPr/>
        <p:nvPr/>
      </p:nvGrpSpPr>
      <p:grpSpPr>
        <a:xfrm>
          <a:off x="0" y="0"/>
          <a:ext cx="0" cy="0"/>
          <a:chOff x="0" y="0"/>
          <a:chExt cx="0" cy="0"/>
        </a:xfrm>
      </p:grpSpPr>
      <p:sp>
        <p:nvSpPr>
          <p:cNvPr id="4027" name="Google Shape;4027;g2c7d015ccdd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8" name="Google Shape;4028;g2c7d015ccdd_6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Percapita co2 emissions weighed against 3 factors found in our dataset. We did this for the top 10 </a:t>
            </a:r>
            <a:r>
              <a:rPr lang="en"/>
              <a:t>emitters</a:t>
            </a:r>
            <a:r>
              <a:rPr lang="en"/>
              <a:t> and what we were surprised to find was russia being the top per capita. We then wanted to understand which factor might correlate with this findings. Perhaps could it be average trade to gdp ratio?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2c788d097d5_0_1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4" name="Google Shape;2734;g2c788d097d5_0_17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and foremost, our team decided to settle on the topic of Carbon Emissions mainly because there has been alot of recent spotlight and developments on climate change and also governmental interventions.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2" name="Shape 4042"/>
        <p:cNvGrpSpPr/>
        <p:nvPr/>
      </p:nvGrpSpPr>
      <p:grpSpPr>
        <a:xfrm>
          <a:off x="0" y="0"/>
          <a:ext cx="0" cy="0"/>
          <a:chOff x="0" y="0"/>
          <a:chExt cx="0" cy="0"/>
        </a:xfrm>
      </p:grpSpPr>
      <p:sp>
        <p:nvSpPr>
          <p:cNvPr id="4043" name="Google Shape;4043;g2c7d015ccdd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4" name="Google Shape;4044;g2c7d015ccdd_6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we did a correlation of co2 emissions to all other factors that we could consider.</a:t>
            </a:r>
            <a:endParaRPr/>
          </a:p>
          <a:p>
            <a:pPr indent="0" lvl="0" marL="0" rtl="0" algn="l">
              <a:lnSpc>
                <a:spcPct val="100000"/>
              </a:lnSpc>
              <a:spcBef>
                <a:spcPts val="0"/>
              </a:spcBef>
              <a:spcAft>
                <a:spcPts val="0"/>
              </a:spcAft>
              <a:buSzPts val="1100"/>
              <a:buNone/>
            </a:pPr>
            <a:r>
              <a:rPr lang="en"/>
              <a:t>Found that trade to gdp ratio is really irrelevant in explaining why russia tops the percapita.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were other more significant factors.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4" name="Shape 4074"/>
        <p:cNvGrpSpPr/>
        <p:nvPr/>
      </p:nvGrpSpPr>
      <p:grpSpPr>
        <a:xfrm>
          <a:off x="0" y="0"/>
          <a:ext cx="0" cy="0"/>
          <a:chOff x="0" y="0"/>
          <a:chExt cx="0" cy="0"/>
        </a:xfrm>
      </p:grpSpPr>
      <p:sp>
        <p:nvSpPr>
          <p:cNvPr id="4075" name="Google Shape;4075;g2c7d015ccdd_7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6" name="Google Shape;4076;g2c7d015ccdd_7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Russia is uniquely the world’s largest country in the world, and adding to that, is two-thirds covered by permafrost, which releases large amounts of greenhouse gases as global temperatures rises. According to one study, a 30 to 99 percent reduction in near-surface permafrost would release an additional 10 to 240 billion tons of carbon and methane into the atmosphere and potentially put the globe “over the brink” by 2100.”</a:t>
            </a:r>
            <a:r>
              <a:rPr lang="en" sz="1350">
                <a:solidFill>
                  <a:schemeClr val="dk1"/>
                </a:solidFill>
              </a:rPr>
              <a:t> </a:t>
            </a:r>
            <a:r>
              <a:rPr lang="en">
                <a:solidFill>
                  <a:schemeClr val="dk1"/>
                </a:solidFill>
              </a:rPr>
              <a:t>“For every one degree Celsius rise in Earth’s average temperature </a:t>
            </a:r>
            <a:r>
              <a:rPr lang="en" u="sng">
                <a:solidFill>
                  <a:schemeClr val="dk1"/>
                </a:solidFill>
                <a:hlinkClick r:id="rId2">
                  <a:extLst>
                    <a:ext uri="{A12FA001-AC4F-418D-AE19-62706E023703}">
                      <ahyp:hlinkClr val="tx"/>
                    </a:ext>
                  </a:extLst>
                </a:hlinkClick>
              </a:rPr>
              <a:t>permafrost may release the equivalent of four to six years’ worth</a:t>
            </a:r>
            <a:r>
              <a:rPr lang="en">
                <a:solidFill>
                  <a:schemeClr val="dk1"/>
                </a:solidFill>
              </a:rPr>
              <a:t> of coal, oil, and natural gas emissions” Thus, while Russia tops the world charts along with the US in terms of emissions from the Gas and Coal industry, other unique factors pertaining to its environmental climate are responsible for its unusually high emissions.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26cf1690da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4" name="Google Shape;4094;g26cf1690daf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 u="sng">
                <a:solidFill>
                  <a:schemeClr val="hlink"/>
                </a:solidFill>
                <a:hlinkClick r:id="rId2"/>
              </a:rPr>
              <a:t>https://www.qscience.com/content/papers/10.5339/qfarc.2018.EEPD592#:~:text=Qatar%20has%20the%20highest%20CO2,gas%20reserves%20in%20the%20world</a:t>
            </a:r>
            <a:r>
              <a:rPr lang="en">
                <a:solidFill>
                  <a:schemeClr val="dk1"/>
                </a:solidFill>
              </a:rPr>
              <a:t>.</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endParaRPr>
          </a:p>
          <a:p>
            <a:pPr indent="0" lvl="0" marL="0" rtl="0" algn="just">
              <a:lnSpc>
                <a:spcPct val="115000"/>
              </a:lnSpc>
              <a:spcBef>
                <a:spcPts val="0"/>
              </a:spcBef>
              <a:spcAft>
                <a:spcPts val="0"/>
              </a:spcAft>
              <a:buSzPts val="1100"/>
              <a:buNone/>
            </a:pPr>
            <a:r>
              <a:rPr lang="en">
                <a:solidFill>
                  <a:schemeClr val="dk1"/>
                </a:solidFill>
              </a:rPr>
              <a:t>Next we decided to do a time analysis where were studying the percentage of carbon emissions per capita over the decades.</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If we rank the countries by CO2 emissions per capita, we find that China and India have disappeared from the top emissions, while the US, Russia, Germany and Canada remain as the top emitters. Majority of the countries remain from Europe and North America, with Qatar, a Middle Eastern country having the highest % increase in emissions. This may reasonably be because Europe… while Qatar’s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8" name="Shape 4108"/>
        <p:cNvGrpSpPr/>
        <p:nvPr/>
      </p:nvGrpSpPr>
      <p:grpSpPr>
        <a:xfrm>
          <a:off x="0" y="0"/>
          <a:ext cx="0" cy="0"/>
          <a:chOff x="0" y="0"/>
          <a:chExt cx="0" cy="0"/>
        </a:xfrm>
      </p:grpSpPr>
      <p:sp>
        <p:nvSpPr>
          <p:cNvPr id="4109" name="Google Shape;4109;g2c7d015ccdd_7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0" name="Google Shape;4110;g2c7d015ccdd_7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
                <a:solidFill>
                  <a:schemeClr val="dk1"/>
                </a:solidFill>
              </a:rPr>
              <a:t>For the lowest emitters, only Puerto Rico remained and new African countries replaced the ranks. Burkina Faso, </a:t>
            </a:r>
            <a:r>
              <a:rPr lang="en">
                <a:solidFill>
                  <a:srgbClr val="FF0000"/>
                </a:solidFill>
              </a:rPr>
              <a:t>among the poorest countries in the world—40 percent of its population lives below the national poverty line (World Bank 2020)—and it ranks 182nd out of 189 countries on United Nations Development Program's (UNDP's) 2019 Human Development Index (UNDP 2019) </a:t>
            </a:r>
            <a:r>
              <a:rPr lang="en">
                <a:solidFill>
                  <a:schemeClr val="dk1"/>
                </a:solidFill>
              </a:rPr>
              <a:t>has the highest % increase in emissions.</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endParaRPr>
          </a:p>
          <a:p>
            <a:pPr indent="0" lvl="0" marL="0" rtl="0" algn="just">
              <a:lnSpc>
                <a:spcPct val="115000"/>
              </a:lnSpc>
              <a:spcBef>
                <a:spcPts val="0"/>
              </a:spcBef>
              <a:spcAft>
                <a:spcPts val="0"/>
              </a:spcAft>
              <a:buSzPts val="1100"/>
              <a:buNone/>
            </a:pPr>
            <a:r>
              <a:rPr lang="en">
                <a:solidFill>
                  <a:schemeClr val="dk1"/>
                </a:solidFill>
              </a:rPr>
              <a:t>several key characteristics common to these countries–Burkina Faso, Ethiopia, Mozambique, Rwanda, Tanzania, and Uganda–improved macroeconomic management, stronger institutions, increased aid, and higher investment in human and physical capital.</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endParaRPr>
          </a:p>
          <a:p>
            <a:pPr indent="0" lvl="0" marL="0" rtl="0" algn="just">
              <a:lnSpc>
                <a:spcPct val="115000"/>
              </a:lnSpc>
              <a:spcBef>
                <a:spcPts val="0"/>
              </a:spcBef>
              <a:spcAft>
                <a:spcPts val="0"/>
              </a:spcAft>
              <a:buSzPts val="1100"/>
              <a:buNone/>
            </a:pPr>
            <a:r>
              <a:rPr lang="en" u="sng">
                <a:solidFill>
                  <a:schemeClr val="hlink"/>
                </a:solidFill>
                <a:hlinkClick r:id="rId2"/>
              </a:rPr>
              <a:t>Burkina Faso: Selected Issues; IMF Country Report No. 14/230, June 18, 2014</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g2c788d097d5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6" name="Google Shape;4126;g2c788d097d5_0_1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9" name="Shape 4369"/>
        <p:cNvGrpSpPr/>
        <p:nvPr/>
      </p:nvGrpSpPr>
      <p:grpSpPr>
        <a:xfrm>
          <a:off x="0" y="0"/>
          <a:ext cx="0" cy="0"/>
          <a:chOff x="0" y="0"/>
          <a:chExt cx="0" cy="0"/>
        </a:xfrm>
      </p:grpSpPr>
      <p:sp>
        <p:nvSpPr>
          <p:cNvPr id="4370" name="Google Shape;4370;g2c7d015cc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1" name="Google Shape;4371;g2c7d015ccd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g2c7d015ccdd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0" name="Google Shape;4390;g2c7d015ccdd_6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Consider population size by analysing on a per capita analysis</a:t>
            </a:r>
            <a:endParaRPr/>
          </a:p>
          <a:p>
            <a:pPr indent="0" lvl="0" marL="0" rtl="0" algn="l">
              <a:spcBef>
                <a:spcPts val="0"/>
              </a:spcBef>
              <a:spcAft>
                <a:spcPts val="0"/>
              </a:spcAft>
              <a:buClr>
                <a:schemeClr val="dk1"/>
              </a:buClr>
              <a:buSzPts val="1100"/>
              <a:buFont typeface="Arial"/>
              <a:buNone/>
            </a:pPr>
            <a:r>
              <a:rPr lang="en"/>
              <a:t>Looking at time periods and understand certain point rather than focusing on the overall solely, understand key global/ specific events</a:t>
            </a:r>
            <a:endParaRPr/>
          </a:p>
          <a:p>
            <a:pPr indent="0" lvl="0" marL="0" rtl="0" algn="l">
              <a:spcBef>
                <a:spcPts val="0"/>
              </a:spcBef>
              <a:spcAft>
                <a:spcPts val="0"/>
              </a:spcAft>
              <a:buClr>
                <a:schemeClr val="dk1"/>
              </a:buClr>
              <a:buSzPts val="1100"/>
              <a:buFont typeface="Arial"/>
              <a:buNone/>
            </a:pPr>
            <a:r>
              <a:rPr lang="en"/>
              <a:t>Research external factors (qualitative data) and </a:t>
            </a:r>
            <a:r>
              <a:rPr lang="en"/>
              <a:t>characteristics</a:t>
            </a:r>
            <a:r>
              <a:rPr lang="en"/>
              <a:t> of a country beyond numbers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9" name="Shape 4409"/>
        <p:cNvGrpSpPr/>
        <p:nvPr/>
      </p:nvGrpSpPr>
      <p:grpSpPr>
        <a:xfrm>
          <a:off x="0" y="0"/>
          <a:ext cx="0" cy="0"/>
          <a:chOff x="0" y="0"/>
          <a:chExt cx="0" cy="0"/>
        </a:xfrm>
      </p:grpSpPr>
      <p:sp>
        <p:nvSpPr>
          <p:cNvPr id="4410" name="Google Shape;4410;g2c7d015ccd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1" name="Google Shape;4411;g2c7d015ccdd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4" name="Shape 4414"/>
        <p:cNvGrpSpPr/>
        <p:nvPr/>
      </p:nvGrpSpPr>
      <p:grpSpPr>
        <a:xfrm>
          <a:off x="0" y="0"/>
          <a:ext cx="0" cy="0"/>
          <a:chOff x="0" y="0"/>
          <a:chExt cx="0" cy="0"/>
        </a:xfrm>
      </p:grpSpPr>
      <p:sp>
        <p:nvSpPr>
          <p:cNvPr id="4415" name="Google Shape;44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6" name="Google Shape;44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https://youtu.be/636iOJ56euo</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g26cf1690da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8" name="Google Shape;2978;g26cf1690daf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of 2023, Greenhouse Gas levels are 50% above </a:t>
            </a:r>
            <a:r>
              <a:rPr lang="en"/>
              <a:t>the</a:t>
            </a:r>
            <a:r>
              <a:rPr lang="en"/>
              <a:t> pre-industrial level and around 72% of greenhouse gas emissions are contributed by carbon dioxide.</a:t>
            </a:r>
            <a:endParaRPr/>
          </a:p>
          <a:p>
            <a:pPr indent="0" lvl="0" marL="0" rtl="0" algn="l">
              <a:lnSpc>
                <a:spcPct val="100000"/>
              </a:lnSpc>
              <a:spcBef>
                <a:spcPts val="0"/>
              </a:spcBef>
              <a:spcAft>
                <a:spcPts val="0"/>
              </a:spcAft>
              <a:buSzPts val="1100"/>
              <a:buNone/>
            </a:pPr>
            <a:r>
              <a:rPr lang="en"/>
              <a:t>Global temperatures have also reached a record high.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1" name="Shape 3001"/>
        <p:cNvGrpSpPr/>
        <p:nvPr/>
      </p:nvGrpSpPr>
      <p:grpSpPr>
        <a:xfrm>
          <a:off x="0" y="0"/>
          <a:ext cx="0" cy="0"/>
          <a:chOff x="0" y="0"/>
          <a:chExt cx="0" cy="0"/>
        </a:xfrm>
      </p:grpSpPr>
      <p:sp>
        <p:nvSpPr>
          <p:cNvPr id="3002" name="Google Shape;3002;g26cf1690da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3" name="Google Shape;3003;g26cf1690da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in order</a:t>
            </a:r>
            <a:r>
              <a:rPr lang="en"/>
              <a:t> to curb the increasing carbon emissions, countries have pledged to target the 1.5 degree climate benchmark in the 2015 Paris Agreement, where they aim to limit the global temperature increase to 1.5 degrees celsius, to avoid irreversible climate effects that would occur beyond a 2 degree celsius increase.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g26cf65705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5" name="Google Shape;3025;g26cf657055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With this benchmark in mind, our project thus aims to identify the primary drivers behind CO2 Emissions and to gain a clearer understanding of </a:t>
            </a:r>
            <a:r>
              <a:rPr lang="en">
                <a:solidFill>
                  <a:schemeClr val="dk1"/>
                </a:solidFill>
              </a:rPr>
              <a:t>what goes on behind the scenes of the emission numbers -For example,  Why are some countries seemingly emitting more CO2?, or whether there are certain contributing factors that play a bigger role in a country’s CO2 emissions?</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g2c788d097d5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9" name="Google Shape;3049;g2c788d097d5_0_19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This was definitely something we looked into whilst doing our pre-search.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2c788d097d5_0_2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3" name="Google Shape;3293;g2c788d097d5_0_2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mainly looked into 3 research papers where we found</a:t>
            </a:r>
            <a:endParaRPr/>
          </a:p>
          <a:p>
            <a:pPr indent="-298450" lvl="0" marL="457200" rtl="0" algn="l">
              <a:lnSpc>
                <a:spcPct val="100000"/>
              </a:lnSpc>
              <a:spcBef>
                <a:spcPts val="0"/>
              </a:spcBef>
              <a:spcAft>
                <a:spcPts val="0"/>
              </a:spcAft>
              <a:buSzPts val="1100"/>
              <a:buChar char="●"/>
            </a:pPr>
            <a:r>
              <a:rPr lang="en"/>
              <a:t>Positive correlation between energy consumption and CO2 emissions in 6 countries</a:t>
            </a:r>
            <a:endParaRPr/>
          </a:p>
          <a:p>
            <a:pPr indent="-298450" lvl="0" marL="457200" rtl="0" algn="l">
              <a:lnSpc>
                <a:spcPct val="100000"/>
              </a:lnSpc>
              <a:spcBef>
                <a:spcPts val="0"/>
              </a:spcBef>
              <a:spcAft>
                <a:spcPts val="0"/>
              </a:spcAft>
              <a:buSzPts val="1100"/>
              <a:buChar char="●"/>
            </a:pPr>
            <a:r>
              <a:rPr lang="en"/>
              <a:t>A positive correlation between global economic growth and CO2 emission</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2c7d015ccd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3" name="Google Shape;3313;g2c7d015ccdd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overall,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Looking into visualizations related to our research topic, we’ve found that most tableau analyses are very surface level, with many visualising emissions of wealthier countries and making very general assumptions. They didn’t really show what’s contributing to CO2 emissions and missed out on </a:t>
            </a:r>
            <a:r>
              <a:rPr lang="en"/>
              <a:t>many possible relevant variables such as volume of trade, Energy Consumption etc. So for our team, we did ensure to include them in our analysis so that we’re able to gain more beneficial insights ,given that prior research mentioned earlier have shown important findings wrt to these variables.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I’ll now pass the time to Luqman to talk about the datasets.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2c788d097d5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1" name="Google Shape;3331;g2c788d097d5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Thanks Sharifah, I will now be talking about the datasets used for our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8"/>
          <p:cNvSpPr txBox="1"/>
          <p:nvPr>
            <p:ph type="ctrTitle"/>
          </p:nvPr>
        </p:nvSpPr>
        <p:spPr>
          <a:xfrm>
            <a:off x="713225" y="539500"/>
            <a:ext cx="5120400" cy="17523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4500">
                <a:latin typeface="Paytone One"/>
                <a:ea typeface="Paytone One"/>
                <a:cs typeface="Paytone One"/>
                <a:sym typeface="Paytone On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58"/>
          <p:cNvSpPr txBox="1"/>
          <p:nvPr>
            <p:ph idx="1" type="subTitle"/>
          </p:nvPr>
        </p:nvSpPr>
        <p:spPr>
          <a:xfrm>
            <a:off x="713225" y="2291775"/>
            <a:ext cx="2489400" cy="69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Kumbh Sans"/>
                <a:ea typeface="Kumbh Sans"/>
                <a:cs typeface="Kumbh Sans"/>
                <a:sym typeface="Kumbh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47" name="Shape 647"/>
        <p:cNvGrpSpPr/>
        <p:nvPr/>
      </p:nvGrpSpPr>
      <p:grpSpPr>
        <a:xfrm>
          <a:off x="0" y="0"/>
          <a:ext cx="0" cy="0"/>
          <a:chOff x="0" y="0"/>
          <a:chExt cx="0" cy="0"/>
        </a:xfrm>
      </p:grpSpPr>
      <p:sp>
        <p:nvSpPr>
          <p:cNvPr id="648" name="Google Shape;648;p6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49" name="Google Shape;649;p67"/>
          <p:cNvSpPr txBox="1"/>
          <p:nvPr>
            <p:ph idx="1" type="subTitle"/>
          </p:nvPr>
        </p:nvSpPr>
        <p:spPr>
          <a:xfrm>
            <a:off x="896113" y="3121328"/>
            <a:ext cx="22860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50" name="Google Shape;650;p67"/>
          <p:cNvSpPr txBox="1"/>
          <p:nvPr>
            <p:ph idx="2" type="subTitle"/>
          </p:nvPr>
        </p:nvSpPr>
        <p:spPr>
          <a:xfrm>
            <a:off x="3429000" y="3121328"/>
            <a:ext cx="22860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51" name="Google Shape;651;p67"/>
          <p:cNvSpPr txBox="1"/>
          <p:nvPr>
            <p:ph idx="3" type="subTitle"/>
          </p:nvPr>
        </p:nvSpPr>
        <p:spPr>
          <a:xfrm>
            <a:off x="5961887" y="3121328"/>
            <a:ext cx="22860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52" name="Google Shape;652;p67"/>
          <p:cNvSpPr txBox="1"/>
          <p:nvPr>
            <p:ph idx="4" type="subTitle"/>
          </p:nvPr>
        </p:nvSpPr>
        <p:spPr>
          <a:xfrm>
            <a:off x="896113" y="2841126"/>
            <a:ext cx="2286000" cy="41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3" name="Google Shape;653;p67"/>
          <p:cNvSpPr txBox="1"/>
          <p:nvPr>
            <p:ph idx="5" type="subTitle"/>
          </p:nvPr>
        </p:nvSpPr>
        <p:spPr>
          <a:xfrm>
            <a:off x="3429000" y="2841126"/>
            <a:ext cx="2286000" cy="41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4" name="Google Shape;654;p67"/>
          <p:cNvSpPr txBox="1"/>
          <p:nvPr>
            <p:ph idx="6" type="subTitle"/>
          </p:nvPr>
        </p:nvSpPr>
        <p:spPr>
          <a:xfrm>
            <a:off x="5961887" y="2841126"/>
            <a:ext cx="2286000" cy="41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5" name="Google Shape;655;p67"/>
          <p:cNvSpPr/>
          <p:nvPr/>
        </p:nvSpPr>
        <p:spPr>
          <a:xfrm flipH="1">
            <a:off x="-178050" y="4938645"/>
            <a:ext cx="15201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6" name="Google Shape;656;p67"/>
          <p:cNvGrpSpPr/>
          <p:nvPr/>
        </p:nvGrpSpPr>
        <p:grpSpPr>
          <a:xfrm>
            <a:off x="1443774" y="4938638"/>
            <a:ext cx="2749702" cy="122914"/>
            <a:chOff x="5024149" y="4918613"/>
            <a:chExt cx="2749702" cy="122914"/>
          </a:xfrm>
        </p:grpSpPr>
        <p:sp>
          <p:nvSpPr>
            <p:cNvPr id="657" name="Google Shape;657;p67"/>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7"/>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7"/>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7"/>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7"/>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7"/>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7"/>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7"/>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7"/>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7"/>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7"/>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7"/>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7"/>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7"/>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7"/>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7"/>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7"/>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7"/>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7"/>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7"/>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7"/>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7"/>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7"/>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7"/>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7"/>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7"/>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7"/>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7"/>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7"/>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7"/>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7" name="Google Shape;687;p67"/>
          <p:cNvSpPr/>
          <p:nvPr/>
        </p:nvSpPr>
        <p:spPr>
          <a:xfrm>
            <a:off x="160625" y="4640920"/>
            <a:ext cx="548665" cy="305245"/>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7"/>
          <p:cNvSpPr/>
          <p:nvPr/>
        </p:nvSpPr>
        <p:spPr>
          <a:xfrm>
            <a:off x="324436" y="4573766"/>
            <a:ext cx="199753" cy="150110"/>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9" name="Google Shape;689;p67"/>
          <p:cNvGrpSpPr/>
          <p:nvPr/>
        </p:nvGrpSpPr>
        <p:grpSpPr>
          <a:xfrm>
            <a:off x="991815" y="4633387"/>
            <a:ext cx="274020" cy="305248"/>
            <a:chOff x="6354733" y="3914449"/>
            <a:chExt cx="375627" cy="418435"/>
          </a:xfrm>
        </p:grpSpPr>
        <p:sp>
          <p:nvSpPr>
            <p:cNvPr id="690" name="Google Shape;690;p67"/>
            <p:cNvSpPr/>
            <p:nvPr/>
          </p:nvSpPr>
          <p:spPr>
            <a:xfrm>
              <a:off x="6354733" y="3914449"/>
              <a:ext cx="375627" cy="365115"/>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7"/>
            <p:cNvSpPr/>
            <p:nvPr/>
          </p:nvSpPr>
          <p:spPr>
            <a:xfrm>
              <a:off x="6354733" y="3919536"/>
              <a:ext cx="182261" cy="360029"/>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7"/>
            <p:cNvSpPr/>
            <p:nvPr/>
          </p:nvSpPr>
          <p:spPr>
            <a:xfrm>
              <a:off x="6531143" y="4080262"/>
              <a:ext cx="26449" cy="252622"/>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7"/>
            <p:cNvSpPr/>
            <p:nvPr/>
          </p:nvSpPr>
          <p:spPr>
            <a:xfrm>
              <a:off x="6473413" y="4169527"/>
              <a:ext cx="71124" cy="57900"/>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7"/>
            <p:cNvSpPr/>
            <p:nvPr/>
          </p:nvSpPr>
          <p:spPr>
            <a:xfrm>
              <a:off x="6544452" y="4153929"/>
              <a:ext cx="60951" cy="49083"/>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7"/>
            <p:cNvSpPr/>
            <p:nvPr/>
          </p:nvSpPr>
          <p:spPr>
            <a:xfrm>
              <a:off x="6495454" y="4118749"/>
              <a:ext cx="49083" cy="39589"/>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6" name="Google Shape;696;p67"/>
          <p:cNvGrpSpPr/>
          <p:nvPr/>
        </p:nvGrpSpPr>
        <p:grpSpPr>
          <a:xfrm>
            <a:off x="824815" y="4633387"/>
            <a:ext cx="274020" cy="305248"/>
            <a:chOff x="6354733" y="3914449"/>
            <a:chExt cx="375627" cy="418435"/>
          </a:xfrm>
        </p:grpSpPr>
        <p:sp>
          <p:nvSpPr>
            <p:cNvPr id="697" name="Google Shape;697;p67"/>
            <p:cNvSpPr/>
            <p:nvPr/>
          </p:nvSpPr>
          <p:spPr>
            <a:xfrm>
              <a:off x="6354733" y="3914449"/>
              <a:ext cx="375627" cy="365115"/>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7"/>
            <p:cNvSpPr/>
            <p:nvPr/>
          </p:nvSpPr>
          <p:spPr>
            <a:xfrm>
              <a:off x="6354733" y="3919536"/>
              <a:ext cx="182261" cy="360029"/>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7"/>
            <p:cNvSpPr/>
            <p:nvPr/>
          </p:nvSpPr>
          <p:spPr>
            <a:xfrm>
              <a:off x="6531143" y="4080262"/>
              <a:ext cx="26449" cy="252622"/>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7"/>
            <p:cNvSpPr/>
            <p:nvPr/>
          </p:nvSpPr>
          <p:spPr>
            <a:xfrm>
              <a:off x="6473413" y="4169527"/>
              <a:ext cx="71124" cy="57900"/>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7"/>
            <p:cNvSpPr/>
            <p:nvPr/>
          </p:nvSpPr>
          <p:spPr>
            <a:xfrm>
              <a:off x="6544452" y="4153929"/>
              <a:ext cx="60951" cy="49083"/>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7"/>
            <p:cNvSpPr/>
            <p:nvPr/>
          </p:nvSpPr>
          <p:spPr>
            <a:xfrm>
              <a:off x="6495454" y="4118749"/>
              <a:ext cx="49083" cy="39589"/>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3" name="Google Shape;703;p67"/>
          <p:cNvSpPr/>
          <p:nvPr/>
        </p:nvSpPr>
        <p:spPr>
          <a:xfrm>
            <a:off x="8441453" y="235488"/>
            <a:ext cx="248263" cy="248333"/>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7"/>
          <p:cNvSpPr/>
          <p:nvPr/>
        </p:nvSpPr>
        <p:spPr>
          <a:xfrm>
            <a:off x="7864437" y="183125"/>
            <a:ext cx="662243" cy="178361"/>
          </a:xfrm>
          <a:custGeom>
            <a:rect b="b" l="l" r="r" t="t"/>
            <a:pathLst>
              <a:path extrusionOk="0" h="2104" w="7812">
                <a:moveTo>
                  <a:pt x="4136" y="0"/>
                </a:moveTo>
                <a:cubicBezTo>
                  <a:pt x="3424" y="0"/>
                  <a:pt x="2846" y="571"/>
                  <a:pt x="2846" y="1282"/>
                </a:cubicBezTo>
                <a:lnTo>
                  <a:pt x="2846" y="1304"/>
                </a:lnTo>
                <a:cubicBezTo>
                  <a:pt x="2765" y="1273"/>
                  <a:pt x="2676" y="1252"/>
                  <a:pt x="2580" y="1252"/>
                </a:cubicBezTo>
                <a:cubicBezTo>
                  <a:pt x="2380" y="1252"/>
                  <a:pt x="2194" y="1327"/>
                  <a:pt x="2046" y="1444"/>
                </a:cubicBezTo>
                <a:cubicBezTo>
                  <a:pt x="1906" y="1259"/>
                  <a:pt x="1683" y="1140"/>
                  <a:pt x="1438" y="1140"/>
                </a:cubicBezTo>
                <a:cubicBezTo>
                  <a:pt x="1082" y="1140"/>
                  <a:pt x="794" y="1371"/>
                  <a:pt x="691" y="1690"/>
                </a:cubicBezTo>
                <a:cubicBezTo>
                  <a:pt x="675" y="1690"/>
                  <a:pt x="654" y="1682"/>
                  <a:pt x="638" y="1682"/>
                </a:cubicBezTo>
                <a:cubicBezTo>
                  <a:pt x="350" y="1682"/>
                  <a:pt x="104" y="1860"/>
                  <a:pt x="1" y="2104"/>
                </a:cubicBezTo>
                <a:lnTo>
                  <a:pt x="7796" y="2104"/>
                </a:lnTo>
                <a:cubicBezTo>
                  <a:pt x="7812" y="2052"/>
                  <a:pt x="7812" y="1994"/>
                  <a:pt x="7812" y="1933"/>
                </a:cubicBezTo>
                <a:cubicBezTo>
                  <a:pt x="7812" y="1467"/>
                  <a:pt x="7433" y="1081"/>
                  <a:pt x="6967" y="1081"/>
                </a:cubicBezTo>
                <a:cubicBezTo>
                  <a:pt x="6714" y="1081"/>
                  <a:pt x="6499" y="1193"/>
                  <a:pt x="6344" y="1355"/>
                </a:cubicBezTo>
                <a:cubicBezTo>
                  <a:pt x="6181" y="1185"/>
                  <a:pt x="5958" y="1074"/>
                  <a:pt x="5706" y="1074"/>
                </a:cubicBezTo>
                <a:cubicBezTo>
                  <a:pt x="5603" y="1074"/>
                  <a:pt x="5500" y="1096"/>
                  <a:pt x="5411" y="1126"/>
                </a:cubicBezTo>
                <a:cubicBezTo>
                  <a:pt x="5329" y="489"/>
                  <a:pt x="4795" y="0"/>
                  <a:pt x="4136"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7"/>
          <p:cNvSpPr/>
          <p:nvPr/>
        </p:nvSpPr>
        <p:spPr>
          <a:xfrm>
            <a:off x="8499669" y="539504"/>
            <a:ext cx="364946" cy="108763"/>
          </a:xfrm>
          <a:custGeom>
            <a:rect b="b" l="l" r="r" t="t"/>
            <a:pathLst>
              <a:path extrusionOk="0" h="1283" w="4305">
                <a:moveTo>
                  <a:pt x="2179" y="0"/>
                </a:moveTo>
                <a:cubicBezTo>
                  <a:pt x="1690" y="0"/>
                  <a:pt x="1297" y="400"/>
                  <a:pt x="1297" y="882"/>
                </a:cubicBezTo>
                <a:lnTo>
                  <a:pt x="1297" y="912"/>
                </a:lnTo>
                <a:cubicBezTo>
                  <a:pt x="1223" y="889"/>
                  <a:pt x="1148" y="882"/>
                  <a:pt x="1068" y="882"/>
                </a:cubicBezTo>
                <a:cubicBezTo>
                  <a:pt x="904" y="896"/>
                  <a:pt x="764" y="971"/>
                  <a:pt x="659" y="1074"/>
                </a:cubicBezTo>
                <a:cubicBezTo>
                  <a:pt x="593" y="1053"/>
                  <a:pt x="518" y="1046"/>
                  <a:pt x="445" y="1046"/>
                </a:cubicBezTo>
                <a:cubicBezTo>
                  <a:pt x="259" y="1060"/>
                  <a:pt x="104" y="1149"/>
                  <a:pt x="1" y="1282"/>
                </a:cubicBezTo>
                <a:lnTo>
                  <a:pt x="4297" y="1282"/>
                </a:lnTo>
                <a:cubicBezTo>
                  <a:pt x="4297" y="1268"/>
                  <a:pt x="4304" y="1261"/>
                  <a:pt x="4304" y="1245"/>
                </a:cubicBezTo>
                <a:cubicBezTo>
                  <a:pt x="4277" y="910"/>
                  <a:pt x="4002" y="659"/>
                  <a:pt x="3677" y="659"/>
                </a:cubicBezTo>
                <a:cubicBezTo>
                  <a:pt x="3664" y="659"/>
                  <a:pt x="3651" y="659"/>
                  <a:pt x="3638" y="660"/>
                </a:cubicBezTo>
                <a:cubicBezTo>
                  <a:pt x="3453" y="674"/>
                  <a:pt x="3298" y="772"/>
                  <a:pt x="3193" y="905"/>
                </a:cubicBezTo>
                <a:cubicBezTo>
                  <a:pt x="3149" y="889"/>
                  <a:pt x="3104" y="889"/>
                  <a:pt x="3060" y="889"/>
                </a:cubicBezTo>
                <a:lnTo>
                  <a:pt x="3060" y="882"/>
                </a:lnTo>
                <a:cubicBezTo>
                  <a:pt x="3060" y="400"/>
                  <a:pt x="2660" y="0"/>
                  <a:pt x="2179"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7"/>
          <p:cNvSpPr/>
          <p:nvPr/>
        </p:nvSpPr>
        <p:spPr>
          <a:xfrm>
            <a:off x="555488" y="4743138"/>
            <a:ext cx="364948" cy="203036"/>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7"/>
          <p:cNvSpPr/>
          <p:nvPr/>
        </p:nvSpPr>
        <p:spPr>
          <a:xfrm>
            <a:off x="664448" y="4698471"/>
            <a:ext cx="132867" cy="99847"/>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08" name="Shape 708"/>
        <p:cNvGrpSpPr/>
        <p:nvPr/>
      </p:nvGrpSpPr>
      <p:grpSpPr>
        <a:xfrm>
          <a:off x="0" y="0"/>
          <a:ext cx="0" cy="0"/>
          <a:chOff x="0" y="0"/>
          <a:chExt cx="0" cy="0"/>
        </a:xfrm>
      </p:grpSpPr>
      <p:sp>
        <p:nvSpPr>
          <p:cNvPr id="709" name="Google Shape;709;p68"/>
          <p:cNvSpPr txBox="1"/>
          <p:nvPr>
            <p:ph type="title"/>
          </p:nvPr>
        </p:nvSpPr>
        <p:spPr>
          <a:xfrm>
            <a:off x="1336200" y="445025"/>
            <a:ext cx="6471600" cy="10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10" name="Google Shape;710;p68"/>
          <p:cNvSpPr txBox="1"/>
          <p:nvPr>
            <p:ph idx="1" type="subTitle"/>
          </p:nvPr>
        </p:nvSpPr>
        <p:spPr>
          <a:xfrm>
            <a:off x="1109155" y="2490881"/>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11" name="Google Shape;711;p68"/>
          <p:cNvSpPr txBox="1"/>
          <p:nvPr>
            <p:ph idx="2" type="subTitle"/>
          </p:nvPr>
        </p:nvSpPr>
        <p:spPr>
          <a:xfrm>
            <a:off x="3579000" y="2490881"/>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12" name="Google Shape;712;p68"/>
          <p:cNvSpPr txBox="1"/>
          <p:nvPr>
            <p:ph idx="3" type="subTitle"/>
          </p:nvPr>
        </p:nvSpPr>
        <p:spPr>
          <a:xfrm>
            <a:off x="1109155" y="4119200"/>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13" name="Google Shape;713;p68"/>
          <p:cNvSpPr txBox="1"/>
          <p:nvPr>
            <p:ph idx="4" type="subTitle"/>
          </p:nvPr>
        </p:nvSpPr>
        <p:spPr>
          <a:xfrm>
            <a:off x="3579000" y="4119200"/>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14" name="Google Shape;714;p68"/>
          <p:cNvSpPr txBox="1"/>
          <p:nvPr>
            <p:ph idx="5" type="subTitle"/>
          </p:nvPr>
        </p:nvSpPr>
        <p:spPr>
          <a:xfrm>
            <a:off x="6048845" y="2490881"/>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15" name="Google Shape;715;p68"/>
          <p:cNvSpPr txBox="1"/>
          <p:nvPr>
            <p:ph idx="6" type="subTitle"/>
          </p:nvPr>
        </p:nvSpPr>
        <p:spPr>
          <a:xfrm>
            <a:off x="6048845" y="4119200"/>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16" name="Google Shape;716;p68"/>
          <p:cNvSpPr txBox="1"/>
          <p:nvPr>
            <p:ph idx="7" type="subTitle"/>
          </p:nvPr>
        </p:nvSpPr>
        <p:spPr>
          <a:xfrm>
            <a:off x="1113055" y="2271594"/>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7" name="Google Shape;717;p68"/>
          <p:cNvSpPr txBox="1"/>
          <p:nvPr>
            <p:ph idx="8" type="subTitle"/>
          </p:nvPr>
        </p:nvSpPr>
        <p:spPr>
          <a:xfrm>
            <a:off x="3582900" y="2271594"/>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8" name="Google Shape;718;p68"/>
          <p:cNvSpPr txBox="1"/>
          <p:nvPr>
            <p:ph idx="9" type="subTitle"/>
          </p:nvPr>
        </p:nvSpPr>
        <p:spPr>
          <a:xfrm>
            <a:off x="6052745" y="2271594"/>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9" name="Google Shape;719;p68"/>
          <p:cNvSpPr txBox="1"/>
          <p:nvPr>
            <p:ph idx="13" type="subTitle"/>
          </p:nvPr>
        </p:nvSpPr>
        <p:spPr>
          <a:xfrm>
            <a:off x="1113055" y="3910675"/>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0" name="Google Shape;720;p68"/>
          <p:cNvSpPr txBox="1"/>
          <p:nvPr>
            <p:ph idx="14" type="subTitle"/>
          </p:nvPr>
        </p:nvSpPr>
        <p:spPr>
          <a:xfrm>
            <a:off x="3582900" y="3910675"/>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1" name="Google Shape;721;p68"/>
          <p:cNvSpPr txBox="1"/>
          <p:nvPr>
            <p:ph idx="15" type="subTitle"/>
          </p:nvPr>
        </p:nvSpPr>
        <p:spPr>
          <a:xfrm>
            <a:off x="6052745" y="3910675"/>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2" name="Google Shape;722;p68"/>
          <p:cNvSpPr/>
          <p:nvPr/>
        </p:nvSpPr>
        <p:spPr>
          <a:xfrm>
            <a:off x="232740" y="335183"/>
            <a:ext cx="230824" cy="68683"/>
          </a:xfrm>
          <a:custGeom>
            <a:rect b="b" l="l" r="r" t="t"/>
            <a:pathLst>
              <a:path extrusionOk="0" h="876" w="2944">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8"/>
          <p:cNvSpPr/>
          <p:nvPr/>
        </p:nvSpPr>
        <p:spPr>
          <a:xfrm>
            <a:off x="510247" y="165154"/>
            <a:ext cx="246884" cy="246892"/>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8"/>
          <p:cNvSpPr/>
          <p:nvPr/>
        </p:nvSpPr>
        <p:spPr>
          <a:xfrm>
            <a:off x="638447" y="165142"/>
            <a:ext cx="535741" cy="149440"/>
          </a:xfrm>
          <a:custGeom>
            <a:rect b="b" l="l" r="r" t="t"/>
            <a:pathLst>
              <a:path extrusionOk="0" h="1906" w="6833">
                <a:moveTo>
                  <a:pt x="3617" y="1"/>
                </a:moveTo>
                <a:cubicBezTo>
                  <a:pt x="2995" y="1"/>
                  <a:pt x="2490" y="518"/>
                  <a:pt x="2490" y="1164"/>
                </a:cubicBezTo>
                <a:lnTo>
                  <a:pt x="2490" y="1178"/>
                </a:lnTo>
                <a:cubicBezTo>
                  <a:pt x="2417" y="1157"/>
                  <a:pt x="2342" y="1134"/>
                  <a:pt x="2253" y="1134"/>
                </a:cubicBezTo>
                <a:cubicBezTo>
                  <a:pt x="2083" y="1134"/>
                  <a:pt x="1919" y="1201"/>
                  <a:pt x="1794" y="1304"/>
                </a:cubicBezTo>
                <a:cubicBezTo>
                  <a:pt x="1668" y="1141"/>
                  <a:pt x="1474" y="1030"/>
                  <a:pt x="1261" y="1030"/>
                </a:cubicBezTo>
                <a:cubicBezTo>
                  <a:pt x="950" y="1030"/>
                  <a:pt x="697" y="1246"/>
                  <a:pt x="608" y="1527"/>
                </a:cubicBezTo>
                <a:lnTo>
                  <a:pt x="557" y="1527"/>
                </a:lnTo>
                <a:cubicBezTo>
                  <a:pt x="311" y="1527"/>
                  <a:pt x="96" y="1683"/>
                  <a:pt x="0" y="1905"/>
                </a:cubicBezTo>
                <a:lnTo>
                  <a:pt x="6818" y="1905"/>
                </a:lnTo>
                <a:cubicBezTo>
                  <a:pt x="6825" y="1852"/>
                  <a:pt x="6833" y="1801"/>
                  <a:pt x="6833" y="1749"/>
                </a:cubicBezTo>
                <a:cubicBezTo>
                  <a:pt x="6833" y="1327"/>
                  <a:pt x="6498" y="986"/>
                  <a:pt x="6091" y="986"/>
                </a:cubicBezTo>
                <a:cubicBezTo>
                  <a:pt x="5876" y="986"/>
                  <a:pt x="5684" y="1075"/>
                  <a:pt x="5543" y="1230"/>
                </a:cubicBezTo>
                <a:cubicBezTo>
                  <a:pt x="5410" y="1075"/>
                  <a:pt x="5209" y="972"/>
                  <a:pt x="4987" y="972"/>
                </a:cubicBezTo>
                <a:cubicBezTo>
                  <a:pt x="4898" y="972"/>
                  <a:pt x="4809" y="993"/>
                  <a:pt x="4729" y="1023"/>
                </a:cubicBezTo>
                <a:cubicBezTo>
                  <a:pt x="4661" y="445"/>
                  <a:pt x="4195" y="1"/>
                  <a:pt x="361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8"/>
          <p:cNvSpPr/>
          <p:nvPr/>
        </p:nvSpPr>
        <p:spPr>
          <a:xfrm>
            <a:off x="7781163" y="4730242"/>
            <a:ext cx="749552" cy="204402"/>
          </a:xfrm>
          <a:custGeom>
            <a:rect b="b" l="l" r="r" t="t"/>
            <a:pathLst>
              <a:path extrusionOk="0" h="2607" w="956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8"/>
          <p:cNvSpPr/>
          <p:nvPr/>
        </p:nvSpPr>
        <p:spPr>
          <a:xfrm>
            <a:off x="7617200"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7" name="Google Shape;727;p68"/>
          <p:cNvGrpSpPr/>
          <p:nvPr/>
        </p:nvGrpSpPr>
        <p:grpSpPr>
          <a:xfrm>
            <a:off x="4746249" y="4938638"/>
            <a:ext cx="2749702" cy="122914"/>
            <a:chOff x="5024149" y="4918613"/>
            <a:chExt cx="2749702" cy="122914"/>
          </a:xfrm>
        </p:grpSpPr>
        <p:sp>
          <p:nvSpPr>
            <p:cNvPr id="728" name="Google Shape;728;p68"/>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8"/>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8"/>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8"/>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8"/>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8"/>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8"/>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8"/>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8"/>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8"/>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8"/>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8"/>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8"/>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8"/>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8"/>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8"/>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8"/>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8"/>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8"/>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8"/>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8"/>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8"/>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8"/>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8"/>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8"/>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8"/>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8"/>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8"/>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8"/>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8"/>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 name="Google Shape;758;p68"/>
          <p:cNvGrpSpPr/>
          <p:nvPr/>
        </p:nvGrpSpPr>
        <p:grpSpPr>
          <a:xfrm>
            <a:off x="8614955" y="4567658"/>
            <a:ext cx="332881" cy="370817"/>
            <a:chOff x="6354733" y="3914449"/>
            <a:chExt cx="375627" cy="418435"/>
          </a:xfrm>
        </p:grpSpPr>
        <p:sp>
          <p:nvSpPr>
            <p:cNvPr id="759" name="Google Shape;759;p68"/>
            <p:cNvSpPr/>
            <p:nvPr/>
          </p:nvSpPr>
          <p:spPr>
            <a:xfrm>
              <a:off x="6354733" y="3914449"/>
              <a:ext cx="375627" cy="365115"/>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8"/>
            <p:cNvSpPr/>
            <p:nvPr/>
          </p:nvSpPr>
          <p:spPr>
            <a:xfrm>
              <a:off x="6354733" y="3919536"/>
              <a:ext cx="182261" cy="360029"/>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8"/>
            <p:cNvSpPr/>
            <p:nvPr/>
          </p:nvSpPr>
          <p:spPr>
            <a:xfrm>
              <a:off x="6531143" y="4080262"/>
              <a:ext cx="26449" cy="252622"/>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8"/>
            <p:cNvSpPr/>
            <p:nvPr/>
          </p:nvSpPr>
          <p:spPr>
            <a:xfrm>
              <a:off x="6473413" y="4169527"/>
              <a:ext cx="71124" cy="57900"/>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8"/>
            <p:cNvSpPr/>
            <p:nvPr/>
          </p:nvSpPr>
          <p:spPr>
            <a:xfrm>
              <a:off x="6544452" y="4153929"/>
              <a:ext cx="60951" cy="49083"/>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8"/>
            <p:cNvSpPr/>
            <p:nvPr/>
          </p:nvSpPr>
          <p:spPr>
            <a:xfrm>
              <a:off x="6495454" y="4118749"/>
              <a:ext cx="49083" cy="39589"/>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 name="Google Shape;765;p68"/>
          <p:cNvGrpSpPr/>
          <p:nvPr/>
        </p:nvGrpSpPr>
        <p:grpSpPr>
          <a:xfrm>
            <a:off x="8412084" y="4567658"/>
            <a:ext cx="332881" cy="370817"/>
            <a:chOff x="6354733" y="3914449"/>
            <a:chExt cx="375627" cy="418435"/>
          </a:xfrm>
        </p:grpSpPr>
        <p:sp>
          <p:nvSpPr>
            <p:cNvPr id="766" name="Google Shape;766;p68"/>
            <p:cNvSpPr/>
            <p:nvPr/>
          </p:nvSpPr>
          <p:spPr>
            <a:xfrm>
              <a:off x="6354733" y="3914449"/>
              <a:ext cx="375627" cy="365115"/>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8"/>
            <p:cNvSpPr/>
            <p:nvPr/>
          </p:nvSpPr>
          <p:spPr>
            <a:xfrm>
              <a:off x="6354733" y="3919536"/>
              <a:ext cx="182261" cy="360029"/>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8"/>
            <p:cNvSpPr/>
            <p:nvPr/>
          </p:nvSpPr>
          <p:spPr>
            <a:xfrm>
              <a:off x="6531143" y="4080262"/>
              <a:ext cx="26449" cy="252622"/>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8"/>
            <p:cNvSpPr/>
            <p:nvPr/>
          </p:nvSpPr>
          <p:spPr>
            <a:xfrm>
              <a:off x="6473413" y="4169527"/>
              <a:ext cx="71124" cy="57900"/>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8"/>
            <p:cNvSpPr/>
            <p:nvPr/>
          </p:nvSpPr>
          <p:spPr>
            <a:xfrm>
              <a:off x="6544452" y="4153929"/>
              <a:ext cx="60951" cy="49083"/>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8"/>
            <p:cNvSpPr/>
            <p:nvPr/>
          </p:nvSpPr>
          <p:spPr>
            <a:xfrm>
              <a:off x="6495454" y="4118749"/>
              <a:ext cx="49083" cy="39589"/>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2" name="Shape 772"/>
        <p:cNvGrpSpPr/>
        <p:nvPr/>
      </p:nvGrpSpPr>
      <p:grpSpPr>
        <a:xfrm>
          <a:off x="0" y="0"/>
          <a:ext cx="0" cy="0"/>
          <a:chOff x="0" y="0"/>
          <a:chExt cx="0" cy="0"/>
        </a:xfrm>
      </p:grpSpPr>
      <p:sp>
        <p:nvSpPr>
          <p:cNvPr id="773" name="Google Shape;773;p69"/>
          <p:cNvSpPr txBox="1"/>
          <p:nvPr>
            <p:ph type="title"/>
          </p:nvPr>
        </p:nvSpPr>
        <p:spPr>
          <a:xfrm>
            <a:off x="646425" y="973675"/>
            <a:ext cx="5815500" cy="1848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4800"/>
              <a:buNone/>
              <a:defRPr sz="7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774" name="Google Shape;774;p69"/>
          <p:cNvGrpSpPr/>
          <p:nvPr/>
        </p:nvGrpSpPr>
        <p:grpSpPr>
          <a:xfrm>
            <a:off x="3325236" y="4670938"/>
            <a:ext cx="5557952" cy="122914"/>
            <a:chOff x="3325236" y="4670938"/>
            <a:chExt cx="5557952" cy="122914"/>
          </a:xfrm>
        </p:grpSpPr>
        <p:grpSp>
          <p:nvGrpSpPr>
            <p:cNvPr id="775" name="Google Shape;775;p69"/>
            <p:cNvGrpSpPr/>
            <p:nvPr/>
          </p:nvGrpSpPr>
          <p:grpSpPr>
            <a:xfrm>
              <a:off x="6133486" y="4670938"/>
              <a:ext cx="2749702" cy="122914"/>
              <a:chOff x="5024149" y="4918613"/>
              <a:chExt cx="2749702" cy="122914"/>
            </a:xfrm>
          </p:grpSpPr>
          <p:sp>
            <p:nvSpPr>
              <p:cNvPr id="776" name="Google Shape;776;p69"/>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9"/>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9"/>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9"/>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9"/>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9"/>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9"/>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9"/>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9"/>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9"/>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9"/>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9"/>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9"/>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9"/>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9"/>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9"/>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9"/>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9"/>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9"/>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9"/>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9"/>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9"/>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9"/>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9"/>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9"/>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9"/>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9"/>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9"/>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9"/>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9"/>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6" name="Google Shape;806;p69"/>
            <p:cNvGrpSpPr/>
            <p:nvPr/>
          </p:nvGrpSpPr>
          <p:grpSpPr>
            <a:xfrm>
              <a:off x="3325236" y="4670938"/>
              <a:ext cx="2749702" cy="122914"/>
              <a:chOff x="5024149" y="4918613"/>
              <a:chExt cx="2749702" cy="122914"/>
            </a:xfrm>
          </p:grpSpPr>
          <p:sp>
            <p:nvSpPr>
              <p:cNvPr id="807" name="Google Shape;807;p69"/>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9"/>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9"/>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9"/>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9"/>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9"/>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9"/>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9"/>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9"/>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9"/>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9"/>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9"/>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9"/>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9"/>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9"/>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9"/>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9"/>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9"/>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9"/>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9"/>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9"/>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9"/>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9"/>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9"/>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9"/>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9"/>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9"/>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9"/>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9"/>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9"/>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37" name="Google Shape;837;p69"/>
          <p:cNvSpPr/>
          <p:nvPr/>
        </p:nvSpPr>
        <p:spPr>
          <a:xfrm>
            <a:off x="3325225" y="4950300"/>
            <a:ext cx="6004800" cy="10644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38" name="Shape 838"/>
        <p:cNvGrpSpPr/>
        <p:nvPr/>
      </p:nvGrpSpPr>
      <p:grpSpPr>
        <a:xfrm>
          <a:off x="0" y="0"/>
          <a:ext cx="0" cy="0"/>
          <a:chOff x="0" y="0"/>
          <a:chExt cx="0" cy="0"/>
        </a:xfrm>
      </p:grpSpPr>
      <p:sp>
        <p:nvSpPr>
          <p:cNvPr id="839" name="Google Shape;839;p70"/>
          <p:cNvSpPr txBox="1"/>
          <p:nvPr>
            <p:ph type="title"/>
          </p:nvPr>
        </p:nvSpPr>
        <p:spPr>
          <a:xfrm>
            <a:off x="4070575" y="2381613"/>
            <a:ext cx="43602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solidFill>
                  <a:schemeClr val="accen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840" name="Google Shape;840;p70"/>
          <p:cNvSpPr txBox="1"/>
          <p:nvPr>
            <p:ph idx="1" type="subTitle"/>
          </p:nvPr>
        </p:nvSpPr>
        <p:spPr>
          <a:xfrm>
            <a:off x="1739575" y="879988"/>
            <a:ext cx="6691200" cy="1478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Font typeface="Kumbh Sans"/>
              <a:buNone/>
              <a:defRPr sz="3000">
                <a:latin typeface="Kumbh Sans"/>
                <a:ea typeface="Kumbh Sans"/>
                <a:cs typeface="Kumbh Sans"/>
                <a:sym typeface="Kumbh Sans"/>
              </a:defRPr>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grpSp>
        <p:nvGrpSpPr>
          <p:cNvPr id="841" name="Google Shape;841;p70"/>
          <p:cNvGrpSpPr/>
          <p:nvPr/>
        </p:nvGrpSpPr>
        <p:grpSpPr>
          <a:xfrm>
            <a:off x="1159774" y="4734913"/>
            <a:ext cx="2749702" cy="122914"/>
            <a:chOff x="5024149" y="4918613"/>
            <a:chExt cx="2749702" cy="122914"/>
          </a:xfrm>
        </p:grpSpPr>
        <p:sp>
          <p:nvSpPr>
            <p:cNvPr id="842" name="Google Shape;842;p70"/>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70"/>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70"/>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70"/>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0"/>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0"/>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70"/>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70"/>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70"/>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70"/>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70"/>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70"/>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70"/>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70"/>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70"/>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70"/>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70"/>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70"/>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0"/>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70"/>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70"/>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70"/>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0"/>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70"/>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0"/>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70"/>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70"/>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70"/>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70"/>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70"/>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2" name="Shape 872"/>
        <p:cNvGrpSpPr/>
        <p:nvPr/>
      </p:nvGrpSpPr>
      <p:grpSpPr>
        <a:xfrm>
          <a:off x="0" y="0"/>
          <a:ext cx="0" cy="0"/>
          <a:chOff x="0" y="0"/>
          <a:chExt cx="0" cy="0"/>
        </a:xfrm>
      </p:grpSpPr>
      <p:sp>
        <p:nvSpPr>
          <p:cNvPr id="873" name="Google Shape;873;p71"/>
          <p:cNvSpPr txBox="1"/>
          <p:nvPr>
            <p:ph type="title"/>
          </p:nvPr>
        </p:nvSpPr>
        <p:spPr>
          <a:xfrm>
            <a:off x="720000" y="4014450"/>
            <a:ext cx="7704000" cy="5727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74" name="Shape 874"/>
        <p:cNvGrpSpPr/>
        <p:nvPr/>
      </p:nvGrpSpPr>
      <p:grpSpPr>
        <a:xfrm>
          <a:off x="0" y="0"/>
          <a:ext cx="0" cy="0"/>
          <a:chOff x="0" y="0"/>
          <a:chExt cx="0" cy="0"/>
        </a:xfrm>
      </p:grpSpPr>
      <p:sp>
        <p:nvSpPr>
          <p:cNvPr id="875" name="Google Shape;875;p72"/>
          <p:cNvSpPr txBox="1"/>
          <p:nvPr>
            <p:ph type="title"/>
          </p:nvPr>
        </p:nvSpPr>
        <p:spPr>
          <a:xfrm>
            <a:off x="720000" y="1354363"/>
            <a:ext cx="3594000" cy="163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76" name="Google Shape;876;p72"/>
          <p:cNvSpPr txBox="1"/>
          <p:nvPr>
            <p:ph idx="1" type="subTitle"/>
          </p:nvPr>
        </p:nvSpPr>
        <p:spPr>
          <a:xfrm>
            <a:off x="720000" y="2986350"/>
            <a:ext cx="2785500" cy="111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77" name="Google Shape;877;p72"/>
          <p:cNvSpPr/>
          <p:nvPr>
            <p:ph idx="2" type="pic"/>
          </p:nvPr>
        </p:nvSpPr>
        <p:spPr>
          <a:xfrm>
            <a:off x="4709500" y="807800"/>
            <a:ext cx="3721200" cy="3340800"/>
          </a:xfrm>
          <a:prstGeom prst="round2DiagRect">
            <a:avLst>
              <a:gd fmla="val 16667" name="adj1"/>
              <a:gd fmla="val 0" name="adj2"/>
            </a:avLst>
          </a:prstGeom>
          <a:noFill/>
          <a:ln>
            <a:noFill/>
          </a:ln>
        </p:spPr>
      </p:sp>
      <p:sp>
        <p:nvSpPr>
          <p:cNvPr id="878" name="Google Shape;878;p72"/>
          <p:cNvSpPr/>
          <p:nvPr/>
        </p:nvSpPr>
        <p:spPr>
          <a:xfrm>
            <a:off x="202130" y="539498"/>
            <a:ext cx="488204" cy="145276"/>
          </a:xfrm>
          <a:custGeom>
            <a:rect b="b" l="l" r="r" t="t"/>
            <a:pathLst>
              <a:path extrusionOk="0" h="876" w="2944">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72"/>
          <p:cNvSpPr/>
          <p:nvPr/>
        </p:nvSpPr>
        <p:spPr>
          <a:xfrm>
            <a:off x="443447" y="262579"/>
            <a:ext cx="246884" cy="246892"/>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72"/>
          <p:cNvSpPr/>
          <p:nvPr/>
        </p:nvSpPr>
        <p:spPr>
          <a:xfrm>
            <a:off x="573000" y="228300"/>
            <a:ext cx="635418" cy="177225"/>
          </a:xfrm>
          <a:custGeom>
            <a:rect b="b" l="l" r="r" t="t"/>
            <a:pathLst>
              <a:path extrusionOk="0" h="1906" w="6833">
                <a:moveTo>
                  <a:pt x="3617" y="1"/>
                </a:moveTo>
                <a:cubicBezTo>
                  <a:pt x="2995" y="1"/>
                  <a:pt x="2490" y="518"/>
                  <a:pt x="2490" y="1164"/>
                </a:cubicBezTo>
                <a:lnTo>
                  <a:pt x="2490" y="1178"/>
                </a:lnTo>
                <a:cubicBezTo>
                  <a:pt x="2417" y="1157"/>
                  <a:pt x="2342" y="1134"/>
                  <a:pt x="2253" y="1134"/>
                </a:cubicBezTo>
                <a:cubicBezTo>
                  <a:pt x="2083" y="1134"/>
                  <a:pt x="1919" y="1201"/>
                  <a:pt x="1794" y="1304"/>
                </a:cubicBezTo>
                <a:cubicBezTo>
                  <a:pt x="1668" y="1141"/>
                  <a:pt x="1474" y="1030"/>
                  <a:pt x="1261" y="1030"/>
                </a:cubicBezTo>
                <a:cubicBezTo>
                  <a:pt x="950" y="1030"/>
                  <a:pt x="697" y="1246"/>
                  <a:pt x="608" y="1527"/>
                </a:cubicBezTo>
                <a:lnTo>
                  <a:pt x="557" y="1527"/>
                </a:lnTo>
                <a:cubicBezTo>
                  <a:pt x="311" y="1527"/>
                  <a:pt x="96" y="1683"/>
                  <a:pt x="0" y="1905"/>
                </a:cubicBezTo>
                <a:lnTo>
                  <a:pt x="6818" y="1905"/>
                </a:lnTo>
                <a:cubicBezTo>
                  <a:pt x="6825" y="1852"/>
                  <a:pt x="6833" y="1801"/>
                  <a:pt x="6833" y="1749"/>
                </a:cubicBezTo>
                <a:cubicBezTo>
                  <a:pt x="6833" y="1327"/>
                  <a:pt x="6498" y="986"/>
                  <a:pt x="6091" y="986"/>
                </a:cubicBezTo>
                <a:cubicBezTo>
                  <a:pt x="5876" y="986"/>
                  <a:pt x="5684" y="1075"/>
                  <a:pt x="5543" y="1230"/>
                </a:cubicBezTo>
                <a:cubicBezTo>
                  <a:pt x="5410" y="1075"/>
                  <a:pt x="5209" y="972"/>
                  <a:pt x="4987" y="972"/>
                </a:cubicBezTo>
                <a:cubicBezTo>
                  <a:pt x="4898" y="972"/>
                  <a:pt x="4809" y="993"/>
                  <a:pt x="4729" y="1023"/>
                </a:cubicBezTo>
                <a:cubicBezTo>
                  <a:pt x="4661" y="445"/>
                  <a:pt x="4195" y="1"/>
                  <a:pt x="36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72"/>
          <p:cNvSpPr/>
          <p:nvPr/>
        </p:nvSpPr>
        <p:spPr>
          <a:xfrm>
            <a:off x="774132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2" name="Google Shape;882;p72"/>
          <p:cNvGrpSpPr/>
          <p:nvPr/>
        </p:nvGrpSpPr>
        <p:grpSpPr>
          <a:xfrm>
            <a:off x="4890549" y="4938638"/>
            <a:ext cx="2749702" cy="122914"/>
            <a:chOff x="5024149" y="4918613"/>
            <a:chExt cx="2749702" cy="122914"/>
          </a:xfrm>
        </p:grpSpPr>
        <p:sp>
          <p:nvSpPr>
            <p:cNvPr id="883" name="Google Shape;883;p72"/>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72"/>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72"/>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72"/>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72"/>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72"/>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72"/>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72"/>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72"/>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72"/>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72"/>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72"/>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72"/>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72"/>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72"/>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72"/>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72"/>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72"/>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72"/>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72"/>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72"/>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72"/>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72"/>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72"/>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72"/>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72"/>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72"/>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72"/>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72"/>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72"/>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3" name="Google Shape;913;p72"/>
          <p:cNvGrpSpPr/>
          <p:nvPr/>
        </p:nvGrpSpPr>
        <p:grpSpPr>
          <a:xfrm>
            <a:off x="8012140" y="4433058"/>
            <a:ext cx="717798" cy="505682"/>
            <a:chOff x="1232125" y="2361475"/>
            <a:chExt cx="324575" cy="228650"/>
          </a:xfrm>
        </p:grpSpPr>
        <p:sp>
          <p:nvSpPr>
            <p:cNvPr id="914" name="Google Shape;914;p72"/>
            <p:cNvSpPr/>
            <p:nvPr/>
          </p:nvSpPr>
          <p:spPr>
            <a:xfrm>
              <a:off x="1361075" y="2415000"/>
              <a:ext cx="188075" cy="174525"/>
            </a:xfrm>
            <a:custGeom>
              <a:rect b="b" l="l" r="r" t="t"/>
              <a:pathLst>
                <a:path extrusionOk="0" h="6981" w="7523">
                  <a:moveTo>
                    <a:pt x="0" y="1"/>
                  </a:moveTo>
                  <a:lnTo>
                    <a:pt x="0" y="6981"/>
                  </a:lnTo>
                  <a:lnTo>
                    <a:pt x="7523" y="6981"/>
                  </a:lnTo>
                  <a:lnTo>
                    <a:pt x="752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72"/>
            <p:cNvSpPr/>
            <p:nvPr/>
          </p:nvSpPr>
          <p:spPr>
            <a:xfrm>
              <a:off x="1549125" y="2418925"/>
              <a:ext cx="200" cy="168200"/>
            </a:xfrm>
            <a:custGeom>
              <a:rect b="b" l="l" r="r" t="t"/>
              <a:pathLst>
                <a:path extrusionOk="0" h="6728" w="8">
                  <a:moveTo>
                    <a:pt x="1" y="0"/>
                  </a:moveTo>
                  <a:lnTo>
                    <a:pt x="1" y="6728"/>
                  </a:lnTo>
                  <a:lnTo>
                    <a:pt x="8" y="6728"/>
                  </a:lnTo>
                  <a:lnTo>
                    <a:pt x="8" y="0"/>
                  </a:lnTo>
                  <a:close/>
                </a:path>
              </a:pathLst>
            </a:custGeom>
            <a:solidFill>
              <a:srgbClr val="5259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72"/>
            <p:cNvSpPr/>
            <p:nvPr/>
          </p:nvSpPr>
          <p:spPr>
            <a:xfrm>
              <a:off x="1502625" y="2418925"/>
              <a:ext cx="46525" cy="158025"/>
            </a:xfrm>
            <a:custGeom>
              <a:rect b="b" l="l" r="r" t="t"/>
              <a:pathLst>
                <a:path extrusionOk="0" h="6321" w="1861">
                  <a:moveTo>
                    <a:pt x="0" y="0"/>
                  </a:moveTo>
                  <a:lnTo>
                    <a:pt x="0" y="6321"/>
                  </a:lnTo>
                  <a:lnTo>
                    <a:pt x="1861" y="6321"/>
                  </a:lnTo>
                  <a:lnTo>
                    <a:pt x="1861" y="0"/>
                  </a:lnTo>
                  <a:close/>
                </a:path>
              </a:pathLst>
            </a:custGeom>
            <a:solidFill>
              <a:srgbClr val="8586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72"/>
            <p:cNvSpPr/>
            <p:nvPr/>
          </p:nvSpPr>
          <p:spPr>
            <a:xfrm>
              <a:off x="1353275" y="2411325"/>
              <a:ext cx="203425" cy="7625"/>
            </a:xfrm>
            <a:custGeom>
              <a:rect b="b" l="l" r="r" t="t"/>
              <a:pathLst>
                <a:path extrusionOk="0" h="305" w="8137">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2"/>
            <p:cNvSpPr/>
            <p:nvPr/>
          </p:nvSpPr>
          <p:spPr>
            <a:xfrm>
              <a:off x="1524450" y="2448925"/>
              <a:ext cx="11900" cy="17425"/>
            </a:xfrm>
            <a:custGeom>
              <a:rect b="b" l="l" r="r" t="t"/>
              <a:pathLst>
                <a:path extrusionOk="0" h="697" w="476">
                  <a:moveTo>
                    <a:pt x="1" y="1"/>
                  </a:moveTo>
                  <a:lnTo>
                    <a:pt x="1" y="696"/>
                  </a:lnTo>
                  <a:lnTo>
                    <a:pt x="475" y="696"/>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72"/>
            <p:cNvSpPr/>
            <p:nvPr/>
          </p:nvSpPr>
          <p:spPr>
            <a:xfrm>
              <a:off x="1503150" y="2448925"/>
              <a:ext cx="11725" cy="17425"/>
            </a:xfrm>
            <a:custGeom>
              <a:rect b="b" l="l" r="r" t="t"/>
              <a:pathLst>
                <a:path extrusionOk="0" h="697" w="469">
                  <a:moveTo>
                    <a:pt x="1" y="1"/>
                  </a:moveTo>
                  <a:lnTo>
                    <a:pt x="1"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72"/>
            <p:cNvSpPr/>
            <p:nvPr/>
          </p:nvSpPr>
          <p:spPr>
            <a:xfrm>
              <a:off x="1481675" y="2448925"/>
              <a:ext cx="11675" cy="1742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72"/>
            <p:cNvSpPr/>
            <p:nvPr/>
          </p:nvSpPr>
          <p:spPr>
            <a:xfrm>
              <a:off x="1460200" y="2448925"/>
              <a:ext cx="11675" cy="1742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72"/>
            <p:cNvSpPr/>
            <p:nvPr/>
          </p:nvSpPr>
          <p:spPr>
            <a:xfrm>
              <a:off x="1438700" y="2448925"/>
              <a:ext cx="11700" cy="17425"/>
            </a:xfrm>
            <a:custGeom>
              <a:rect b="b" l="l" r="r" t="t"/>
              <a:pathLst>
                <a:path extrusionOk="0" h="697" w="468">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72"/>
            <p:cNvSpPr/>
            <p:nvPr/>
          </p:nvSpPr>
          <p:spPr>
            <a:xfrm>
              <a:off x="1417225" y="2448925"/>
              <a:ext cx="11675" cy="1742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2"/>
            <p:cNvSpPr/>
            <p:nvPr/>
          </p:nvSpPr>
          <p:spPr>
            <a:xfrm>
              <a:off x="1395750" y="2448925"/>
              <a:ext cx="11675" cy="1742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2"/>
            <p:cNvSpPr/>
            <p:nvPr/>
          </p:nvSpPr>
          <p:spPr>
            <a:xfrm>
              <a:off x="1374225" y="2448925"/>
              <a:ext cx="11725" cy="17425"/>
            </a:xfrm>
            <a:custGeom>
              <a:rect b="b" l="l" r="r" t="t"/>
              <a:pathLst>
                <a:path extrusionOk="0" h="697" w="469">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72"/>
            <p:cNvSpPr/>
            <p:nvPr/>
          </p:nvSpPr>
          <p:spPr>
            <a:xfrm>
              <a:off x="1524450" y="2482450"/>
              <a:ext cx="11900" cy="17450"/>
            </a:xfrm>
            <a:custGeom>
              <a:rect b="b" l="l" r="r" t="t"/>
              <a:pathLst>
                <a:path extrusionOk="0" h="698" w="476">
                  <a:moveTo>
                    <a:pt x="1" y="1"/>
                  </a:moveTo>
                  <a:lnTo>
                    <a:pt x="1" y="698"/>
                  </a:lnTo>
                  <a:lnTo>
                    <a:pt x="475" y="698"/>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72"/>
            <p:cNvSpPr/>
            <p:nvPr/>
          </p:nvSpPr>
          <p:spPr>
            <a:xfrm>
              <a:off x="1503150" y="2482450"/>
              <a:ext cx="11725" cy="17450"/>
            </a:xfrm>
            <a:custGeom>
              <a:rect b="b" l="l" r="r" t="t"/>
              <a:pathLst>
                <a:path extrusionOk="0" h="698" w="469">
                  <a:moveTo>
                    <a:pt x="1" y="1"/>
                  </a:moveTo>
                  <a:lnTo>
                    <a:pt x="1"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72"/>
            <p:cNvSpPr/>
            <p:nvPr/>
          </p:nvSpPr>
          <p:spPr>
            <a:xfrm>
              <a:off x="1481675" y="2482450"/>
              <a:ext cx="11675" cy="17450"/>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72"/>
            <p:cNvSpPr/>
            <p:nvPr/>
          </p:nvSpPr>
          <p:spPr>
            <a:xfrm>
              <a:off x="1460200" y="2482450"/>
              <a:ext cx="11675" cy="17450"/>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72"/>
            <p:cNvSpPr/>
            <p:nvPr/>
          </p:nvSpPr>
          <p:spPr>
            <a:xfrm>
              <a:off x="1438700" y="2482450"/>
              <a:ext cx="11700" cy="17450"/>
            </a:xfrm>
            <a:custGeom>
              <a:rect b="b" l="l" r="r" t="t"/>
              <a:pathLst>
                <a:path extrusionOk="0" h="698" w="468">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72"/>
            <p:cNvSpPr/>
            <p:nvPr/>
          </p:nvSpPr>
          <p:spPr>
            <a:xfrm>
              <a:off x="1417225" y="2482450"/>
              <a:ext cx="11675" cy="17450"/>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72"/>
            <p:cNvSpPr/>
            <p:nvPr/>
          </p:nvSpPr>
          <p:spPr>
            <a:xfrm>
              <a:off x="1395750" y="2482450"/>
              <a:ext cx="11675" cy="17450"/>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2"/>
            <p:cNvSpPr/>
            <p:nvPr/>
          </p:nvSpPr>
          <p:spPr>
            <a:xfrm>
              <a:off x="1374225" y="2482450"/>
              <a:ext cx="11725" cy="17450"/>
            </a:xfrm>
            <a:custGeom>
              <a:rect b="b" l="l" r="r" t="t"/>
              <a:pathLst>
                <a:path extrusionOk="0" h="698" w="469">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2"/>
            <p:cNvSpPr/>
            <p:nvPr/>
          </p:nvSpPr>
          <p:spPr>
            <a:xfrm>
              <a:off x="1524450" y="2515975"/>
              <a:ext cx="11900" cy="17625"/>
            </a:xfrm>
            <a:custGeom>
              <a:rect b="b" l="l" r="r" t="t"/>
              <a:pathLst>
                <a:path extrusionOk="0" h="705" w="476">
                  <a:moveTo>
                    <a:pt x="1" y="0"/>
                  </a:moveTo>
                  <a:lnTo>
                    <a:pt x="1" y="705"/>
                  </a:lnTo>
                  <a:lnTo>
                    <a:pt x="475" y="705"/>
                  </a:lnTo>
                  <a:lnTo>
                    <a:pt x="475"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2"/>
            <p:cNvSpPr/>
            <p:nvPr/>
          </p:nvSpPr>
          <p:spPr>
            <a:xfrm>
              <a:off x="1503150" y="2515975"/>
              <a:ext cx="11725" cy="17625"/>
            </a:xfrm>
            <a:custGeom>
              <a:rect b="b" l="l" r="r" t="t"/>
              <a:pathLst>
                <a:path extrusionOk="0" h="705" w="469">
                  <a:moveTo>
                    <a:pt x="1" y="0"/>
                  </a:moveTo>
                  <a:lnTo>
                    <a:pt x="1"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2"/>
            <p:cNvSpPr/>
            <p:nvPr/>
          </p:nvSpPr>
          <p:spPr>
            <a:xfrm>
              <a:off x="1481675" y="2515975"/>
              <a:ext cx="11675" cy="17625"/>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2"/>
            <p:cNvSpPr/>
            <p:nvPr/>
          </p:nvSpPr>
          <p:spPr>
            <a:xfrm>
              <a:off x="1460200" y="2515975"/>
              <a:ext cx="11675" cy="17625"/>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2"/>
            <p:cNvSpPr/>
            <p:nvPr/>
          </p:nvSpPr>
          <p:spPr>
            <a:xfrm>
              <a:off x="1438700" y="2515975"/>
              <a:ext cx="11700" cy="17625"/>
            </a:xfrm>
            <a:custGeom>
              <a:rect b="b" l="l" r="r" t="t"/>
              <a:pathLst>
                <a:path extrusionOk="0" h="705" w="468">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2"/>
            <p:cNvSpPr/>
            <p:nvPr/>
          </p:nvSpPr>
          <p:spPr>
            <a:xfrm>
              <a:off x="1417225" y="2515975"/>
              <a:ext cx="11675" cy="17625"/>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2"/>
            <p:cNvSpPr/>
            <p:nvPr/>
          </p:nvSpPr>
          <p:spPr>
            <a:xfrm>
              <a:off x="1395750" y="2515975"/>
              <a:ext cx="11675" cy="17625"/>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2"/>
            <p:cNvSpPr/>
            <p:nvPr/>
          </p:nvSpPr>
          <p:spPr>
            <a:xfrm>
              <a:off x="1374225" y="2515975"/>
              <a:ext cx="11725" cy="17625"/>
            </a:xfrm>
            <a:custGeom>
              <a:rect b="b" l="l" r="r" t="t"/>
              <a:pathLst>
                <a:path extrusionOk="0" h="705" w="469">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2"/>
            <p:cNvSpPr/>
            <p:nvPr/>
          </p:nvSpPr>
          <p:spPr>
            <a:xfrm>
              <a:off x="1232125" y="2361475"/>
              <a:ext cx="156225" cy="228650"/>
            </a:xfrm>
            <a:custGeom>
              <a:rect b="b" l="l" r="r" t="t"/>
              <a:pathLst>
                <a:path extrusionOk="0" h="9146" w="6249">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2"/>
            <p:cNvSpPr/>
            <p:nvPr/>
          </p:nvSpPr>
          <p:spPr>
            <a:xfrm>
              <a:off x="1310150" y="2361475"/>
              <a:ext cx="76900" cy="225650"/>
            </a:xfrm>
            <a:custGeom>
              <a:rect b="b" l="l" r="r" t="t"/>
              <a:pathLst>
                <a:path extrusionOk="0" h="9026" w="3076">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72"/>
            <p:cNvSpPr/>
            <p:nvPr/>
          </p:nvSpPr>
          <p:spPr>
            <a:xfrm>
              <a:off x="1258275" y="2424650"/>
              <a:ext cx="97650" cy="11500"/>
            </a:xfrm>
            <a:custGeom>
              <a:rect b="b" l="l" r="r" t="t"/>
              <a:pathLst>
                <a:path extrusionOk="0" h="460" w="3906">
                  <a:moveTo>
                    <a:pt x="38" y="1"/>
                  </a:moveTo>
                  <a:lnTo>
                    <a:pt x="0" y="460"/>
                  </a:lnTo>
                  <a:lnTo>
                    <a:pt x="3906" y="460"/>
                  </a:lnTo>
                  <a:lnTo>
                    <a:pt x="38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2"/>
            <p:cNvSpPr/>
            <p:nvPr/>
          </p:nvSpPr>
          <p:spPr>
            <a:xfrm>
              <a:off x="1254175" y="2469875"/>
              <a:ext cx="107325" cy="11675"/>
            </a:xfrm>
            <a:custGeom>
              <a:rect b="b" l="l" r="r" t="t"/>
              <a:pathLst>
                <a:path extrusionOk="0" h="467" w="4293">
                  <a:moveTo>
                    <a:pt x="45" y="0"/>
                  </a:moveTo>
                  <a:lnTo>
                    <a:pt x="1" y="466"/>
                  </a:lnTo>
                  <a:lnTo>
                    <a:pt x="4292" y="466"/>
                  </a:lnTo>
                  <a:lnTo>
                    <a:pt x="422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72"/>
            <p:cNvSpPr/>
            <p:nvPr/>
          </p:nvSpPr>
          <p:spPr>
            <a:xfrm>
              <a:off x="1263475" y="2361475"/>
              <a:ext cx="88000" cy="13000"/>
            </a:xfrm>
            <a:custGeom>
              <a:rect b="b" l="l" r="r" t="t"/>
              <a:pathLst>
                <a:path extrusionOk="0" h="520" w="3520">
                  <a:moveTo>
                    <a:pt x="29" y="1"/>
                  </a:moveTo>
                  <a:lnTo>
                    <a:pt x="1" y="513"/>
                  </a:lnTo>
                  <a:lnTo>
                    <a:pt x="3520" y="520"/>
                  </a:lnTo>
                  <a:lnTo>
                    <a:pt x="350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7" name="Google Shape;947;p72"/>
          <p:cNvSpPr/>
          <p:nvPr/>
        </p:nvSpPr>
        <p:spPr>
          <a:xfrm>
            <a:off x="8143847" y="4285813"/>
            <a:ext cx="75893" cy="76492"/>
          </a:xfrm>
          <a:custGeom>
            <a:rect b="b" l="l" r="r" t="t"/>
            <a:pathLst>
              <a:path extrusionOk="0" h="897" w="890">
                <a:moveTo>
                  <a:pt x="445" y="0"/>
                </a:moveTo>
                <a:cubicBezTo>
                  <a:pt x="200" y="0"/>
                  <a:pt x="0" y="201"/>
                  <a:pt x="0" y="452"/>
                </a:cubicBezTo>
                <a:cubicBezTo>
                  <a:pt x="0" y="697"/>
                  <a:pt x="200" y="897"/>
                  <a:pt x="445" y="897"/>
                </a:cubicBezTo>
                <a:cubicBezTo>
                  <a:pt x="689" y="897"/>
                  <a:pt x="890" y="697"/>
                  <a:pt x="890" y="452"/>
                </a:cubicBezTo>
                <a:cubicBezTo>
                  <a:pt x="890" y="201"/>
                  <a:pt x="689" y="0"/>
                  <a:pt x="445"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72"/>
          <p:cNvSpPr/>
          <p:nvPr/>
        </p:nvSpPr>
        <p:spPr>
          <a:xfrm>
            <a:off x="8253167" y="4213158"/>
            <a:ext cx="147181" cy="77686"/>
          </a:xfrm>
          <a:custGeom>
            <a:rect b="b" l="l" r="r" t="t"/>
            <a:pathLst>
              <a:path extrusionOk="0" h="911" w="1726">
                <a:moveTo>
                  <a:pt x="459" y="0"/>
                </a:moveTo>
                <a:cubicBezTo>
                  <a:pt x="207" y="0"/>
                  <a:pt x="1" y="209"/>
                  <a:pt x="1" y="452"/>
                </a:cubicBezTo>
                <a:cubicBezTo>
                  <a:pt x="1" y="705"/>
                  <a:pt x="207" y="911"/>
                  <a:pt x="459" y="911"/>
                </a:cubicBezTo>
                <a:lnTo>
                  <a:pt x="1274" y="911"/>
                </a:lnTo>
                <a:cubicBezTo>
                  <a:pt x="1526" y="911"/>
                  <a:pt x="1726" y="705"/>
                  <a:pt x="1726" y="452"/>
                </a:cubicBezTo>
                <a:cubicBezTo>
                  <a:pt x="1726" y="209"/>
                  <a:pt x="1526" y="0"/>
                  <a:pt x="1274"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2"/>
          <p:cNvSpPr/>
          <p:nvPr/>
        </p:nvSpPr>
        <p:spPr>
          <a:xfrm>
            <a:off x="8400345" y="4069016"/>
            <a:ext cx="256670" cy="77089"/>
          </a:xfrm>
          <a:custGeom>
            <a:rect b="b" l="l" r="r" t="t"/>
            <a:pathLst>
              <a:path extrusionOk="0" h="904" w="3010">
                <a:moveTo>
                  <a:pt x="452" y="0"/>
                </a:moveTo>
                <a:cubicBezTo>
                  <a:pt x="208" y="0"/>
                  <a:pt x="0" y="199"/>
                  <a:pt x="0" y="452"/>
                </a:cubicBezTo>
                <a:cubicBezTo>
                  <a:pt x="0" y="704"/>
                  <a:pt x="208" y="903"/>
                  <a:pt x="452" y="903"/>
                </a:cubicBezTo>
                <a:lnTo>
                  <a:pt x="2549" y="903"/>
                </a:lnTo>
                <a:cubicBezTo>
                  <a:pt x="2801" y="903"/>
                  <a:pt x="3009" y="704"/>
                  <a:pt x="3009" y="452"/>
                </a:cubicBezTo>
                <a:cubicBezTo>
                  <a:pt x="3009" y="199"/>
                  <a:pt x="2801" y="0"/>
                  <a:pt x="254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0" name="Shape 950"/>
        <p:cNvGrpSpPr/>
        <p:nvPr/>
      </p:nvGrpSpPr>
      <p:grpSpPr>
        <a:xfrm>
          <a:off x="0" y="0"/>
          <a:ext cx="0" cy="0"/>
          <a:chOff x="0" y="0"/>
          <a:chExt cx="0" cy="0"/>
        </a:xfrm>
      </p:grpSpPr>
      <p:sp>
        <p:nvSpPr>
          <p:cNvPr id="951" name="Google Shape;951;p73"/>
          <p:cNvSpPr txBox="1"/>
          <p:nvPr>
            <p:ph hasCustomPrompt="1" type="title"/>
          </p:nvPr>
        </p:nvSpPr>
        <p:spPr>
          <a:xfrm>
            <a:off x="1284000" y="539500"/>
            <a:ext cx="6576000" cy="85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67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52" name="Google Shape;952;p73"/>
          <p:cNvSpPr txBox="1"/>
          <p:nvPr>
            <p:ph idx="1" type="subTitle"/>
          </p:nvPr>
        </p:nvSpPr>
        <p:spPr>
          <a:xfrm>
            <a:off x="1284000" y="1481625"/>
            <a:ext cx="65760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atin typeface="Kumbh Sans"/>
                <a:ea typeface="Kumbh Sans"/>
                <a:cs typeface="Kumbh Sans"/>
                <a:sym typeface="Kumbh Sans"/>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953" name="Google Shape;953;p73"/>
          <p:cNvGrpSpPr/>
          <p:nvPr/>
        </p:nvGrpSpPr>
        <p:grpSpPr>
          <a:xfrm>
            <a:off x="3197149" y="4734913"/>
            <a:ext cx="2749702" cy="122914"/>
            <a:chOff x="5024149" y="4918613"/>
            <a:chExt cx="2749702" cy="122914"/>
          </a:xfrm>
        </p:grpSpPr>
        <p:sp>
          <p:nvSpPr>
            <p:cNvPr id="954" name="Google Shape;954;p73"/>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73"/>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73"/>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73"/>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73"/>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73"/>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73"/>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3"/>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73"/>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73"/>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73"/>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73"/>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3"/>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73"/>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3"/>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3"/>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3"/>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73"/>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3"/>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3"/>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3"/>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73"/>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3"/>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73"/>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3"/>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73"/>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3"/>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73"/>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73"/>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73"/>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84" name="Shape 984"/>
        <p:cNvGrpSpPr/>
        <p:nvPr/>
      </p:nvGrpSpPr>
      <p:grpSpPr>
        <a:xfrm>
          <a:off x="0" y="0"/>
          <a:ext cx="0" cy="0"/>
          <a:chOff x="0" y="0"/>
          <a:chExt cx="0" cy="0"/>
        </a:xfrm>
      </p:grpSpPr>
      <p:sp>
        <p:nvSpPr>
          <p:cNvPr id="985" name="Google Shape;985;p74"/>
          <p:cNvSpPr txBox="1"/>
          <p:nvPr>
            <p:ph type="title"/>
          </p:nvPr>
        </p:nvSpPr>
        <p:spPr>
          <a:xfrm>
            <a:off x="791563" y="692375"/>
            <a:ext cx="3657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None/>
              <a:defRPr sz="4800">
                <a:solidFill>
                  <a:schemeClr val="dk2"/>
                </a:solidFill>
              </a:defRPr>
            </a:lvl1pPr>
            <a:lvl2pPr lvl="1" algn="ctr">
              <a:lnSpc>
                <a:spcPct val="100000"/>
              </a:lnSpc>
              <a:spcBef>
                <a:spcPts val="0"/>
              </a:spcBef>
              <a:spcAft>
                <a:spcPts val="0"/>
              </a:spcAft>
              <a:buClr>
                <a:schemeClr val="dk2"/>
              </a:buClr>
              <a:buSzPts val="6000"/>
              <a:buNone/>
              <a:defRPr sz="6000">
                <a:solidFill>
                  <a:schemeClr val="dk2"/>
                </a:solidFill>
              </a:defRPr>
            </a:lvl2pPr>
            <a:lvl3pPr lvl="2" algn="ctr">
              <a:lnSpc>
                <a:spcPct val="100000"/>
              </a:lnSpc>
              <a:spcBef>
                <a:spcPts val="0"/>
              </a:spcBef>
              <a:spcAft>
                <a:spcPts val="0"/>
              </a:spcAft>
              <a:buClr>
                <a:schemeClr val="dk2"/>
              </a:buClr>
              <a:buSzPts val="6000"/>
              <a:buNone/>
              <a:defRPr sz="6000">
                <a:solidFill>
                  <a:schemeClr val="dk2"/>
                </a:solidFill>
              </a:defRPr>
            </a:lvl3pPr>
            <a:lvl4pPr lvl="3" algn="ctr">
              <a:lnSpc>
                <a:spcPct val="100000"/>
              </a:lnSpc>
              <a:spcBef>
                <a:spcPts val="0"/>
              </a:spcBef>
              <a:spcAft>
                <a:spcPts val="0"/>
              </a:spcAft>
              <a:buClr>
                <a:schemeClr val="dk2"/>
              </a:buClr>
              <a:buSzPts val="6000"/>
              <a:buNone/>
              <a:defRPr sz="6000">
                <a:solidFill>
                  <a:schemeClr val="dk2"/>
                </a:solidFill>
              </a:defRPr>
            </a:lvl4pPr>
            <a:lvl5pPr lvl="4" algn="ctr">
              <a:lnSpc>
                <a:spcPct val="100000"/>
              </a:lnSpc>
              <a:spcBef>
                <a:spcPts val="0"/>
              </a:spcBef>
              <a:spcAft>
                <a:spcPts val="0"/>
              </a:spcAft>
              <a:buClr>
                <a:schemeClr val="dk2"/>
              </a:buClr>
              <a:buSzPts val="6000"/>
              <a:buNone/>
              <a:defRPr sz="6000">
                <a:solidFill>
                  <a:schemeClr val="dk2"/>
                </a:solidFill>
              </a:defRPr>
            </a:lvl5pPr>
            <a:lvl6pPr lvl="5" algn="ctr">
              <a:lnSpc>
                <a:spcPct val="100000"/>
              </a:lnSpc>
              <a:spcBef>
                <a:spcPts val="0"/>
              </a:spcBef>
              <a:spcAft>
                <a:spcPts val="0"/>
              </a:spcAft>
              <a:buClr>
                <a:schemeClr val="dk2"/>
              </a:buClr>
              <a:buSzPts val="6000"/>
              <a:buNone/>
              <a:defRPr sz="6000">
                <a:solidFill>
                  <a:schemeClr val="dk2"/>
                </a:solidFill>
              </a:defRPr>
            </a:lvl6pPr>
            <a:lvl7pPr lvl="6" algn="ctr">
              <a:lnSpc>
                <a:spcPct val="100000"/>
              </a:lnSpc>
              <a:spcBef>
                <a:spcPts val="0"/>
              </a:spcBef>
              <a:spcAft>
                <a:spcPts val="0"/>
              </a:spcAft>
              <a:buClr>
                <a:schemeClr val="dk2"/>
              </a:buClr>
              <a:buSzPts val="6000"/>
              <a:buNone/>
              <a:defRPr sz="6000">
                <a:solidFill>
                  <a:schemeClr val="dk2"/>
                </a:solidFill>
              </a:defRPr>
            </a:lvl7pPr>
            <a:lvl8pPr lvl="7" algn="ctr">
              <a:lnSpc>
                <a:spcPct val="100000"/>
              </a:lnSpc>
              <a:spcBef>
                <a:spcPts val="0"/>
              </a:spcBef>
              <a:spcAft>
                <a:spcPts val="0"/>
              </a:spcAft>
              <a:buClr>
                <a:schemeClr val="dk2"/>
              </a:buClr>
              <a:buSzPts val="6000"/>
              <a:buNone/>
              <a:defRPr sz="6000">
                <a:solidFill>
                  <a:schemeClr val="dk2"/>
                </a:solidFill>
              </a:defRPr>
            </a:lvl8pPr>
            <a:lvl9pPr lvl="8" algn="ctr">
              <a:lnSpc>
                <a:spcPct val="100000"/>
              </a:lnSpc>
              <a:spcBef>
                <a:spcPts val="0"/>
              </a:spcBef>
              <a:spcAft>
                <a:spcPts val="0"/>
              </a:spcAft>
              <a:buClr>
                <a:schemeClr val="dk2"/>
              </a:buClr>
              <a:buSzPts val="6000"/>
              <a:buNone/>
              <a:defRPr sz="6000">
                <a:solidFill>
                  <a:schemeClr val="dk2"/>
                </a:solidFill>
              </a:defRPr>
            </a:lvl9pPr>
          </a:lstStyle>
          <a:p/>
        </p:txBody>
      </p:sp>
      <p:sp>
        <p:nvSpPr>
          <p:cNvPr id="986" name="Google Shape;986;p74"/>
          <p:cNvSpPr txBox="1"/>
          <p:nvPr>
            <p:ph idx="1" type="subTitle"/>
          </p:nvPr>
        </p:nvSpPr>
        <p:spPr>
          <a:xfrm>
            <a:off x="791563" y="1297976"/>
            <a:ext cx="3657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solidFill>
                  <a:schemeClr val="dk1"/>
                </a:solidFill>
                <a:latin typeface="Kumbh Sans"/>
                <a:ea typeface="Kumbh Sans"/>
                <a:cs typeface="Kumbh Sans"/>
                <a:sym typeface="Kumbh Sans"/>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87" name="Google Shape;987;p74"/>
          <p:cNvSpPr txBox="1"/>
          <p:nvPr>
            <p:ph idx="2" type="title"/>
          </p:nvPr>
        </p:nvSpPr>
        <p:spPr>
          <a:xfrm>
            <a:off x="4694838" y="692375"/>
            <a:ext cx="3657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None/>
              <a:defRPr sz="4800">
                <a:solidFill>
                  <a:schemeClr val="dk2"/>
                </a:solidFill>
              </a:defRPr>
            </a:lvl1pPr>
            <a:lvl2pPr lvl="1" algn="ctr">
              <a:lnSpc>
                <a:spcPct val="100000"/>
              </a:lnSpc>
              <a:spcBef>
                <a:spcPts val="0"/>
              </a:spcBef>
              <a:spcAft>
                <a:spcPts val="0"/>
              </a:spcAft>
              <a:buClr>
                <a:schemeClr val="dk2"/>
              </a:buClr>
              <a:buSzPts val="6000"/>
              <a:buNone/>
              <a:defRPr sz="6000">
                <a:solidFill>
                  <a:schemeClr val="dk2"/>
                </a:solidFill>
              </a:defRPr>
            </a:lvl2pPr>
            <a:lvl3pPr lvl="2" algn="ctr">
              <a:lnSpc>
                <a:spcPct val="100000"/>
              </a:lnSpc>
              <a:spcBef>
                <a:spcPts val="0"/>
              </a:spcBef>
              <a:spcAft>
                <a:spcPts val="0"/>
              </a:spcAft>
              <a:buClr>
                <a:schemeClr val="dk2"/>
              </a:buClr>
              <a:buSzPts val="6000"/>
              <a:buNone/>
              <a:defRPr sz="6000">
                <a:solidFill>
                  <a:schemeClr val="dk2"/>
                </a:solidFill>
              </a:defRPr>
            </a:lvl3pPr>
            <a:lvl4pPr lvl="3" algn="ctr">
              <a:lnSpc>
                <a:spcPct val="100000"/>
              </a:lnSpc>
              <a:spcBef>
                <a:spcPts val="0"/>
              </a:spcBef>
              <a:spcAft>
                <a:spcPts val="0"/>
              </a:spcAft>
              <a:buClr>
                <a:schemeClr val="dk2"/>
              </a:buClr>
              <a:buSzPts val="6000"/>
              <a:buNone/>
              <a:defRPr sz="6000">
                <a:solidFill>
                  <a:schemeClr val="dk2"/>
                </a:solidFill>
              </a:defRPr>
            </a:lvl4pPr>
            <a:lvl5pPr lvl="4" algn="ctr">
              <a:lnSpc>
                <a:spcPct val="100000"/>
              </a:lnSpc>
              <a:spcBef>
                <a:spcPts val="0"/>
              </a:spcBef>
              <a:spcAft>
                <a:spcPts val="0"/>
              </a:spcAft>
              <a:buClr>
                <a:schemeClr val="dk2"/>
              </a:buClr>
              <a:buSzPts val="6000"/>
              <a:buNone/>
              <a:defRPr sz="6000">
                <a:solidFill>
                  <a:schemeClr val="dk2"/>
                </a:solidFill>
              </a:defRPr>
            </a:lvl5pPr>
            <a:lvl6pPr lvl="5" algn="ctr">
              <a:lnSpc>
                <a:spcPct val="100000"/>
              </a:lnSpc>
              <a:spcBef>
                <a:spcPts val="0"/>
              </a:spcBef>
              <a:spcAft>
                <a:spcPts val="0"/>
              </a:spcAft>
              <a:buClr>
                <a:schemeClr val="dk2"/>
              </a:buClr>
              <a:buSzPts val="6000"/>
              <a:buNone/>
              <a:defRPr sz="6000">
                <a:solidFill>
                  <a:schemeClr val="dk2"/>
                </a:solidFill>
              </a:defRPr>
            </a:lvl6pPr>
            <a:lvl7pPr lvl="6" algn="ctr">
              <a:lnSpc>
                <a:spcPct val="100000"/>
              </a:lnSpc>
              <a:spcBef>
                <a:spcPts val="0"/>
              </a:spcBef>
              <a:spcAft>
                <a:spcPts val="0"/>
              </a:spcAft>
              <a:buClr>
                <a:schemeClr val="dk2"/>
              </a:buClr>
              <a:buSzPts val="6000"/>
              <a:buNone/>
              <a:defRPr sz="6000">
                <a:solidFill>
                  <a:schemeClr val="dk2"/>
                </a:solidFill>
              </a:defRPr>
            </a:lvl7pPr>
            <a:lvl8pPr lvl="7" algn="ctr">
              <a:lnSpc>
                <a:spcPct val="100000"/>
              </a:lnSpc>
              <a:spcBef>
                <a:spcPts val="0"/>
              </a:spcBef>
              <a:spcAft>
                <a:spcPts val="0"/>
              </a:spcAft>
              <a:buClr>
                <a:schemeClr val="dk2"/>
              </a:buClr>
              <a:buSzPts val="6000"/>
              <a:buNone/>
              <a:defRPr sz="6000">
                <a:solidFill>
                  <a:schemeClr val="dk2"/>
                </a:solidFill>
              </a:defRPr>
            </a:lvl8pPr>
            <a:lvl9pPr lvl="8" algn="ctr">
              <a:lnSpc>
                <a:spcPct val="100000"/>
              </a:lnSpc>
              <a:spcBef>
                <a:spcPts val="0"/>
              </a:spcBef>
              <a:spcAft>
                <a:spcPts val="0"/>
              </a:spcAft>
              <a:buClr>
                <a:schemeClr val="dk2"/>
              </a:buClr>
              <a:buSzPts val="6000"/>
              <a:buNone/>
              <a:defRPr sz="6000">
                <a:solidFill>
                  <a:schemeClr val="dk2"/>
                </a:solidFill>
              </a:defRPr>
            </a:lvl9pPr>
          </a:lstStyle>
          <a:p/>
        </p:txBody>
      </p:sp>
      <p:sp>
        <p:nvSpPr>
          <p:cNvPr id="988" name="Google Shape;988;p74"/>
          <p:cNvSpPr txBox="1"/>
          <p:nvPr>
            <p:ph idx="3" type="subTitle"/>
          </p:nvPr>
        </p:nvSpPr>
        <p:spPr>
          <a:xfrm>
            <a:off x="4694838" y="1310696"/>
            <a:ext cx="3657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solidFill>
                  <a:schemeClr val="dk1"/>
                </a:solidFill>
                <a:latin typeface="Kumbh Sans"/>
                <a:ea typeface="Kumbh Sans"/>
                <a:cs typeface="Kumbh Sans"/>
                <a:sym typeface="Kumbh Sans"/>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89" name="Google Shape;989;p74"/>
          <p:cNvSpPr txBox="1"/>
          <p:nvPr>
            <p:ph idx="4" type="title"/>
          </p:nvPr>
        </p:nvSpPr>
        <p:spPr>
          <a:xfrm>
            <a:off x="2286000" y="2491375"/>
            <a:ext cx="45720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None/>
              <a:defRPr sz="4800">
                <a:solidFill>
                  <a:schemeClr val="dk2"/>
                </a:solidFill>
              </a:defRPr>
            </a:lvl1pPr>
            <a:lvl2pPr lvl="1" algn="ctr">
              <a:lnSpc>
                <a:spcPct val="100000"/>
              </a:lnSpc>
              <a:spcBef>
                <a:spcPts val="0"/>
              </a:spcBef>
              <a:spcAft>
                <a:spcPts val="0"/>
              </a:spcAft>
              <a:buClr>
                <a:schemeClr val="dk2"/>
              </a:buClr>
              <a:buSzPts val="6000"/>
              <a:buNone/>
              <a:defRPr sz="6000">
                <a:solidFill>
                  <a:schemeClr val="dk2"/>
                </a:solidFill>
              </a:defRPr>
            </a:lvl2pPr>
            <a:lvl3pPr lvl="2" algn="ctr">
              <a:lnSpc>
                <a:spcPct val="100000"/>
              </a:lnSpc>
              <a:spcBef>
                <a:spcPts val="0"/>
              </a:spcBef>
              <a:spcAft>
                <a:spcPts val="0"/>
              </a:spcAft>
              <a:buClr>
                <a:schemeClr val="dk2"/>
              </a:buClr>
              <a:buSzPts val="6000"/>
              <a:buNone/>
              <a:defRPr sz="6000">
                <a:solidFill>
                  <a:schemeClr val="dk2"/>
                </a:solidFill>
              </a:defRPr>
            </a:lvl3pPr>
            <a:lvl4pPr lvl="3" algn="ctr">
              <a:lnSpc>
                <a:spcPct val="100000"/>
              </a:lnSpc>
              <a:spcBef>
                <a:spcPts val="0"/>
              </a:spcBef>
              <a:spcAft>
                <a:spcPts val="0"/>
              </a:spcAft>
              <a:buClr>
                <a:schemeClr val="dk2"/>
              </a:buClr>
              <a:buSzPts val="6000"/>
              <a:buNone/>
              <a:defRPr sz="6000">
                <a:solidFill>
                  <a:schemeClr val="dk2"/>
                </a:solidFill>
              </a:defRPr>
            </a:lvl4pPr>
            <a:lvl5pPr lvl="4" algn="ctr">
              <a:lnSpc>
                <a:spcPct val="100000"/>
              </a:lnSpc>
              <a:spcBef>
                <a:spcPts val="0"/>
              </a:spcBef>
              <a:spcAft>
                <a:spcPts val="0"/>
              </a:spcAft>
              <a:buClr>
                <a:schemeClr val="dk2"/>
              </a:buClr>
              <a:buSzPts val="6000"/>
              <a:buNone/>
              <a:defRPr sz="6000">
                <a:solidFill>
                  <a:schemeClr val="dk2"/>
                </a:solidFill>
              </a:defRPr>
            </a:lvl5pPr>
            <a:lvl6pPr lvl="5" algn="ctr">
              <a:lnSpc>
                <a:spcPct val="100000"/>
              </a:lnSpc>
              <a:spcBef>
                <a:spcPts val="0"/>
              </a:spcBef>
              <a:spcAft>
                <a:spcPts val="0"/>
              </a:spcAft>
              <a:buClr>
                <a:schemeClr val="dk2"/>
              </a:buClr>
              <a:buSzPts val="6000"/>
              <a:buNone/>
              <a:defRPr sz="6000">
                <a:solidFill>
                  <a:schemeClr val="dk2"/>
                </a:solidFill>
              </a:defRPr>
            </a:lvl6pPr>
            <a:lvl7pPr lvl="6" algn="ctr">
              <a:lnSpc>
                <a:spcPct val="100000"/>
              </a:lnSpc>
              <a:spcBef>
                <a:spcPts val="0"/>
              </a:spcBef>
              <a:spcAft>
                <a:spcPts val="0"/>
              </a:spcAft>
              <a:buClr>
                <a:schemeClr val="dk2"/>
              </a:buClr>
              <a:buSzPts val="6000"/>
              <a:buNone/>
              <a:defRPr sz="6000">
                <a:solidFill>
                  <a:schemeClr val="dk2"/>
                </a:solidFill>
              </a:defRPr>
            </a:lvl7pPr>
            <a:lvl8pPr lvl="7" algn="ctr">
              <a:lnSpc>
                <a:spcPct val="100000"/>
              </a:lnSpc>
              <a:spcBef>
                <a:spcPts val="0"/>
              </a:spcBef>
              <a:spcAft>
                <a:spcPts val="0"/>
              </a:spcAft>
              <a:buClr>
                <a:schemeClr val="dk2"/>
              </a:buClr>
              <a:buSzPts val="6000"/>
              <a:buNone/>
              <a:defRPr sz="6000">
                <a:solidFill>
                  <a:schemeClr val="dk2"/>
                </a:solidFill>
              </a:defRPr>
            </a:lvl8pPr>
            <a:lvl9pPr lvl="8" algn="ctr">
              <a:lnSpc>
                <a:spcPct val="100000"/>
              </a:lnSpc>
              <a:spcBef>
                <a:spcPts val="0"/>
              </a:spcBef>
              <a:spcAft>
                <a:spcPts val="0"/>
              </a:spcAft>
              <a:buClr>
                <a:schemeClr val="dk2"/>
              </a:buClr>
              <a:buSzPts val="6000"/>
              <a:buNone/>
              <a:defRPr sz="6000">
                <a:solidFill>
                  <a:schemeClr val="dk2"/>
                </a:solidFill>
              </a:defRPr>
            </a:lvl9pPr>
          </a:lstStyle>
          <a:p/>
        </p:txBody>
      </p:sp>
      <p:sp>
        <p:nvSpPr>
          <p:cNvPr id="990" name="Google Shape;990;p74"/>
          <p:cNvSpPr txBox="1"/>
          <p:nvPr>
            <p:ph idx="5" type="subTitle"/>
          </p:nvPr>
        </p:nvSpPr>
        <p:spPr>
          <a:xfrm>
            <a:off x="2286000" y="3122401"/>
            <a:ext cx="4572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solidFill>
                  <a:schemeClr val="dk1"/>
                </a:solidFill>
                <a:latin typeface="Kumbh Sans"/>
                <a:ea typeface="Kumbh Sans"/>
                <a:cs typeface="Kumbh Sans"/>
                <a:sym typeface="Kumbh Sans"/>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91" name="Google Shape;991;p74"/>
          <p:cNvGrpSpPr/>
          <p:nvPr/>
        </p:nvGrpSpPr>
        <p:grpSpPr>
          <a:xfrm>
            <a:off x="7189524" y="4692063"/>
            <a:ext cx="2749702" cy="122914"/>
            <a:chOff x="5024149" y="4918613"/>
            <a:chExt cx="2749702" cy="122914"/>
          </a:xfrm>
        </p:grpSpPr>
        <p:sp>
          <p:nvSpPr>
            <p:cNvPr id="992" name="Google Shape;992;p74"/>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74"/>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74"/>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74"/>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74"/>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74"/>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74"/>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74"/>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74"/>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74"/>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4"/>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4"/>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4"/>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74"/>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4"/>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74"/>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74"/>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74"/>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74"/>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74"/>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74"/>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4"/>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4"/>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4"/>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4"/>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4"/>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74"/>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4"/>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4"/>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4"/>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2" name="Google Shape;1022;p74"/>
          <p:cNvGrpSpPr/>
          <p:nvPr/>
        </p:nvGrpSpPr>
        <p:grpSpPr>
          <a:xfrm>
            <a:off x="-839676" y="4692063"/>
            <a:ext cx="2749702" cy="122914"/>
            <a:chOff x="5024149" y="4918613"/>
            <a:chExt cx="2749702" cy="122914"/>
          </a:xfrm>
        </p:grpSpPr>
        <p:sp>
          <p:nvSpPr>
            <p:cNvPr id="1023" name="Google Shape;1023;p74"/>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74"/>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4"/>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4"/>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4"/>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74"/>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74"/>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74"/>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4"/>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4"/>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4"/>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4"/>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4"/>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74"/>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4"/>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4"/>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4"/>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4"/>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4"/>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4"/>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4"/>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4"/>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4"/>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4"/>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4"/>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4"/>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4"/>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4"/>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4"/>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4"/>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3" name="Google Shape;1053;p74"/>
          <p:cNvSpPr/>
          <p:nvPr/>
        </p:nvSpPr>
        <p:spPr>
          <a:xfrm flipH="1">
            <a:off x="-839675" y="4950300"/>
            <a:ext cx="2926800" cy="365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74"/>
          <p:cNvSpPr/>
          <p:nvPr/>
        </p:nvSpPr>
        <p:spPr>
          <a:xfrm>
            <a:off x="7042100" y="4950300"/>
            <a:ext cx="2926800" cy="365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055" name="Shape 1055"/>
        <p:cNvGrpSpPr/>
        <p:nvPr/>
      </p:nvGrpSpPr>
      <p:grpSpPr>
        <a:xfrm>
          <a:off x="0" y="0"/>
          <a:ext cx="0" cy="0"/>
          <a:chOff x="0" y="0"/>
          <a:chExt cx="0" cy="0"/>
        </a:xfrm>
      </p:grpSpPr>
      <p:sp>
        <p:nvSpPr>
          <p:cNvPr id="1056" name="Google Shape;1056;p75"/>
          <p:cNvSpPr txBox="1"/>
          <p:nvPr>
            <p:ph type="title"/>
          </p:nvPr>
        </p:nvSpPr>
        <p:spPr>
          <a:xfrm>
            <a:off x="1325650" y="1231300"/>
            <a:ext cx="13989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27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57" name="Google Shape;1057;p75"/>
          <p:cNvSpPr txBox="1"/>
          <p:nvPr>
            <p:ph idx="1" type="subTitle"/>
          </p:nvPr>
        </p:nvSpPr>
        <p:spPr>
          <a:xfrm>
            <a:off x="882100" y="3562500"/>
            <a:ext cx="2286000" cy="75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atin typeface="Kumbh Sans"/>
                <a:ea typeface="Kumbh Sans"/>
                <a:cs typeface="Kumbh Sans"/>
                <a:sym typeface="Kumbh Sans"/>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58" name="Google Shape;1058;p75"/>
          <p:cNvSpPr txBox="1"/>
          <p:nvPr>
            <p:ph idx="2" type="subTitle"/>
          </p:nvPr>
        </p:nvSpPr>
        <p:spPr>
          <a:xfrm>
            <a:off x="882100" y="3288600"/>
            <a:ext cx="2286000" cy="44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59" name="Google Shape;1059;p75"/>
          <p:cNvSpPr txBox="1"/>
          <p:nvPr>
            <p:ph idx="3" type="title"/>
          </p:nvPr>
        </p:nvSpPr>
        <p:spPr>
          <a:xfrm>
            <a:off x="3873150" y="1231300"/>
            <a:ext cx="13977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27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60" name="Google Shape;1060;p75"/>
          <p:cNvSpPr txBox="1"/>
          <p:nvPr>
            <p:ph idx="4" type="subTitle"/>
          </p:nvPr>
        </p:nvSpPr>
        <p:spPr>
          <a:xfrm>
            <a:off x="3429000" y="3562500"/>
            <a:ext cx="2286000" cy="75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atin typeface="Kumbh Sans"/>
                <a:ea typeface="Kumbh Sans"/>
                <a:cs typeface="Kumbh Sans"/>
                <a:sym typeface="Kumbh Sans"/>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61" name="Google Shape;1061;p75"/>
          <p:cNvSpPr txBox="1"/>
          <p:nvPr>
            <p:ph idx="5" type="subTitle"/>
          </p:nvPr>
        </p:nvSpPr>
        <p:spPr>
          <a:xfrm>
            <a:off x="3429000" y="3288600"/>
            <a:ext cx="2286000" cy="44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62" name="Google Shape;1062;p75"/>
          <p:cNvSpPr txBox="1"/>
          <p:nvPr>
            <p:ph idx="6" type="title"/>
          </p:nvPr>
        </p:nvSpPr>
        <p:spPr>
          <a:xfrm>
            <a:off x="6420050" y="1231300"/>
            <a:ext cx="13977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27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63" name="Google Shape;1063;p75"/>
          <p:cNvSpPr txBox="1"/>
          <p:nvPr>
            <p:ph idx="7" type="subTitle"/>
          </p:nvPr>
        </p:nvSpPr>
        <p:spPr>
          <a:xfrm>
            <a:off x="5975900" y="3562500"/>
            <a:ext cx="2286000" cy="75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atin typeface="Kumbh Sans"/>
                <a:ea typeface="Kumbh Sans"/>
                <a:cs typeface="Kumbh Sans"/>
                <a:sym typeface="Kumbh Sans"/>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64" name="Google Shape;1064;p75"/>
          <p:cNvSpPr txBox="1"/>
          <p:nvPr>
            <p:ph idx="8" type="subTitle"/>
          </p:nvPr>
        </p:nvSpPr>
        <p:spPr>
          <a:xfrm>
            <a:off x="5975900" y="3288600"/>
            <a:ext cx="2286000" cy="44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65" name="Google Shape;1065;p75"/>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66" name="Google Shape;1066;p75"/>
          <p:cNvSpPr/>
          <p:nvPr/>
        </p:nvSpPr>
        <p:spPr>
          <a:xfrm>
            <a:off x="781232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7" name="Google Shape;1067;p75"/>
          <p:cNvGrpSpPr/>
          <p:nvPr/>
        </p:nvGrpSpPr>
        <p:grpSpPr>
          <a:xfrm>
            <a:off x="4961549" y="4938638"/>
            <a:ext cx="2749702" cy="122914"/>
            <a:chOff x="5024149" y="4918613"/>
            <a:chExt cx="2749702" cy="122914"/>
          </a:xfrm>
        </p:grpSpPr>
        <p:sp>
          <p:nvSpPr>
            <p:cNvPr id="1068" name="Google Shape;1068;p75"/>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5"/>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5"/>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75"/>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75"/>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5"/>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5"/>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5"/>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5"/>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5"/>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5"/>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5"/>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5"/>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5"/>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5"/>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75"/>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5"/>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5"/>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5"/>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5"/>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5"/>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75"/>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75"/>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5"/>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5"/>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75"/>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5"/>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5"/>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5"/>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5"/>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8" name="Google Shape;1098;p75"/>
          <p:cNvGrpSpPr/>
          <p:nvPr/>
        </p:nvGrpSpPr>
        <p:grpSpPr>
          <a:xfrm>
            <a:off x="8082981" y="4324032"/>
            <a:ext cx="695586" cy="614618"/>
            <a:chOff x="1491900" y="512600"/>
            <a:chExt cx="971625" cy="858525"/>
          </a:xfrm>
        </p:grpSpPr>
        <p:sp>
          <p:nvSpPr>
            <p:cNvPr id="1099" name="Google Shape;1099;p75"/>
            <p:cNvSpPr/>
            <p:nvPr/>
          </p:nvSpPr>
          <p:spPr>
            <a:xfrm>
              <a:off x="1942500" y="938450"/>
              <a:ext cx="26200" cy="432675"/>
            </a:xfrm>
            <a:custGeom>
              <a:rect b="b" l="l" r="r" t="t"/>
              <a:pathLst>
                <a:path extrusionOk="0" h="17307" w="1048">
                  <a:moveTo>
                    <a:pt x="0" y="1"/>
                  </a:moveTo>
                  <a:lnTo>
                    <a:pt x="0" y="17306"/>
                  </a:lnTo>
                  <a:lnTo>
                    <a:pt x="1047" y="17306"/>
                  </a:lnTo>
                  <a:lnTo>
                    <a:pt x="1047"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5"/>
            <p:cNvSpPr/>
            <p:nvPr/>
          </p:nvSpPr>
          <p:spPr>
            <a:xfrm>
              <a:off x="1871750" y="770875"/>
              <a:ext cx="166375" cy="203175"/>
            </a:xfrm>
            <a:custGeom>
              <a:rect b="b" l="l" r="r" t="t"/>
              <a:pathLst>
                <a:path extrusionOk="0" h="8127" w="6655">
                  <a:moveTo>
                    <a:pt x="3343" y="1"/>
                  </a:moveTo>
                  <a:cubicBezTo>
                    <a:pt x="3205" y="1"/>
                    <a:pt x="3068" y="73"/>
                    <a:pt x="2995" y="214"/>
                  </a:cubicBezTo>
                  <a:lnTo>
                    <a:pt x="2147" y="1819"/>
                  </a:lnTo>
                  <a:lnTo>
                    <a:pt x="650" y="539"/>
                  </a:lnTo>
                  <a:cubicBezTo>
                    <a:pt x="569" y="474"/>
                    <a:pt x="479" y="444"/>
                    <a:pt x="391" y="444"/>
                  </a:cubicBezTo>
                  <a:cubicBezTo>
                    <a:pt x="187" y="444"/>
                    <a:pt x="1" y="604"/>
                    <a:pt x="1" y="846"/>
                  </a:cubicBezTo>
                  <a:lnTo>
                    <a:pt x="1" y="4791"/>
                  </a:lnTo>
                  <a:cubicBezTo>
                    <a:pt x="1" y="6630"/>
                    <a:pt x="1481" y="8127"/>
                    <a:pt x="3319" y="8127"/>
                  </a:cubicBezTo>
                  <a:cubicBezTo>
                    <a:pt x="5158" y="8127"/>
                    <a:pt x="6655" y="6630"/>
                    <a:pt x="6655" y="4791"/>
                  </a:cubicBezTo>
                  <a:lnTo>
                    <a:pt x="6655" y="716"/>
                  </a:lnTo>
                  <a:cubicBezTo>
                    <a:pt x="6655" y="485"/>
                    <a:pt x="6458" y="330"/>
                    <a:pt x="6252" y="330"/>
                  </a:cubicBezTo>
                  <a:cubicBezTo>
                    <a:pt x="6152" y="330"/>
                    <a:pt x="6050" y="366"/>
                    <a:pt x="5967" y="448"/>
                  </a:cubicBezTo>
                  <a:lnTo>
                    <a:pt x="4691" y="1819"/>
                  </a:lnTo>
                  <a:lnTo>
                    <a:pt x="3678" y="197"/>
                  </a:lnTo>
                  <a:cubicBezTo>
                    <a:pt x="3601" y="65"/>
                    <a:pt x="3472" y="1"/>
                    <a:pt x="334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75"/>
            <p:cNvSpPr/>
            <p:nvPr/>
          </p:nvSpPr>
          <p:spPr>
            <a:xfrm>
              <a:off x="1881275" y="866750"/>
              <a:ext cx="48275" cy="83400"/>
            </a:xfrm>
            <a:custGeom>
              <a:rect b="b" l="l" r="r" t="t"/>
              <a:pathLst>
                <a:path extrusionOk="0" h="3336" w="1931">
                  <a:moveTo>
                    <a:pt x="394" y="0"/>
                  </a:moveTo>
                  <a:cubicBezTo>
                    <a:pt x="178" y="0"/>
                    <a:pt x="1" y="182"/>
                    <a:pt x="1" y="381"/>
                  </a:cubicBezTo>
                  <a:lnTo>
                    <a:pt x="1" y="814"/>
                  </a:lnTo>
                  <a:cubicBezTo>
                    <a:pt x="1" y="1770"/>
                    <a:pt x="468" y="2687"/>
                    <a:pt x="1260" y="3262"/>
                  </a:cubicBezTo>
                  <a:cubicBezTo>
                    <a:pt x="1333" y="3319"/>
                    <a:pt x="1407" y="3336"/>
                    <a:pt x="1476" y="3336"/>
                  </a:cubicBezTo>
                  <a:cubicBezTo>
                    <a:pt x="1606" y="3336"/>
                    <a:pt x="1731" y="3284"/>
                    <a:pt x="1800" y="3176"/>
                  </a:cubicBezTo>
                  <a:cubicBezTo>
                    <a:pt x="1930" y="2994"/>
                    <a:pt x="1891" y="2760"/>
                    <a:pt x="1714" y="2635"/>
                  </a:cubicBezTo>
                  <a:cubicBezTo>
                    <a:pt x="1134" y="2220"/>
                    <a:pt x="775" y="1532"/>
                    <a:pt x="775" y="814"/>
                  </a:cubicBezTo>
                  <a:lnTo>
                    <a:pt x="775" y="381"/>
                  </a:lnTo>
                  <a:cubicBezTo>
                    <a:pt x="775" y="182"/>
                    <a:pt x="611" y="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5"/>
            <p:cNvSpPr/>
            <p:nvPr/>
          </p:nvSpPr>
          <p:spPr>
            <a:xfrm>
              <a:off x="1881275" y="825325"/>
              <a:ext cx="19400" cy="32900"/>
            </a:xfrm>
            <a:custGeom>
              <a:rect b="b" l="l" r="r" t="t"/>
              <a:pathLst>
                <a:path extrusionOk="0" h="1316" w="776">
                  <a:moveTo>
                    <a:pt x="394" y="0"/>
                  </a:moveTo>
                  <a:cubicBezTo>
                    <a:pt x="178" y="0"/>
                    <a:pt x="1" y="182"/>
                    <a:pt x="1" y="377"/>
                  </a:cubicBezTo>
                  <a:lnTo>
                    <a:pt x="1" y="917"/>
                  </a:lnTo>
                  <a:cubicBezTo>
                    <a:pt x="1" y="1134"/>
                    <a:pt x="178" y="1315"/>
                    <a:pt x="394" y="1315"/>
                  </a:cubicBezTo>
                  <a:cubicBezTo>
                    <a:pt x="611" y="1315"/>
                    <a:pt x="775" y="1134"/>
                    <a:pt x="775" y="917"/>
                  </a:cubicBezTo>
                  <a:lnTo>
                    <a:pt x="775" y="377"/>
                  </a:lnTo>
                  <a:cubicBezTo>
                    <a:pt x="775" y="182"/>
                    <a:pt x="611" y="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5"/>
            <p:cNvSpPr/>
            <p:nvPr/>
          </p:nvSpPr>
          <p:spPr>
            <a:xfrm>
              <a:off x="1964675" y="984175"/>
              <a:ext cx="140075" cy="122775"/>
            </a:xfrm>
            <a:custGeom>
              <a:rect b="b" l="l" r="r" t="t"/>
              <a:pathLst>
                <a:path extrusionOk="0" h="4911" w="5603">
                  <a:moveTo>
                    <a:pt x="4357" y="0"/>
                  </a:moveTo>
                  <a:cubicBezTo>
                    <a:pt x="3621" y="0"/>
                    <a:pt x="2707" y="91"/>
                    <a:pt x="1982" y="443"/>
                  </a:cubicBezTo>
                  <a:cubicBezTo>
                    <a:pt x="576" y="1144"/>
                    <a:pt x="0" y="3130"/>
                    <a:pt x="866" y="4298"/>
                  </a:cubicBezTo>
                  <a:cubicBezTo>
                    <a:pt x="883" y="4319"/>
                    <a:pt x="900" y="4337"/>
                    <a:pt x="918" y="4354"/>
                  </a:cubicBezTo>
                  <a:cubicBezTo>
                    <a:pt x="1336" y="4731"/>
                    <a:pt x="1896" y="4911"/>
                    <a:pt x="2473" y="4911"/>
                  </a:cubicBezTo>
                  <a:cubicBezTo>
                    <a:pt x="3385" y="4911"/>
                    <a:pt x="4340" y="4461"/>
                    <a:pt x="4846" y="3632"/>
                  </a:cubicBezTo>
                  <a:cubicBezTo>
                    <a:pt x="5603" y="2442"/>
                    <a:pt x="5603" y="603"/>
                    <a:pt x="5603" y="136"/>
                  </a:cubicBezTo>
                  <a:lnTo>
                    <a:pt x="5603" y="80"/>
                  </a:lnTo>
                  <a:lnTo>
                    <a:pt x="5551" y="80"/>
                  </a:lnTo>
                  <a:cubicBezTo>
                    <a:pt x="5352" y="50"/>
                    <a:pt x="4903" y="0"/>
                    <a:pt x="4357"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5"/>
            <p:cNvSpPr/>
            <p:nvPr/>
          </p:nvSpPr>
          <p:spPr>
            <a:xfrm>
              <a:off x="2016900" y="992975"/>
              <a:ext cx="57250" cy="17525"/>
            </a:xfrm>
            <a:custGeom>
              <a:rect b="b" l="l" r="r" t="t"/>
              <a:pathLst>
                <a:path extrusionOk="0" h="701" w="2290">
                  <a:moveTo>
                    <a:pt x="2000" y="0"/>
                  </a:moveTo>
                  <a:cubicBezTo>
                    <a:pt x="1822" y="0"/>
                    <a:pt x="1641" y="17"/>
                    <a:pt x="1481" y="35"/>
                  </a:cubicBezTo>
                  <a:cubicBezTo>
                    <a:pt x="940" y="74"/>
                    <a:pt x="486" y="182"/>
                    <a:pt x="126" y="359"/>
                  </a:cubicBezTo>
                  <a:cubicBezTo>
                    <a:pt x="36" y="415"/>
                    <a:pt x="1" y="524"/>
                    <a:pt x="36" y="614"/>
                  </a:cubicBezTo>
                  <a:cubicBezTo>
                    <a:pt x="75" y="666"/>
                    <a:pt x="126" y="701"/>
                    <a:pt x="200" y="701"/>
                  </a:cubicBezTo>
                  <a:lnTo>
                    <a:pt x="217" y="701"/>
                  </a:lnTo>
                  <a:cubicBezTo>
                    <a:pt x="235" y="701"/>
                    <a:pt x="252" y="701"/>
                    <a:pt x="291" y="684"/>
                  </a:cubicBezTo>
                  <a:cubicBezTo>
                    <a:pt x="615" y="541"/>
                    <a:pt x="1009" y="433"/>
                    <a:pt x="1498" y="398"/>
                  </a:cubicBezTo>
                  <a:cubicBezTo>
                    <a:pt x="1658" y="377"/>
                    <a:pt x="1822" y="377"/>
                    <a:pt x="2000" y="377"/>
                  </a:cubicBezTo>
                  <a:lnTo>
                    <a:pt x="2091" y="377"/>
                  </a:lnTo>
                  <a:cubicBezTo>
                    <a:pt x="2199" y="377"/>
                    <a:pt x="2290" y="290"/>
                    <a:pt x="2290" y="199"/>
                  </a:cubicBezTo>
                  <a:cubicBezTo>
                    <a:pt x="2290" y="91"/>
                    <a:pt x="2199" y="17"/>
                    <a:pt x="2108" y="0"/>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5"/>
            <p:cNvSpPr/>
            <p:nvPr/>
          </p:nvSpPr>
          <p:spPr>
            <a:xfrm>
              <a:off x="1806425" y="984175"/>
              <a:ext cx="140650" cy="122775"/>
            </a:xfrm>
            <a:custGeom>
              <a:rect b="b" l="l" r="r" t="t"/>
              <a:pathLst>
                <a:path extrusionOk="0" h="4911" w="5626">
                  <a:moveTo>
                    <a:pt x="1252" y="0"/>
                  </a:moveTo>
                  <a:cubicBezTo>
                    <a:pt x="705" y="0"/>
                    <a:pt x="256" y="50"/>
                    <a:pt x="57" y="80"/>
                  </a:cubicBezTo>
                  <a:lnTo>
                    <a:pt x="18" y="80"/>
                  </a:lnTo>
                  <a:lnTo>
                    <a:pt x="18" y="136"/>
                  </a:lnTo>
                  <a:cubicBezTo>
                    <a:pt x="1" y="603"/>
                    <a:pt x="1" y="2442"/>
                    <a:pt x="758" y="3632"/>
                  </a:cubicBezTo>
                  <a:cubicBezTo>
                    <a:pt x="1267" y="4461"/>
                    <a:pt x="2221" y="4911"/>
                    <a:pt x="3137" y="4911"/>
                  </a:cubicBezTo>
                  <a:cubicBezTo>
                    <a:pt x="3716" y="4911"/>
                    <a:pt x="4281" y="4731"/>
                    <a:pt x="4708" y="4354"/>
                  </a:cubicBezTo>
                  <a:cubicBezTo>
                    <a:pt x="4708" y="4337"/>
                    <a:pt x="4743" y="4319"/>
                    <a:pt x="4743" y="4298"/>
                  </a:cubicBezTo>
                  <a:cubicBezTo>
                    <a:pt x="5625" y="3130"/>
                    <a:pt x="5050" y="1144"/>
                    <a:pt x="3626" y="443"/>
                  </a:cubicBezTo>
                  <a:cubicBezTo>
                    <a:pt x="2902" y="91"/>
                    <a:pt x="1988" y="0"/>
                    <a:pt x="125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75"/>
            <p:cNvSpPr/>
            <p:nvPr/>
          </p:nvSpPr>
          <p:spPr>
            <a:xfrm>
              <a:off x="1837575" y="992975"/>
              <a:ext cx="57250" cy="17525"/>
            </a:xfrm>
            <a:custGeom>
              <a:rect b="b" l="l" r="r" t="t"/>
              <a:pathLst>
                <a:path extrusionOk="0" h="701" w="2290">
                  <a:moveTo>
                    <a:pt x="178" y="0"/>
                  </a:moveTo>
                  <a:cubicBezTo>
                    <a:pt x="70" y="17"/>
                    <a:pt x="1" y="91"/>
                    <a:pt x="1" y="199"/>
                  </a:cubicBezTo>
                  <a:cubicBezTo>
                    <a:pt x="1" y="290"/>
                    <a:pt x="70" y="377"/>
                    <a:pt x="178" y="377"/>
                  </a:cubicBezTo>
                  <a:lnTo>
                    <a:pt x="269" y="377"/>
                  </a:lnTo>
                  <a:cubicBezTo>
                    <a:pt x="451" y="377"/>
                    <a:pt x="611" y="377"/>
                    <a:pt x="775" y="398"/>
                  </a:cubicBezTo>
                  <a:cubicBezTo>
                    <a:pt x="1260" y="433"/>
                    <a:pt x="1675" y="541"/>
                    <a:pt x="2000" y="684"/>
                  </a:cubicBezTo>
                  <a:cubicBezTo>
                    <a:pt x="2017" y="701"/>
                    <a:pt x="2034" y="701"/>
                    <a:pt x="2073" y="701"/>
                  </a:cubicBezTo>
                  <a:cubicBezTo>
                    <a:pt x="2142" y="701"/>
                    <a:pt x="2216" y="666"/>
                    <a:pt x="2233" y="614"/>
                  </a:cubicBezTo>
                  <a:cubicBezTo>
                    <a:pt x="2289" y="524"/>
                    <a:pt x="2251" y="415"/>
                    <a:pt x="2164" y="359"/>
                  </a:cubicBezTo>
                  <a:cubicBezTo>
                    <a:pt x="1783" y="182"/>
                    <a:pt x="1333" y="74"/>
                    <a:pt x="810" y="35"/>
                  </a:cubicBezTo>
                  <a:cubicBezTo>
                    <a:pt x="628" y="17"/>
                    <a:pt x="451" y="0"/>
                    <a:pt x="269" y="0"/>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75"/>
            <p:cNvSpPr/>
            <p:nvPr/>
          </p:nvSpPr>
          <p:spPr>
            <a:xfrm>
              <a:off x="2214725" y="680600"/>
              <a:ext cx="21675" cy="676025"/>
            </a:xfrm>
            <a:custGeom>
              <a:rect b="b" l="l" r="r" t="t"/>
              <a:pathLst>
                <a:path extrusionOk="0" h="27041" w="867">
                  <a:moveTo>
                    <a:pt x="1" y="1"/>
                  </a:moveTo>
                  <a:lnTo>
                    <a:pt x="1" y="27040"/>
                  </a:lnTo>
                  <a:lnTo>
                    <a:pt x="866" y="27040"/>
                  </a:lnTo>
                  <a:lnTo>
                    <a:pt x="866"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75"/>
            <p:cNvSpPr/>
            <p:nvPr/>
          </p:nvSpPr>
          <p:spPr>
            <a:xfrm>
              <a:off x="2205325" y="512600"/>
              <a:ext cx="89700" cy="131850"/>
            </a:xfrm>
            <a:custGeom>
              <a:rect b="b" l="l" r="r" t="t"/>
              <a:pathLst>
                <a:path extrusionOk="0" h="5274" w="3588">
                  <a:moveTo>
                    <a:pt x="2204" y="0"/>
                  </a:moveTo>
                  <a:cubicBezTo>
                    <a:pt x="1676" y="0"/>
                    <a:pt x="1189" y="349"/>
                    <a:pt x="1026" y="880"/>
                  </a:cubicBezTo>
                  <a:lnTo>
                    <a:pt x="178" y="3675"/>
                  </a:lnTo>
                  <a:cubicBezTo>
                    <a:pt x="1" y="4341"/>
                    <a:pt x="360" y="5029"/>
                    <a:pt x="1009" y="5228"/>
                  </a:cubicBezTo>
                  <a:cubicBezTo>
                    <a:pt x="1123" y="5258"/>
                    <a:pt x="1238" y="5273"/>
                    <a:pt x="1352" y="5273"/>
                  </a:cubicBezTo>
                  <a:cubicBezTo>
                    <a:pt x="1896" y="5273"/>
                    <a:pt x="2393" y="4934"/>
                    <a:pt x="2557" y="4397"/>
                  </a:cubicBezTo>
                  <a:lnTo>
                    <a:pt x="3388" y="1585"/>
                  </a:lnTo>
                  <a:cubicBezTo>
                    <a:pt x="3587" y="936"/>
                    <a:pt x="3206" y="253"/>
                    <a:pt x="2557" y="54"/>
                  </a:cubicBezTo>
                  <a:cubicBezTo>
                    <a:pt x="2440" y="17"/>
                    <a:pt x="2321" y="0"/>
                    <a:pt x="2204"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75"/>
            <p:cNvSpPr/>
            <p:nvPr/>
          </p:nvSpPr>
          <p:spPr>
            <a:xfrm>
              <a:off x="2229125" y="555375"/>
              <a:ext cx="128075" cy="105950"/>
            </a:xfrm>
            <a:custGeom>
              <a:rect b="b" l="l" r="r" t="t"/>
              <a:pathLst>
                <a:path extrusionOk="0" h="4238" w="5123">
                  <a:moveTo>
                    <a:pt x="3719" y="1"/>
                  </a:moveTo>
                  <a:cubicBezTo>
                    <a:pt x="3459" y="1"/>
                    <a:pt x="3199" y="82"/>
                    <a:pt x="2977" y="250"/>
                  </a:cubicBezTo>
                  <a:lnTo>
                    <a:pt x="649" y="2020"/>
                  </a:lnTo>
                  <a:cubicBezTo>
                    <a:pt x="109" y="2435"/>
                    <a:pt x="0" y="3210"/>
                    <a:pt x="416" y="3751"/>
                  </a:cubicBezTo>
                  <a:cubicBezTo>
                    <a:pt x="660" y="4069"/>
                    <a:pt x="1029" y="4237"/>
                    <a:pt x="1401" y="4237"/>
                  </a:cubicBezTo>
                  <a:cubicBezTo>
                    <a:pt x="1662" y="4237"/>
                    <a:pt x="1924" y="4155"/>
                    <a:pt x="2146" y="3984"/>
                  </a:cubicBezTo>
                  <a:lnTo>
                    <a:pt x="4474" y="2219"/>
                  </a:lnTo>
                  <a:cubicBezTo>
                    <a:pt x="5015" y="1804"/>
                    <a:pt x="5123" y="1029"/>
                    <a:pt x="4707" y="488"/>
                  </a:cubicBezTo>
                  <a:cubicBezTo>
                    <a:pt x="4462" y="169"/>
                    <a:pt x="4092" y="1"/>
                    <a:pt x="3719"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75"/>
            <p:cNvSpPr/>
            <p:nvPr/>
          </p:nvSpPr>
          <p:spPr>
            <a:xfrm>
              <a:off x="2242650" y="626075"/>
              <a:ext cx="135750" cy="63650"/>
            </a:xfrm>
            <a:custGeom>
              <a:rect b="b" l="l" r="r" t="t"/>
              <a:pathLst>
                <a:path extrusionOk="0" h="2546" w="5430">
                  <a:moveTo>
                    <a:pt x="4181" y="1"/>
                  </a:moveTo>
                  <a:cubicBezTo>
                    <a:pt x="4170" y="1"/>
                    <a:pt x="4160" y="1"/>
                    <a:pt x="4149" y="1"/>
                  </a:cubicBezTo>
                  <a:lnTo>
                    <a:pt x="1229" y="75"/>
                  </a:lnTo>
                  <a:cubicBezTo>
                    <a:pt x="541" y="92"/>
                    <a:pt x="0" y="650"/>
                    <a:pt x="22" y="1338"/>
                  </a:cubicBezTo>
                  <a:cubicBezTo>
                    <a:pt x="39" y="2011"/>
                    <a:pt x="597" y="2545"/>
                    <a:pt x="1266" y="2545"/>
                  </a:cubicBezTo>
                  <a:cubicBezTo>
                    <a:pt x="1277" y="2545"/>
                    <a:pt x="1287" y="2545"/>
                    <a:pt x="1298" y="2545"/>
                  </a:cubicBezTo>
                  <a:lnTo>
                    <a:pt x="4218" y="2471"/>
                  </a:lnTo>
                  <a:cubicBezTo>
                    <a:pt x="4906" y="2454"/>
                    <a:pt x="5430" y="1896"/>
                    <a:pt x="5430" y="1208"/>
                  </a:cubicBezTo>
                  <a:cubicBezTo>
                    <a:pt x="5408" y="535"/>
                    <a:pt x="4851" y="1"/>
                    <a:pt x="4181"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75"/>
            <p:cNvSpPr/>
            <p:nvPr/>
          </p:nvSpPr>
          <p:spPr>
            <a:xfrm>
              <a:off x="2230525" y="656550"/>
              <a:ext cx="130250" cy="103625"/>
            </a:xfrm>
            <a:custGeom>
              <a:rect b="b" l="l" r="r" t="t"/>
              <a:pathLst>
                <a:path extrusionOk="0" h="4145" w="5210">
                  <a:moveTo>
                    <a:pt x="1400" y="1"/>
                  </a:moveTo>
                  <a:cubicBezTo>
                    <a:pt x="1009" y="1"/>
                    <a:pt x="622" y="187"/>
                    <a:pt x="377" y="530"/>
                  </a:cubicBezTo>
                  <a:cubicBezTo>
                    <a:pt x="1" y="1110"/>
                    <a:pt x="143" y="1867"/>
                    <a:pt x="701" y="2260"/>
                  </a:cubicBezTo>
                  <a:lnTo>
                    <a:pt x="3103" y="3922"/>
                  </a:lnTo>
                  <a:cubicBezTo>
                    <a:pt x="3317" y="4073"/>
                    <a:pt x="3563" y="4145"/>
                    <a:pt x="3807" y="4145"/>
                  </a:cubicBezTo>
                  <a:cubicBezTo>
                    <a:pt x="4199" y="4145"/>
                    <a:pt x="4588" y="3959"/>
                    <a:pt x="4833" y="3615"/>
                  </a:cubicBezTo>
                  <a:cubicBezTo>
                    <a:pt x="5210" y="3039"/>
                    <a:pt x="5067" y="2282"/>
                    <a:pt x="4509" y="1884"/>
                  </a:cubicBezTo>
                  <a:lnTo>
                    <a:pt x="2108" y="227"/>
                  </a:lnTo>
                  <a:cubicBezTo>
                    <a:pt x="1893" y="74"/>
                    <a:pt x="1645" y="1"/>
                    <a:pt x="1400"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75"/>
            <p:cNvSpPr/>
            <p:nvPr/>
          </p:nvSpPr>
          <p:spPr>
            <a:xfrm>
              <a:off x="2207050" y="674925"/>
              <a:ext cx="93800" cy="130625"/>
            </a:xfrm>
            <a:custGeom>
              <a:rect b="b" l="l" r="r" t="t"/>
              <a:pathLst>
                <a:path extrusionOk="0" h="5225" w="3752">
                  <a:moveTo>
                    <a:pt x="1383" y="1"/>
                  </a:moveTo>
                  <a:cubicBezTo>
                    <a:pt x="1248" y="1"/>
                    <a:pt x="1110" y="22"/>
                    <a:pt x="974" y="67"/>
                  </a:cubicBezTo>
                  <a:cubicBezTo>
                    <a:pt x="325" y="301"/>
                    <a:pt x="1" y="1006"/>
                    <a:pt x="217" y="1655"/>
                  </a:cubicBezTo>
                  <a:lnTo>
                    <a:pt x="1191" y="4394"/>
                  </a:lnTo>
                  <a:cubicBezTo>
                    <a:pt x="1374" y="4904"/>
                    <a:pt x="1850" y="5224"/>
                    <a:pt x="2351" y="5224"/>
                  </a:cubicBezTo>
                  <a:cubicBezTo>
                    <a:pt x="2488" y="5224"/>
                    <a:pt x="2626" y="5201"/>
                    <a:pt x="2761" y="5151"/>
                  </a:cubicBezTo>
                  <a:cubicBezTo>
                    <a:pt x="3410" y="4935"/>
                    <a:pt x="3752" y="4229"/>
                    <a:pt x="3518" y="3580"/>
                  </a:cubicBezTo>
                  <a:lnTo>
                    <a:pt x="2562" y="825"/>
                  </a:lnTo>
                  <a:cubicBezTo>
                    <a:pt x="2377" y="311"/>
                    <a:pt x="1897" y="1"/>
                    <a:pt x="1383"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75"/>
            <p:cNvSpPr/>
            <p:nvPr/>
          </p:nvSpPr>
          <p:spPr>
            <a:xfrm>
              <a:off x="2156125" y="675675"/>
              <a:ext cx="90225" cy="131675"/>
            </a:xfrm>
            <a:custGeom>
              <a:rect b="b" l="l" r="r" t="t"/>
              <a:pathLst>
                <a:path extrusionOk="0" h="5267" w="3609">
                  <a:moveTo>
                    <a:pt x="2217" y="0"/>
                  </a:moveTo>
                  <a:cubicBezTo>
                    <a:pt x="1688" y="0"/>
                    <a:pt x="1195" y="342"/>
                    <a:pt x="1047" y="885"/>
                  </a:cubicBezTo>
                  <a:lnTo>
                    <a:pt x="199" y="3680"/>
                  </a:lnTo>
                  <a:cubicBezTo>
                    <a:pt x="0" y="4329"/>
                    <a:pt x="381" y="5030"/>
                    <a:pt x="1030" y="5212"/>
                  </a:cubicBezTo>
                  <a:cubicBezTo>
                    <a:pt x="1153" y="5249"/>
                    <a:pt x="1277" y="5266"/>
                    <a:pt x="1398" y="5266"/>
                  </a:cubicBezTo>
                  <a:cubicBezTo>
                    <a:pt x="1932" y="5266"/>
                    <a:pt x="2416" y="4924"/>
                    <a:pt x="2579" y="4381"/>
                  </a:cubicBezTo>
                  <a:lnTo>
                    <a:pt x="3409" y="1586"/>
                  </a:lnTo>
                  <a:cubicBezTo>
                    <a:pt x="3608" y="937"/>
                    <a:pt x="3228" y="254"/>
                    <a:pt x="2579" y="55"/>
                  </a:cubicBezTo>
                  <a:cubicBezTo>
                    <a:pt x="2459" y="18"/>
                    <a:pt x="2337" y="0"/>
                    <a:pt x="2217"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75"/>
            <p:cNvSpPr/>
            <p:nvPr/>
          </p:nvSpPr>
          <p:spPr>
            <a:xfrm>
              <a:off x="2093925" y="658600"/>
              <a:ext cx="128075" cy="106075"/>
            </a:xfrm>
            <a:custGeom>
              <a:rect b="b" l="l" r="r" t="t"/>
              <a:pathLst>
                <a:path extrusionOk="0" h="4243" w="5123">
                  <a:moveTo>
                    <a:pt x="3722" y="0"/>
                  </a:moveTo>
                  <a:cubicBezTo>
                    <a:pt x="3461" y="0"/>
                    <a:pt x="3199" y="82"/>
                    <a:pt x="2977" y="253"/>
                  </a:cubicBezTo>
                  <a:lnTo>
                    <a:pt x="649" y="2018"/>
                  </a:lnTo>
                  <a:cubicBezTo>
                    <a:pt x="109" y="2434"/>
                    <a:pt x="0" y="3208"/>
                    <a:pt x="416" y="3766"/>
                  </a:cubicBezTo>
                  <a:cubicBezTo>
                    <a:pt x="657" y="4080"/>
                    <a:pt x="1018" y="4242"/>
                    <a:pt x="1385" y="4242"/>
                  </a:cubicBezTo>
                  <a:cubicBezTo>
                    <a:pt x="1651" y="4242"/>
                    <a:pt x="1919" y="4157"/>
                    <a:pt x="2146" y="3983"/>
                  </a:cubicBezTo>
                  <a:lnTo>
                    <a:pt x="4474" y="2217"/>
                  </a:lnTo>
                  <a:cubicBezTo>
                    <a:pt x="5015" y="1802"/>
                    <a:pt x="5123" y="1028"/>
                    <a:pt x="4707" y="487"/>
                  </a:cubicBezTo>
                  <a:cubicBezTo>
                    <a:pt x="4463" y="168"/>
                    <a:pt x="4094" y="0"/>
                    <a:pt x="3722"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75"/>
            <p:cNvSpPr/>
            <p:nvPr/>
          </p:nvSpPr>
          <p:spPr>
            <a:xfrm>
              <a:off x="2072825" y="630200"/>
              <a:ext cx="135675" cy="63525"/>
            </a:xfrm>
            <a:custGeom>
              <a:rect b="b" l="l" r="r" t="t"/>
              <a:pathLst>
                <a:path extrusionOk="0" h="2541" w="5427">
                  <a:moveTo>
                    <a:pt x="4177" y="0"/>
                  </a:moveTo>
                  <a:cubicBezTo>
                    <a:pt x="4167" y="0"/>
                    <a:pt x="4156" y="0"/>
                    <a:pt x="4145" y="0"/>
                  </a:cubicBezTo>
                  <a:lnTo>
                    <a:pt x="1225" y="70"/>
                  </a:lnTo>
                  <a:cubicBezTo>
                    <a:pt x="542" y="91"/>
                    <a:pt x="1" y="649"/>
                    <a:pt x="18" y="1333"/>
                  </a:cubicBezTo>
                  <a:cubicBezTo>
                    <a:pt x="35" y="2006"/>
                    <a:pt x="576" y="2540"/>
                    <a:pt x="1245" y="2540"/>
                  </a:cubicBezTo>
                  <a:cubicBezTo>
                    <a:pt x="1256" y="2540"/>
                    <a:pt x="1266" y="2540"/>
                    <a:pt x="1277" y="2540"/>
                  </a:cubicBezTo>
                  <a:lnTo>
                    <a:pt x="4197" y="2471"/>
                  </a:lnTo>
                  <a:cubicBezTo>
                    <a:pt x="4885" y="2449"/>
                    <a:pt x="5426" y="1891"/>
                    <a:pt x="5409" y="1207"/>
                  </a:cubicBezTo>
                  <a:cubicBezTo>
                    <a:pt x="5387" y="535"/>
                    <a:pt x="4846" y="0"/>
                    <a:pt x="4177"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75"/>
            <p:cNvSpPr/>
            <p:nvPr/>
          </p:nvSpPr>
          <p:spPr>
            <a:xfrm>
              <a:off x="2090350" y="560000"/>
              <a:ext cx="130675" cy="103325"/>
            </a:xfrm>
            <a:custGeom>
              <a:rect b="b" l="l" r="r" t="t"/>
              <a:pathLst>
                <a:path extrusionOk="0" h="4133" w="5227">
                  <a:moveTo>
                    <a:pt x="1419" y="1"/>
                  </a:moveTo>
                  <a:cubicBezTo>
                    <a:pt x="1023" y="1"/>
                    <a:pt x="633" y="189"/>
                    <a:pt x="399" y="537"/>
                  </a:cubicBezTo>
                  <a:cubicBezTo>
                    <a:pt x="1" y="1095"/>
                    <a:pt x="143" y="1870"/>
                    <a:pt x="706" y="2250"/>
                  </a:cubicBezTo>
                  <a:lnTo>
                    <a:pt x="3120" y="3907"/>
                  </a:lnTo>
                  <a:cubicBezTo>
                    <a:pt x="3334" y="4060"/>
                    <a:pt x="3577" y="4132"/>
                    <a:pt x="3818" y="4132"/>
                  </a:cubicBezTo>
                  <a:cubicBezTo>
                    <a:pt x="4205" y="4132"/>
                    <a:pt x="4588" y="3944"/>
                    <a:pt x="4833" y="3600"/>
                  </a:cubicBezTo>
                  <a:cubicBezTo>
                    <a:pt x="5227" y="3042"/>
                    <a:pt x="5084" y="2268"/>
                    <a:pt x="4526" y="1870"/>
                  </a:cubicBezTo>
                  <a:lnTo>
                    <a:pt x="2112" y="213"/>
                  </a:lnTo>
                  <a:cubicBezTo>
                    <a:pt x="1900" y="69"/>
                    <a:pt x="1659" y="1"/>
                    <a:pt x="1419"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75"/>
            <p:cNvSpPr/>
            <p:nvPr/>
          </p:nvSpPr>
          <p:spPr>
            <a:xfrm>
              <a:off x="2150275" y="514325"/>
              <a:ext cx="94225" cy="130825"/>
            </a:xfrm>
            <a:custGeom>
              <a:rect b="b" l="l" r="r" t="t"/>
              <a:pathLst>
                <a:path extrusionOk="0" h="5233" w="3769">
                  <a:moveTo>
                    <a:pt x="1412" y="0"/>
                  </a:moveTo>
                  <a:cubicBezTo>
                    <a:pt x="1273" y="0"/>
                    <a:pt x="1131" y="24"/>
                    <a:pt x="991" y="75"/>
                  </a:cubicBezTo>
                  <a:cubicBezTo>
                    <a:pt x="342" y="292"/>
                    <a:pt x="0" y="1010"/>
                    <a:pt x="234" y="1642"/>
                  </a:cubicBezTo>
                  <a:lnTo>
                    <a:pt x="1207" y="4402"/>
                  </a:lnTo>
                  <a:cubicBezTo>
                    <a:pt x="1378" y="4912"/>
                    <a:pt x="1850" y="5232"/>
                    <a:pt x="2360" y="5232"/>
                  </a:cubicBezTo>
                  <a:cubicBezTo>
                    <a:pt x="2498" y="5232"/>
                    <a:pt x="2639" y="5209"/>
                    <a:pt x="2778" y="5159"/>
                  </a:cubicBezTo>
                  <a:cubicBezTo>
                    <a:pt x="3427" y="4943"/>
                    <a:pt x="3769" y="4220"/>
                    <a:pt x="3535" y="3588"/>
                  </a:cubicBezTo>
                  <a:lnTo>
                    <a:pt x="2562" y="833"/>
                  </a:lnTo>
                  <a:cubicBezTo>
                    <a:pt x="2392" y="323"/>
                    <a:pt x="1921" y="0"/>
                    <a:pt x="1412"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75"/>
            <p:cNvSpPr/>
            <p:nvPr/>
          </p:nvSpPr>
          <p:spPr>
            <a:xfrm>
              <a:off x="2205325" y="512600"/>
              <a:ext cx="89700" cy="131850"/>
            </a:xfrm>
            <a:custGeom>
              <a:rect b="b" l="l" r="r" t="t"/>
              <a:pathLst>
                <a:path extrusionOk="0" h="5274" w="3588">
                  <a:moveTo>
                    <a:pt x="2204" y="0"/>
                  </a:moveTo>
                  <a:cubicBezTo>
                    <a:pt x="1676" y="0"/>
                    <a:pt x="1189" y="349"/>
                    <a:pt x="1026" y="880"/>
                  </a:cubicBezTo>
                  <a:lnTo>
                    <a:pt x="178" y="3675"/>
                  </a:lnTo>
                  <a:cubicBezTo>
                    <a:pt x="1" y="4341"/>
                    <a:pt x="360" y="5029"/>
                    <a:pt x="1009" y="5228"/>
                  </a:cubicBezTo>
                  <a:cubicBezTo>
                    <a:pt x="1123" y="5258"/>
                    <a:pt x="1238" y="5273"/>
                    <a:pt x="1352" y="5273"/>
                  </a:cubicBezTo>
                  <a:cubicBezTo>
                    <a:pt x="1896" y="5273"/>
                    <a:pt x="2393" y="4934"/>
                    <a:pt x="2557" y="4397"/>
                  </a:cubicBezTo>
                  <a:lnTo>
                    <a:pt x="3388" y="1585"/>
                  </a:lnTo>
                  <a:cubicBezTo>
                    <a:pt x="3587" y="936"/>
                    <a:pt x="3206" y="253"/>
                    <a:pt x="2557" y="54"/>
                  </a:cubicBezTo>
                  <a:cubicBezTo>
                    <a:pt x="2440" y="17"/>
                    <a:pt x="2321" y="0"/>
                    <a:pt x="2204"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75"/>
            <p:cNvSpPr/>
            <p:nvPr/>
          </p:nvSpPr>
          <p:spPr>
            <a:xfrm>
              <a:off x="2166925" y="607300"/>
              <a:ext cx="117275" cy="105200"/>
            </a:xfrm>
            <a:custGeom>
              <a:rect b="b" l="l" r="r" t="t"/>
              <a:pathLst>
                <a:path extrusionOk="0" h="4208" w="4691">
                  <a:moveTo>
                    <a:pt x="2364" y="1"/>
                  </a:moveTo>
                  <a:cubicBezTo>
                    <a:pt x="1451" y="1"/>
                    <a:pt x="614" y="591"/>
                    <a:pt x="347" y="1509"/>
                  </a:cubicBezTo>
                  <a:cubicBezTo>
                    <a:pt x="1" y="2608"/>
                    <a:pt x="632" y="3780"/>
                    <a:pt x="1753" y="4122"/>
                  </a:cubicBezTo>
                  <a:cubicBezTo>
                    <a:pt x="1952" y="4180"/>
                    <a:pt x="2152" y="4208"/>
                    <a:pt x="2349" y="4208"/>
                  </a:cubicBezTo>
                  <a:cubicBezTo>
                    <a:pt x="3255" y="4208"/>
                    <a:pt x="4085" y="3623"/>
                    <a:pt x="4366" y="2716"/>
                  </a:cubicBezTo>
                  <a:cubicBezTo>
                    <a:pt x="4690" y="1600"/>
                    <a:pt x="4059" y="428"/>
                    <a:pt x="2960" y="86"/>
                  </a:cubicBezTo>
                  <a:cubicBezTo>
                    <a:pt x="2761" y="28"/>
                    <a:pt x="2561" y="1"/>
                    <a:pt x="23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5"/>
            <p:cNvSpPr/>
            <p:nvPr/>
          </p:nvSpPr>
          <p:spPr>
            <a:xfrm>
              <a:off x="2227825" y="817125"/>
              <a:ext cx="231700" cy="176500"/>
            </a:xfrm>
            <a:custGeom>
              <a:rect b="b" l="l" r="r" t="t"/>
              <a:pathLst>
                <a:path extrusionOk="0" h="7060" w="9268">
                  <a:moveTo>
                    <a:pt x="7780" y="0"/>
                  </a:moveTo>
                  <a:cubicBezTo>
                    <a:pt x="6547" y="0"/>
                    <a:pt x="4745" y="205"/>
                    <a:pt x="2903" y="1137"/>
                  </a:cubicBezTo>
                  <a:cubicBezTo>
                    <a:pt x="0" y="2600"/>
                    <a:pt x="1424" y="5053"/>
                    <a:pt x="1805" y="5611"/>
                  </a:cubicBezTo>
                  <a:cubicBezTo>
                    <a:pt x="1805" y="5611"/>
                    <a:pt x="1822" y="5645"/>
                    <a:pt x="1839" y="5680"/>
                  </a:cubicBezTo>
                  <a:cubicBezTo>
                    <a:pt x="1874" y="5719"/>
                    <a:pt x="1891" y="5736"/>
                    <a:pt x="1891" y="5736"/>
                  </a:cubicBezTo>
                  <a:cubicBezTo>
                    <a:pt x="2172" y="6076"/>
                    <a:pt x="3099" y="7060"/>
                    <a:pt x="4320" y="7060"/>
                  </a:cubicBezTo>
                  <a:cubicBezTo>
                    <a:pt x="4981" y="7060"/>
                    <a:pt x="5729" y="6771"/>
                    <a:pt x="6507" y="5935"/>
                  </a:cubicBezTo>
                  <a:cubicBezTo>
                    <a:pt x="8653" y="3625"/>
                    <a:pt x="9159" y="960"/>
                    <a:pt x="9246" y="220"/>
                  </a:cubicBezTo>
                  <a:cubicBezTo>
                    <a:pt x="9246" y="220"/>
                    <a:pt x="9268" y="129"/>
                    <a:pt x="9268" y="112"/>
                  </a:cubicBezTo>
                  <a:lnTo>
                    <a:pt x="9177" y="95"/>
                  </a:lnTo>
                  <a:cubicBezTo>
                    <a:pt x="8921" y="57"/>
                    <a:pt x="8430" y="0"/>
                    <a:pt x="778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75"/>
            <p:cNvSpPr/>
            <p:nvPr/>
          </p:nvSpPr>
          <p:spPr>
            <a:xfrm>
              <a:off x="2280500" y="835425"/>
              <a:ext cx="158250" cy="118850"/>
            </a:xfrm>
            <a:custGeom>
              <a:rect b="b" l="l" r="r" t="t"/>
              <a:pathLst>
                <a:path extrusionOk="0" h="4754" w="6330">
                  <a:moveTo>
                    <a:pt x="6231" y="0"/>
                  </a:moveTo>
                  <a:cubicBezTo>
                    <a:pt x="6211" y="0"/>
                    <a:pt x="6189" y="4"/>
                    <a:pt x="6166" y="12"/>
                  </a:cubicBezTo>
                  <a:lnTo>
                    <a:pt x="57" y="4606"/>
                  </a:lnTo>
                  <a:cubicBezTo>
                    <a:pt x="22" y="4623"/>
                    <a:pt x="0" y="4680"/>
                    <a:pt x="39" y="4714"/>
                  </a:cubicBezTo>
                  <a:cubicBezTo>
                    <a:pt x="57" y="4753"/>
                    <a:pt x="74" y="4753"/>
                    <a:pt x="109" y="4753"/>
                  </a:cubicBezTo>
                  <a:cubicBezTo>
                    <a:pt x="130" y="4753"/>
                    <a:pt x="147" y="4753"/>
                    <a:pt x="165" y="4732"/>
                  </a:cubicBezTo>
                  <a:lnTo>
                    <a:pt x="6274" y="154"/>
                  </a:lnTo>
                  <a:cubicBezTo>
                    <a:pt x="6313" y="120"/>
                    <a:pt x="6330" y="63"/>
                    <a:pt x="6295" y="29"/>
                  </a:cubicBezTo>
                  <a:cubicBezTo>
                    <a:pt x="6283" y="9"/>
                    <a:pt x="6260" y="0"/>
                    <a:pt x="623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75"/>
            <p:cNvSpPr/>
            <p:nvPr/>
          </p:nvSpPr>
          <p:spPr>
            <a:xfrm>
              <a:off x="2345400" y="851500"/>
              <a:ext cx="5975" cy="54525"/>
            </a:xfrm>
            <a:custGeom>
              <a:rect b="b" l="l" r="r" t="t"/>
              <a:pathLst>
                <a:path extrusionOk="0" h="2181" w="239">
                  <a:moveTo>
                    <a:pt x="165" y="0"/>
                  </a:moveTo>
                  <a:cubicBezTo>
                    <a:pt x="108" y="0"/>
                    <a:pt x="74" y="35"/>
                    <a:pt x="74" y="87"/>
                  </a:cubicBezTo>
                  <a:lnTo>
                    <a:pt x="0" y="2090"/>
                  </a:lnTo>
                  <a:cubicBezTo>
                    <a:pt x="0" y="2142"/>
                    <a:pt x="39" y="2181"/>
                    <a:pt x="91" y="2181"/>
                  </a:cubicBezTo>
                  <a:cubicBezTo>
                    <a:pt x="147" y="2181"/>
                    <a:pt x="182" y="2142"/>
                    <a:pt x="182" y="2090"/>
                  </a:cubicBezTo>
                  <a:lnTo>
                    <a:pt x="238" y="87"/>
                  </a:lnTo>
                  <a:cubicBezTo>
                    <a:pt x="238" y="35"/>
                    <a:pt x="199" y="0"/>
                    <a:pt x="165"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75"/>
            <p:cNvSpPr/>
            <p:nvPr/>
          </p:nvSpPr>
          <p:spPr>
            <a:xfrm>
              <a:off x="2301275" y="884800"/>
              <a:ext cx="5850" cy="54550"/>
            </a:xfrm>
            <a:custGeom>
              <a:rect b="b" l="l" r="r" t="t"/>
              <a:pathLst>
                <a:path extrusionOk="0" h="2182" w="234">
                  <a:moveTo>
                    <a:pt x="143" y="1"/>
                  </a:moveTo>
                  <a:cubicBezTo>
                    <a:pt x="108" y="1"/>
                    <a:pt x="74" y="35"/>
                    <a:pt x="56" y="74"/>
                  </a:cubicBezTo>
                  <a:lnTo>
                    <a:pt x="0" y="2090"/>
                  </a:lnTo>
                  <a:cubicBezTo>
                    <a:pt x="0" y="2129"/>
                    <a:pt x="35" y="2181"/>
                    <a:pt x="91" y="2181"/>
                  </a:cubicBezTo>
                  <a:cubicBezTo>
                    <a:pt x="126" y="2181"/>
                    <a:pt x="164" y="2147"/>
                    <a:pt x="164" y="2090"/>
                  </a:cubicBezTo>
                  <a:lnTo>
                    <a:pt x="234" y="92"/>
                  </a:lnTo>
                  <a:cubicBezTo>
                    <a:pt x="234" y="35"/>
                    <a:pt x="199" y="1"/>
                    <a:pt x="143"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75"/>
            <p:cNvSpPr/>
            <p:nvPr/>
          </p:nvSpPr>
          <p:spPr>
            <a:xfrm>
              <a:off x="2345400" y="901900"/>
              <a:ext cx="53675" cy="16675"/>
            </a:xfrm>
            <a:custGeom>
              <a:rect b="b" l="l" r="r" t="t"/>
              <a:pathLst>
                <a:path extrusionOk="0" h="667" w="2147">
                  <a:moveTo>
                    <a:pt x="130" y="0"/>
                  </a:moveTo>
                  <a:cubicBezTo>
                    <a:pt x="74" y="0"/>
                    <a:pt x="39" y="18"/>
                    <a:pt x="22" y="74"/>
                  </a:cubicBezTo>
                  <a:cubicBezTo>
                    <a:pt x="0" y="108"/>
                    <a:pt x="39" y="165"/>
                    <a:pt x="74" y="165"/>
                  </a:cubicBezTo>
                  <a:lnTo>
                    <a:pt x="2021" y="667"/>
                  </a:lnTo>
                  <a:lnTo>
                    <a:pt x="2038" y="667"/>
                  </a:lnTo>
                  <a:cubicBezTo>
                    <a:pt x="2077" y="667"/>
                    <a:pt x="2112" y="649"/>
                    <a:pt x="2129" y="615"/>
                  </a:cubicBezTo>
                  <a:cubicBezTo>
                    <a:pt x="2146" y="558"/>
                    <a:pt x="2112" y="524"/>
                    <a:pt x="2055" y="506"/>
                  </a:cubicBezTo>
                  <a:lnTo>
                    <a:pt x="130"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75"/>
            <p:cNvSpPr/>
            <p:nvPr/>
          </p:nvSpPr>
          <p:spPr>
            <a:xfrm>
              <a:off x="2301275" y="935150"/>
              <a:ext cx="53225" cy="16850"/>
            </a:xfrm>
            <a:custGeom>
              <a:rect b="b" l="l" r="r" t="t"/>
              <a:pathLst>
                <a:path extrusionOk="0" h="674" w="2129">
                  <a:moveTo>
                    <a:pt x="85" y="1"/>
                  </a:moveTo>
                  <a:cubicBezTo>
                    <a:pt x="53" y="1"/>
                    <a:pt x="17" y="31"/>
                    <a:pt x="17" y="59"/>
                  </a:cubicBezTo>
                  <a:cubicBezTo>
                    <a:pt x="0" y="115"/>
                    <a:pt x="17" y="150"/>
                    <a:pt x="74" y="167"/>
                  </a:cubicBezTo>
                  <a:lnTo>
                    <a:pt x="2020" y="673"/>
                  </a:lnTo>
                  <a:lnTo>
                    <a:pt x="2038" y="673"/>
                  </a:lnTo>
                  <a:cubicBezTo>
                    <a:pt x="2072" y="673"/>
                    <a:pt x="2111" y="656"/>
                    <a:pt x="2129" y="617"/>
                  </a:cubicBezTo>
                  <a:cubicBezTo>
                    <a:pt x="2129" y="565"/>
                    <a:pt x="2111" y="509"/>
                    <a:pt x="2055" y="509"/>
                  </a:cubicBezTo>
                  <a:lnTo>
                    <a:pt x="108" y="7"/>
                  </a:lnTo>
                  <a:cubicBezTo>
                    <a:pt x="101" y="3"/>
                    <a:pt x="94" y="1"/>
                    <a:pt x="8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5"/>
            <p:cNvSpPr/>
            <p:nvPr/>
          </p:nvSpPr>
          <p:spPr>
            <a:xfrm>
              <a:off x="2353500" y="827600"/>
              <a:ext cx="64925" cy="20675"/>
            </a:xfrm>
            <a:custGeom>
              <a:rect b="b" l="l" r="r" t="t"/>
              <a:pathLst>
                <a:path extrusionOk="0" h="827" w="2597">
                  <a:moveTo>
                    <a:pt x="1" y="0"/>
                  </a:moveTo>
                  <a:lnTo>
                    <a:pt x="1" y="826"/>
                  </a:lnTo>
                  <a:lnTo>
                    <a:pt x="2597" y="826"/>
                  </a:lnTo>
                  <a:lnTo>
                    <a:pt x="2597" y="0"/>
                  </a:ln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5"/>
            <p:cNvSpPr/>
            <p:nvPr/>
          </p:nvSpPr>
          <p:spPr>
            <a:xfrm>
              <a:off x="2057050" y="1151150"/>
              <a:ext cx="156425" cy="104125"/>
            </a:xfrm>
            <a:custGeom>
              <a:rect b="b" l="l" r="r" t="t"/>
              <a:pathLst>
                <a:path extrusionOk="0" h="4165" w="6257">
                  <a:moveTo>
                    <a:pt x="2709" y="1"/>
                  </a:moveTo>
                  <a:cubicBezTo>
                    <a:pt x="1395" y="1"/>
                    <a:pt x="390" y="374"/>
                    <a:pt x="69" y="522"/>
                  </a:cubicBezTo>
                  <a:cubicBezTo>
                    <a:pt x="69" y="522"/>
                    <a:pt x="17" y="539"/>
                    <a:pt x="0" y="539"/>
                  </a:cubicBezTo>
                  <a:lnTo>
                    <a:pt x="35" y="613"/>
                  </a:lnTo>
                  <a:cubicBezTo>
                    <a:pt x="216" y="1063"/>
                    <a:pt x="973" y="2668"/>
                    <a:pt x="2704" y="3767"/>
                  </a:cubicBezTo>
                  <a:cubicBezTo>
                    <a:pt x="3153" y="4053"/>
                    <a:pt x="3546" y="4165"/>
                    <a:pt x="3886" y="4165"/>
                  </a:cubicBezTo>
                  <a:cubicBezTo>
                    <a:pt x="4896" y="4165"/>
                    <a:pt x="5435" y="3182"/>
                    <a:pt x="5568" y="2884"/>
                  </a:cubicBezTo>
                  <a:cubicBezTo>
                    <a:pt x="5568" y="2884"/>
                    <a:pt x="5585" y="2867"/>
                    <a:pt x="5585" y="2849"/>
                  </a:cubicBezTo>
                  <a:cubicBezTo>
                    <a:pt x="5607" y="2810"/>
                    <a:pt x="5607" y="2793"/>
                    <a:pt x="5607" y="2793"/>
                  </a:cubicBezTo>
                  <a:cubicBezTo>
                    <a:pt x="5750" y="2378"/>
                    <a:pt x="6256" y="595"/>
                    <a:pt x="4179" y="163"/>
                  </a:cubicBezTo>
                  <a:cubicBezTo>
                    <a:pt x="3662" y="46"/>
                    <a:pt x="3167" y="1"/>
                    <a:pt x="270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75"/>
            <p:cNvSpPr/>
            <p:nvPr/>
          </p:nvSpPr>
          <p:spPr>
            <a:xfrm>
              <a:off x="2072300" y="1169850"/>
              <a:ext cx="119975" cy="51575"/>
            </a:xfrm>
            <a:custGeom>
              <a:rect b="b" l="l" r="r" t="t"/>
              <a:pathLst>
                <a:path extrusionOk="0" h="2063" w="4799">
                  <a:moveTo>
                    <a:pt x="99" y="1"/>
                  </a:moveTo>
                  <a:cubicBezTo>
                    <a:pt x="67" y="1"/>
                    <a:pt x="35" y="21"/>
                    <a:pt x="22" y="64"/>
                  </a:cubicBezTo>
                  <a:cubicBezTo>
                    <a:pt x="0" y="98"/>
                    <a:pt x="22" y="155"/>
                    <a:pt x="74" y="172"/>
                  </a:cubicBezTo>
                  <a:lnTo>
                    <a:pt x="4673" y="2062"/>
                  </a:lnTo>
                  <a:lnTo>
                    <a:pt x="4707" y="2062"/>
                  </a:lnTo>
                  <a:cubicBezTo>
                    <a:pt x="4742" y="2062"/>
                    <a:pt x="4781" y="2045"/>
                    <a:pt x="4781" y="2011"/>
                  </a:cubicBezTo>
                  <a:cubicBezTo>
                    <a:pt x="4798" y="1976"/>
                    <a:pt x="4781" y="1920"/>
                    <a:pt x="4742" y="1902"/>
                  </a:cubicBezTo>
                  <a:lnTo>
                    <a:pt x="130" y="7"/>
                  </a:lnTo>
                  <a:cubicBezTo>
                    <a:pt x="120" y="3"/>
                    <a:pt x="110" y="1"/>
                    <a:pt x="99"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5"/>
            <p:cNvSpPr/>
            <p:nvPr/>
          </p:nvSpPr>
          <p:spPr>
            <a:xfrm>
              <a:off x="2110150" y="1197375"/>
              <a:ext cx="33875" cy="20050"/>
            </a:xfrm>
            <a:custGeom>
              <a:rect b="b" l="l" r="r" t="t"/>
              <a:pathLst>
                <a:path extrusionOk="0" h="802" w="1355">
                  <a:moveTo>
                    <a:pt x="1243" y="1"/>
                  </a:moveTo>
                  <a:cubicBezTo>
                    <a:pt x="1232" y="1"/>
                    <a:pt x="1221" y="4"/>
                    <a:pt x="1212" y="10"/>
                  </a:cubicBezTo>
                  <a:lnTo>
                    <a:pt x="57" y="637"/>
                  </a:lnTo>
                  <a:cubicBezTo>
                    <a:pt x="22" y="659"/>
                    <a:pt x="0" y="711"/>
                    <a:pt x="39" y="767"/>
                  </a:cubicBezTo>
                  <a:cubicBezTo>
                    <a:pt x="39" y="784"/>
                    <a:pt x="74" y="801"/>
                    <a:pt x="108" y="801"/>
                  </a:cubicBezTo>
                  <a:lnTo>
                    <a:pt x="147" y="801"/>
                  </a:lnTo>
                  <a:lnTo>
                    <a:pt x="1281" y="152"/>
                  </a:lnTo>
                  <a:cubicBezTo>
                    <a:pt x="1337" y="135"/>
                    <a:pt x="1354" y="79"/>
                    <a:pt x="1320" y="44"/>
                  </a:cubicBezTo>
                  <a:cubicBezTo>
                    <a:pt x="1304" y="19"/>
                    <a:pt x="1273" y="1"/>
                    <a:pt x="1243"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75"/>
            <p:cNvSpPr/>
            <p:nvPr/>
          </p:nvSpPr>
          <p:spPr>
            <a:xfrm>
              <a:off x="2143575" y="1210900"/>
              <a:ext cx="33775" cy="20475"/>
            </a:xfrm>
            <a:custGeom>
              <a:rect b="b" l="l" r="r" t="t"/>
              <a:pathLst>
                <a:path extrusionOk="0" h="819" w="1351">
                  <a:moveTo>
                    <a:pt x="1240" y="1"/>
                  </a:moveTo>
                  <a:cubicBezTo>
                    <a:pt x="1228" y="1"/>
                    <a:pt x="1217" y="3"/>
                    <a:pt x="1207" y="9"/>
                  </a:cubicBezTo>
                  <a:lnTo>
                    <a:pt x="52" y="658"/>
                  </a:lnTo>
                  <a:cubicBezTo>
                    <a:pt x="17" y="676"/>
                    <a:pt x="0" y="728"/>
                    <a:pt x="35" y="767"/>
                  </a:cubicBezTo>
                  <a:cubicBezTo>
                    <a:pt x="35" y="801"/>
                    <a:pt x="69" y="818"/>
                    <a:pt x="108" y="818"/>
                  </a:cubicBezTo>
                  <a:cubicBezTo>
                    <a:pt x="126" y="818"/>
                    <a:pt x="126" y="801"/>
                    <a:pt x="143" y="801"/>
                  </a:cubicBezTo>
                  <a:lnTo>
                    <a:pt x="1281" y="170"/>
                  </a:lnTo>
                  <a:cubicBezTo>
                    <a:pt x="1333" y="152"/>
                    <a:pt x="1350" y="96"/>
                    <a:pt x="1315" y="44"/>
                  </a:cubicBezTo>
                  <a:cubicBezTo>
                    <a:pt x="1303" y="19"/>
                    <a:pt x="1270" y="1"/>
                    <a:pt x="124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5"/>
            <p:cNvSpPr/>
            <p:nvPr/>
          </p:nvSpPr>
          <p:spPr>
            <a:xfrm>
              <a:off x="2130050" y="1165850"/>
              <a:ext cx="13975" cy="35775"/>
            </a:xfrm>
            <a:custGeom>
              <a:rect b="b" l="l" r="r" t="t"/>
              <a:pathLst>
                <a:path extrusionOk="0" h="1431" w="559">
                  <a:moveTo>
                    <a:pt x="100" y="1"/>
                  </a:moveTo>
                  <a:cubicBezTo>
                    <a:pt x="90" y="1"/>
                    <a:pt x="79" y="3"/>
                    <a:pt x="70" y="7"/>
                  </a:cubicBezTo>
                  <a:cubicBezTo>
                    <a:pt x="18" y="7"/>
                    <a:pt x="0" y="59"/>
                    <a:pt x="0" y="115"/>
                  </a:cubicBezTo>
                  <a:lnTo>
                    <a:pt x="377" y="1357"/>
                  </a:lnTo>
                  <a:cubicBezTo>
                    <a:pt x="377" y="1396"/>
                    <a:pt x="416" y="1431"/>
                    <a:pt x="450" y="1431"/>
                  </a:cubicBezTo>
                  <a:cubicBezTo>
                    <a:pt x="468" y="1431"/>
                    <a:pt x="468" y="1413"/>
                    <a:pt x="485" y="1413"/>
                  </a:cubicBezTo>
                  <a:cubicBezTo>
                    <a:pt x="524" y="1413"/>
                    <a:pt x="558" y="1357"/>
                    <a:pt x="541" y="1305"/>
                  </a:cubicBezTo>
                  <a:lnTo>
                    <a:pt x="178" y="59"/>
                  </a:lnTo>
                  <a:cubicBezTo>
                    <a:pt x="165" y="20"/>
                    <a:pt x="132" y="1"/>
                    <a:pt x="10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75"/>
            <p:cNvSpPr/>
            <p:nvPr/>
          </p:nvSpPr>
          <p:spPr>
            <a:xfrm>
              <a:off x="2163350" y="1179425"/>
              <a:ext cx="14000" cy="35725"/>
            </a:xfrm>
            <a:custGeom>
              <a:rect b="b" l="l" r="r" t="t"/>
              <a:pathLst>
                <a:path extrusionOk="0" h="1429" w="560">
                  <a:moveTo>
                    <a:pt x="95" y="1"/>
                  </a:moveTo>
                  <a:cubicBezTo>
                    <a:pt x="88" y="1"/>
                    <a:pt x="81" y="2"/>
                    <a:pt x="74" y="5"/>
                  </a:cubicBezTo>
                  <a:cubicBezTo>
                    <a:pt x="18" y="22"/>
                    <a:pt x="1" y="57"/>
                    <a:pt x="1" y="113"/>
                  </a:cubicBezTo>
                  <a:lnTo>
                    <a:pt x="382" y="1377"/>
                  </a:lnTo>
                  <a:cubicBezTo>
                    <a:pt x="382" y="1411"/>
                    <a:pt x="416" y="1429"/>
                    <a:pt x="451" y="1429"/>
                  </a:cubicBezTo>
                  <a:lnTo>
                    <a:pt x="490" y="1429"/>
                  </a:lnTo>
                  <a:cubicBezTo>
                    <a:pt x="524" y="1411"/>
                    <a:pt x="559" y="1355"/>
                    <a:pt x="542" y="1320"/>
                  </a:cubicBezTo>
                  <a:lnTo>
                    <a:pt x="183" y="57"/>
                  </a:lnTo>
                  <a:cubicBezTo>
                    <a:pt x="168" y="29"/>
                    <a:pt x="128" y="1"/>
                    <a:pt x="9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75"/>
            <p:cNvSpPr/>
            <p:nvPr/>
          </p:nvSpPr>
          <p:spPr>
            <a:xfrm>
              <a:off x="2076400" y="1181800"/>
              <a:ext cx="30200" cy="35625"/>
            </a:xfrm>
            <a:custGeom>
              <a:rect b="b" l="l" r="r" t="t"/>
              <a:pathLst>
                <a:path extrusionOk="0" h="1425" w="1208">
                  <a:moveTo>
                    <a:pt x="234" y="1"/>
                  </a:moveTo>
                  <a:cubicBezTo>
                    <a:pt x="199" y="1"/>
                    <a:pt x="161" y="18"/>
                    <a:pt x="126" y="36"/>
                  </a:cubicBezTo>
                  <a:cubicBezTo>
                    <a:pt x="35" y="92"/>
                    <a:pt x="0" y="217"/>
                    <a:pt x="52" y="308"/>
                  </a:cubicBezTo>
                  <a:cubicBezTo>
                    <a:pt x="269" y="685"/>
                    <a:pt x="541" y="1044"/>
                    <a:pt x="831" y="1368"/>
                  </a:cubicBezTo>
                  <a:cubicBezTo>
                    <a:pt x="883" y="1407"/>
                    <a:pt x="939" y="1424"/>
                    <a:pt x="991" y="1424"/>
                  </a:cubicBezTo>
                  <a:cubicBezTo>
                    <a:pt x="1026" y="1424"/>
                    <a:pt x="1082" y="1407"/>
                    <a:pt x="1117" y="1368"/>
                  </a:cubicBezTo>
                  <a:cubicBezTo>
                    <a:pt x="1156" y="1351"/>
                    <a:pt x="1173" y="1334"/>
                    <a:pt x="1173" y="1299"/>
                  </a:cubicBezTo>
                  <a:cubicBezTo>
                    <a:pt x="1208" y="1225"/>
                    <a:pt x="1190" y="1134"/>
                    <a:pt x="1134" y="1083"/>
                  </a:cubicBezTo>
                  <a:cubicBezTo>
                    <a:pt x="848" y="793"/>
                    <a:pt x="615" y="451"/>
                    <a:pt x="416" y="109"/>
                  </a:cubicBezTo>
                  <a:cubicBezTo>
                    <a:pt x="360" y="36"/>
                    <a:pt x="308" y="1"/>
                    <a:pt x="234" y="1"/>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75"/>
            <p:cNvSpPr/>
            <p:nvPr/>
          </p:nvSpPr>
          <p:spPr>
            <a:xfrm>
              <a:off x="1671225" y="680600"/>
              <a:ext cx="21675" cy="676025"/>
            </a:xfrm>
            <a:custGeom>
              <a:rect b="b" l="l" r="r" t="t"/>
              <a:pathLst>
                <a:path extrusionOk="0" h="27041" w="867">
                  <a:moveTo>
                    <a:pt x="1" y="1"/>
                  </a:moveTo>
                  <a:lnTo>
                    <a:pt x="1" y="27040"/>
                  </a:lnTo>
                  <a:lnTo>
                    <a:pt x="866" y="27040"/>
                  </a:lnTo>
                  <a:lnTo>
                    <a:pt x="866"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75"/>
            <p:cNvSpPr/>
            <p:nvPr/>
          </p:nvSpPr>
          <p:spPr>
            <a:xfrm>
              <a:off x="1666250" y="635800"/>
              <a:ext cx="69050" cy="101225"/>
            </a:xfrm>
            <a:custGeom>
              <a:rect b="b" l="l" r="r" t="t"/>
              <a:pathLst>
                <a:path extrusionOk="0" h="4049" w="2762">
                  <a:moveTo>
                    <a:pt x="1688" y="0"/>
                  </a:moveTo>
                  <a:cubicBezTo>
                    <a:pt x="1291" y="0"/>
                    <a:pt x="913" y="266"/>
                    <a:pt x="797" y="676"/>
                  </a:cubicBezTo>
                  <a:lnTo>
                    <a:pt x="148" y="2822"/>
                  </a:lnTo>
                  <a:cubicBezTo>
                    <a:pt x="1" y="3328"/>
                    <a:pt x="291" y="3848"/>
                    <a:pt x="797" y="4012"/>
                  </a:cubicBezTo>
                  <a:cubicBezTo>
                    <a:pt x="881" y="4037"/>
                    <a:pt x="967" y="4049"/>
                    <a:pt x="1052" y="4049"/>
                  </a:cubicBezTo>
                  <a:cubicBezTo>
                    <a:pt x="1458" y="4049"/>
                    <a:pt x="1847" y="3781"/>
                    <a:pt x="1965" y="3363"/>
                  </a:cubicBezTo>
                  <a:lnTo>
                    <a:pt x="2614" y="1217"/>
                  </a:lnTo>
                  <a:cubicBezTo>
                    <a:pt x="2761" y="711"/>
                    <a:pt x="2471" y="192"/>
                    <a:pt x="1965" y="45"/>
                  </a:cubicBezTo>
                  <a:cubicBezTo>
                    <a:pt x="1874" y="14"/>
                    <a:pt x="1780" y="0"/>
                    <a:pt x="168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75"/>
            <p:cNvSpPr/>
            <p:nvPr/>
          </p:nvSpPr>
          <p:spPr>
            <a:xfrm>
              <a:off x="1684750" y="668550"/>
              <a:ext cx="98225" cy="81450"/>
            </a:xfrm>
            <a:custGeom>
              <a:rect b="b" l="l" r="r" t="t"/>
              <a:pathLst>
                <a:path extrusionOk="0" h="3258" w="3929">
                  <a:moveTo>
                    <a:pt x="2859" y="1"/>
                  </a:moveTo>
                  <a:cubicBezTo>
                    <a:pt x="2660" y="1"/>
                    <a:pt x="2459" y="64"/>
                    <a:pt x="2289" y="197"/>
                  </a:cubicBezTo>
                  <a:lnTo>
                    <a:pt x="507" y="1564"/>
                  </a:lnTo>
                  <a:cubicBezTo>
                    <a:pt x="91" y="1871"/>
                    <a:pt x="1" y="2468"/>
                    <a:pt x="325" y="2884"/>
                  </a:cubicBezTo>
                  <a:cubicBezTo>
                    <a:pt x="506" y="3126"/>
                    <a:pt x="795" y="3257"/>
                    <a:pt x="1085" y="3257"/>
                  </a:cubicBezTo>
                  <a:cubicBezTo>
                    <a:pt x="1287" y="3257"/>
                    <a:pt x="1489" y="3194"/>
                    <a:pt x="1658" y="3061"/>
                  </a:cubicBezTo>
                  <a:lnTo>
                    <a:pt x="3444" y="1711"/>
                  </a:lnTo>
                  <a:cubicBezTo>
                    <a:pt x="3860" y="1387"/>
                    <a:pt x="3929" y="790"/>
                    <a:pt x="3604" y="374"/>
                  </a:cubicBezTo>
                  <a:cubicBezTo>
                    <a:pt x="3426" y="132"/>
                    <a:pt x="3145" y="1"/>
                    <a:pt x="28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75"/>
            <p:cNvSpPr/>
            <p:nvPr/>
          </p:nvSpPr>
          <p:spPr>
            <a:xfrm>
              <a:off x="1695125" y="722975"/>
              <a:ext cx="104075" cy="48725"/>
            </a:xfrm>
            <a:custGeom>
              <a:rect b="b" l="l" r="r" t="t"/>
              <a:pathLst>
                <a:path extrusionOk="0" h="1949" w="4163">
                  <a:moveTo>
                    <a:pt x="3221" y="1"/>
                  </a:moveTo>
                  <a:cubicBezTo>
                    <a:pt x="3211" y="1"/>
                    <a:pt x="3200" y="1"/>
                    <a:pt x="3189" y="1"/>
                  </a:cubicBezTo>
                  <a:lnTo>
                    <a:pt x="940" y="58"/>
                  </a:lnTo>
                  <a:cubicBezTo>
                    <a:pt x="416" y="75"/>
                    <a:pt x="1" y="508"/>
                    <a:pt x="18" y="1031"/>
                  </a:cubicBezTo>
                  <a:cubicBezTo>
                    <a:pt x="35" y="1540"/>
                    <a:pt x="451" y="1949"/>
                    <a:pt x="960" y="1949"/>
                  </a:cubicBezTo>
                  <a:cubicBezTo>
                    <a:pt x="971" y="1949"/>
                    <a:pt x="981" y="1949"/>
                    <a:pt x="992" y="1948"/>
                  </a:cubicBezTo>
                  <a:lnTo>
                    <a:pt x="3228" y="1896"/>
                  </a:lnTo>
                  <a:cubicBezTo>
                    <a:pt x="3752" y="1896"/>
                    <a:pt x="4163" y="1464"/>
                    <a:pt x="4163" y="923"/>
                  </a:cubicBezTo>
                  <a:cubicBezTo>
                    <a:pt x="4146" y="410"/>
                    <a:pt x="3730" y="1"/>
                    <a:pt x="322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75"/>
            <p:cNvSpPr/>
            <p:nvPr/>
          </p:nvSpPr>
          <p:spPr>
            <a:xfrm>
              <a:off x="1685625" y="746500"/>
              <a:ext cx="100075" cy="79250"/>
            </a:xfrm>
            <a:custGeom>
              <a:rect b="b" l="l" r="r" t="t"/>
              <a:pathLst>
                <a:path extrusionOk="0" h="3170" w="4003">
                  <a:moveTo>
                    <a:pt x="1093" y="1"/>
                  </a:moveTo>
                  <a:cubicBezTo>
                    <a:pt x="788" y="1"/>
                    <a:pt x="489" y="144"/>
                    <a:pt x="307" y="415"/>
                  </a:cubicBezTo>
                  <a:cubicBezTo>
                    <a:pt x="0" y="847"/>
                    <a:pt x="108" y="1423"/>
                    <a:pt x="541" y="1730"/>
                  </a:cubicBezTo>
                  <a:lnTo>
                    <a:pt x="2380" y="3010"/>
                  </a:lnTo>
                  <a:cubicBezTo>
                    <a:pt x="2542" y="3118"/>
                    <a:pt x="2727" y="3169"/>
                    <a:pt x="2912" y="3169"/>
                  </a:cubicBezTo>
                  <a:cubicBezTo>
                    <a:pt x="3219" y="3169"/>
                    <a:pt x="3525" y="3026"/>
                    <a:pt x="3717" y="2755"/>
                  </a:cubicBezTo>
                  <a:cubicBezTo>
                    <a:pt x="4002" y="2323"/>
                    <a:pt x="3894" y="1747"/>
                    <a:pt x="3461" y="1440"/>
                  </a:cubicBezTo>
                  <a:lnTo>
                    <a:pt x="1623" y="159"/>
                  </a:lnTo>
                  <a:cubicBezTo>
                    <a:pt x="1460" y="52"/>
                    <a:pt x="1276" y="1"/>
                    <a:pt x="109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5"/>
            <p:cNvSpPr/>
            <p:nvPr/>
          </p:nvSpPr>
          <p:spPr>
            <a:xfrm>
              <a:off x="1667675" y="760350"/>
              <a:ext cx="72050" cy="100475"/>
            </a:xfrm>
            <a:custGeom>
              <a:rect b="b" l="l" r="r" t="t"/>
              <a:pathLst>
                <a:path extrusionOk="0" h="4019" w="2882">
                  <a:moveTo>
                    <a:pt x="1066" y="0"/>
                  </a:moveTo>
                  <a:cubicBezTo>
                    <a:pt x="963" y="0"/>
                    <a:pt x="859" y="18"/>
                    <a:pt x="757" y="55"/>
                  </a:cubicBezTo>
                  <a:cubicBezTo>
                    <a:pt x="251" y="237"/>
                    <a:pt x="0" y="778"/>
                    <a:pt x="177" y="1267"/>
                  </a:cubicBezTo>
                  <a:lnTo>
                    <a:pt x="917" y="3374"/>
                  </a:lnTo>
                  <a:cubicBezTo>
                    <a:pt x="1062" y="3777"/>
                    <a:pt x="1435" y="4019"/>
                    <a:pt x="1826" y="4019"/>
                  </a:cubicBezTo>
                  <a:cubicBezTo>
                    <a:pt x="1926" y="4019"/>
                    <a:pt x="2026" y="4003"/>
                    <a:pt x="2124" y="3971"/>
                  </a:cubicBezTo>
                  <a:cubicBezTo>
                    <a:pt x="2613" y="3789"/>
                    <a:pt x="2881" y="3248"/>
                    <a:pt x="2704" y="2759"/>
                  </a:cubicBezTo>
                  <a:lnTo>
                    <a:pt x="1964" y="635"/>
                  </a:lnTo>
                  <a:cubicBezTo>
                    <a:pt x="1821" y="249"/>
                    <a:pt x="1453" y="0"/>
                    <a:pt x="106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5"/>
            <p:cNvSpPr/>
            <p:nvPr/>
          </p:nvSpPr>
          <p:spPr>
            <a:xfrm>
              <a:off x="1628825" y="760800"/>
              <a:ext cx="69050" cy="101525"/>
            </a:xfrm>
            <a:custGeom>
              <a:rect b="b" l="l" r="r" t="t"/>
              <a:pathLst>
                <a:path extrusionOk="0" h="4061" w="2762">
                  <a:moveTo>
                    <a:pt x="1708" y="1"/>
                  </a:moveTo>
                  <a:cubicBezTo>
                    <a:pt x="1294" y="1"/>
                    <a:pt x="915" y="271"/>
                    <a:pt x="797" y="686"/>
                  </a:cubicBezTo>
                  <a:lnTo>
                    <a:pt x="148" y="2832"/>
                  </a:lnTo>
                  <a:cubicBezTo>
                    <a:pt x="1" y="3338"/>
                    <a:pt x="291" y="3862"/>
                    <a:pt x="797" y="4022"/>
                  </a:cubicBezTo>
                  <a:cubicBezTo>
                    <a:pt x="882" y="4048"/>
                    <a:pt x="969" y="4060"/>
                    <a:pt x="1056" y="4060"/>
                  </a:cubicBezTo>
                  <a:cubicBezTo>
                    <a:pt x="1460" y="4060"/>
                    <a:pt x="1848" y="3790"/>
                    <a:pt x="1969" y="3373"/>
                  </a:cubicBezTo>
                  <a:lnTo>
                    <a:pt x="2618" y="1227"/>
                  </a:lnTo>
                  <a:cubicBezTo>
                    <a:pt x="2761" y="725"/>
                    <a:pt x="2471" y="202"/>
                    <a:pt x="1969" y="37"/>
                  </a:cubicBezTo>
                  <a:cubicBezTo>
                    <a:pt x="1882" y="13"/>
                    <a:pt x="1794" y="1"/>
                    <a:pt x="170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5"/>
            <p:cNvSpPr/>
            <p:nvPr/>
          </p:nvSpPr>
          <p:spPr>
            <a:xfrm>
              <a:off x="1581125" y="747850"/>
              <a:ext cx="98250" cy="81525"/>
            </a:xfrm>
            <a:custGeom>
              <a:rect b="b" l="l" r="r" t="t"/>
              <a:pathLst>
                <a:path extrusionOk="0" h="3261" w="3930">
                  <a:moveTo>
                    <a:pt x="2840" y="0"/>
                  </a:moveTo>
                  <a:cubicBezTo>
                    <a:pt x="2642" y="0"/>
                    <a:pt x="2442" y="64"/>
                    <a:pt x="2272" y="196"/>
                  </a:cubicBezTo>
                  <a:lnTo>
                    <a:pt x="485" y="1550"/>
                  </a:lnTo>
                  <a:cubicBezTo>
                    <a:pt x="70" y="1875"/>
                    <a:pt x="1" y="2468"/>
                    <a:pt x="308" y="2883"/>
                  </a:cubicBezTo>
                  <a:cubicBezTo>
                    <a:pt x="500" y="3128"/>
                    <a:pt x="785" y="3261"/>
                    <a:pt x="1073" y="3261"/>
                  </a:cubicBezTo>
                  <a:cubicBezTo>
                    <a:pt x="1271" y="3261"/>
                    <a:pt x="1471" y="3197"/>
                    <a:pt x="1641" y="3065"/>
                  </a:cubicBezTo>
                  <a:lnTo>
                    <a:pt x="3423" y="1710"/>
                  </a:lnTo>
                  <a:cubicBezTo>
                    <a:pt x="3838" y="1386"/>
                    <a:pt x="3929" y="793"/>
                    <a:pt x="3605" y="378"/>
                  </a:cubicBezTo>
                  <a:cubicBezTo>
                    <a:pt x="3413" y="132"/>
                    <a:pt x="3127" y="0"/>
                    <a:pt x="284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75"/>
            <p:cNvSpPr/>
            <p:nvPr/>
          </p:nvSpPr>
          <p:spPr>
            <a:xfrm>
              <a:off x="1564900" y="726125"/>
              <a:ext cx="104075" cy="48725"/>
            </a:xfrm>
            <a:custGeom>
              <a:rect b="b" l="l" r="r" t="t"/>
              <a:pathLst>
                <a:path extrusionOk="0" h="1949" w="4163">
                  <a:moveTo>
                    <a:pt x="3204" y="0"/>
                  </a:moveTo>
                  <a:cubicBezTo>
                    <a:pt x="3193" y="0"/>
                    <a:pt x="3183" y="1"/>
                    <a:pt x="3172" y="1"/>
                  </a:cubicBezTo>
                  <a:lnTo>
                    <a:pt x="935" y="57"/>
                  </a:lnTo>
                  <a:cubicBezTo>
                    <a:pt x="416" y="74"/>
                    <a:pt x="1" y="507"/>
                    <a:pt x="1" y="1031"/>
                  </a:cubicBezTo>
                  <a:cubicBezTo>
                    <a:pt x="18" y="1543"/>
                    <a:pt x="433" y="1948"/>
                    <a:pt x="943" y="1948"/>
                  </a:cubicBezTo>
                  <a:cubicBezTo>
                    <a:pt x="953" y="1948"/>
                    <a:pt x="964" y="1948"/>
                    <a:pt x="974" y="1948"/>
                  </a:cubicBezTo>
                  <a:lnTo>
                    <a:pt x="3207" y="1896"/>
                  </a:lnTo>
                  <a:cubicBezTo>
                    <a:pt x="3748" y="1879"/>
                    <a:pt x="4163" y="1446"/>
                    <a:pt x="4146" y="922"/>
                  </a:cubicBezTo>
                  <a:cubicBezTo>
                    <a:pt x="4129" y="409"/>
                    <a:pt x="3713" y="0"/>
                    <a:pt x="320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5"/>
            <p:cNvSpPr/>
            <p:nvPr/>
          </p:nvSpPr>
          <p:spPr>
            <a:xfrm>
              <a:off x="1578425" y="672225"/>
              <a:ext cx="100075" cy="79175"/>
            </a:xfrm>
            <a:custGeom>
              <a:rect b="b" l="l" r="r" t="t"/>
              <a:pathLst>
                <a:path extrusionOk="0" h="3167" w="4003">
                  <a:moveTo>
                    <a:pt x="1071" y="0"/>
                  </a:moveTo>
                  <a:cubicBezTo>
                    <a:pt x="773" y="0"/>
                    <a:pt x="475" y="143"/>
                    <a:pt x="286" y="409"/>
                  </a:cubicBezTo>
                  <a:cubicBezTo>
                    <a:pt x="1" y="842"/>
                    <a:pt x="109" y="1439"/>
                    <a:pt x="542" y="1724"/>
                  </a:cubicBezTo>
                  <a:lnTo>
                    <a:pt x="2380" y="3005"/>
                  </a:lnTo>
                  <a:cubicBezTo>
                    <a:pt x="2543" y="3114"/>
                    <a:pt x="2729" y="3167"/>
                    <a:pt x="2913" y="3167"/>
                  </a:cubicBezTo>
                  <a:cubicBezTo>
                    <a:pt x="3217" y="3167"/>
                    <a:pt x="3515" y="3023"/>
                    <a:pt x="3695" y="2754"/>
                  </a:cubicBezTo>
                  <a:cubicBezTo>
                    <a:pt x="4003" y="2339"/>
                    <a:pt x="3894" y="1742"/>
                    <a:pt x="3462" y="1439"/>
                  </a:cubicBezTo>
                  <a:lnTo>
                    <a:pt x="1606" y="175"/>
                  </a:lnTo>
                  <a:cubicBezTo>
                    <a:pt x="1445" y="57"/>
                    <a:pt x="1258" y="0"/>
                    <a:pt x="107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5"/>
            <p:cNvSpPr/>
            <p:nvPr/>
          </p:nvSpPr>
          <p:spPr>
            <a:xfrm>
              <a:off x="1624400" y="637075"/>
              <a:ext cx="72050" cy="100450"/>
            </a:xfrm>
            <a:custGeom>
              <a:rect b="b" l="l" r="r" t="t"/>
              <a:pathLst>
                <a:path extrusionOk="0" h="4018" w="2882">
                  <a:moveTo>
                    <a:pt x="1058" y="0"/>
                  </a:moveTo>
                  <a:cubicBezTo>
                    <a:pt x="958" y="0"/>
                    <a:pt x="857" y="16"/>
                    <a:pt x="758" y="50"/>
                  </a:cubicBezTo>
                  <a:cubicBezTo>
                    <a:pt x="251" y="227"/>
                    <a:pt x="0" y="768"/>
                    <a:pt x="178" y="1274"/>
                  </a:cubicBezTo>
                  <a:lnTo>
                    <a:pt x="918" y="3386"/>
                  </a:lnTo>
                  <a:cubicBezTo>
                    <a:pt x="1047" y="3767"/>
                    <a:pt x="1421" y="4018"/>
                    <a:pt x="1811" y="4018"/>
                  </a:cubicBezTo>
                  <a:cubicBezTo>
                    <a:pt x="1916" y="4018"/>
                    <a:pt x="2022" y="3999"/>
                    <a:pt x="2125" y="3961"/>
                  </a:cubicBezTo>
                  <a:cubicBezTo>
                    <a:pt x="2614" y="3797"/>
                    <a:pt x="2882" y="3256"/>
                    <a:pt x="2704" y="2754"/>
                  </a:cubicBezTo>
                  <a:lnTo>
                    <a:pt x="1965" y="643"/>
                  </a:lnTo>
                  <a:cubicBezTo>
                    <a:pt x="1820" y="243"/>
                    <a:pt x="1448" y="0"/>
                    <a:pt x="105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5"/>
            <p:cNvSpPr/>
            <p:nvPr/>
          </p:nvSpPr>
          <p:spPr>
            <a:xfrm>
              <a:off x="1666250" y="635800"/>
              <a:ext cx="69050" cy="101225"/>
            </a:xfrm>
            <a:custGeom>
              <a:rect b="b" l="l" r="r" t="t"/>
              <a:pathLst>
                <a:path extrusionOk="0" h="4049" w="2762">
                  <a:moveTo>
                    <a:pt x="1688" y="0"/>
                  </a:moveTo>
                  <a:cubicBezTo>
                    <a:pt x="1291" y="0"/>
                    <a:pt x="913" y="266"/>
                    <a:pt x="797" y="676"/>
                  </a:cubicBezTo>
                  <a:lnTo>
                    <a:pt x="148" y="2822"/>
                  </a:lnTo>
                  <a:cubicBezTo>
                    <a:pt x="1" y="3328"/>
                    <a:pt x="291" y="3848"/>
                    <a:pt x="797" y="4012"/>
                  </a:cubicBezTo>
                  <a:cubicBezTo>
                    <a:pt x="881" y="4037"/>
                    <a:pt x="967" y="4049"/>
                    <a:pt x="1052" y="4049"/>
                  </a:cubicBezTo>
                  <a:cubicBezTo>
                    <a:pt x="1458" y="4049"/>
                    <a:pt x="1847" y="3781"/>
                    <a:pt x="1965" y="3363"/>
                  </a:cubicBezTo>
                  <a:lnTo>
                    <a:pt x="2614" y="1217"/>
                  </a:lnTo>
                  <a:cubicBezTo>
                    <a:pt x="2761" y="711"/>
                    <a:pt x="2471" y="192"/>
                    <a:pt x="1965" y="45"/>
                  </a:cubicBezTo>
                  <a:cubicBezTo>
                    <a:pt x="1874" y="14"/>
                    <a:pt x="1780" y="0"/>
                    <a:pt x="168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75"/>
            <p:cNvSpPr/>
            <p:nvPr/>
          </p:nvSpPr>
          <p:spPr>
            <a:xfrm>
              <a:off x="1636950" y="708700"/>
              <a:ext cx="90225" cy="80475"/>
            </a:xfrm>
            <a:custGeom>
              <a:rect b="b" l="l" r="r" t="t"/>
              <a:pathLst>
                <a:path extrusionOk="0" h="3219" w="3609">
                  <a:moveTo>
                    <a:pt x="1811" y="0"/>
                  </a:moveTo>
                  <a:cubicBezTo>
                    <a:pt x="1107" y="0"/>
                    <a:pt x="462" y="454"/>
                    <a:pt x="256" y="1148"/>
                  </a:cubicBezTo>
                  <a:cubicBezTo>
                    <a:pt x="0" y="1996"/>
                    <a:pt x="489" y="2900"/>
                    <a:pt x="1337" y="3151"/>
                  </a:cubicBezTo>
                  <a:cubicBezTo>
                    <a:pt x="1495" y="3197"/>
                    <a:pt x="1653" y="3219"/>
                    <a:pt x="1809" y="3219"/>
                  </a:cubicBezTo>
                  <a:cubicBezTo>
                    <a:pt x="2509" y="3219"/>
                    <a:pt x="3148" y="2777"/>
                    <a:pt x="3353" y="2069"/>
                  </a:cubicBezTo>
                  <a:cubicBezTo>
                    <a:pt x="3609" y="1221"/>
                    <a:pt x="3120" y="322"/>
                    <a:pt x="2272" y="66"/>
                  </a:cubicBezTo>
                  <a:cubicBezTo>
                    <a:pt x="2118" y="22"/>
                    <a:pt x="1963" y="0"/>
                    <a:pt x="1811"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5"/>
            <p:cNvSpPr/>
            <p:nvPr/>
          </p:nvSpPr>
          <p:spPr>
            <a:xfrm>
              <a:off x="1491900" y="1060600"/>
              <a:ext cx="182050" cy="121175"/>
            </a:xfrm>
            <a:custGeom>
              <a:rect b="b" l="l" r="r" t="t"/>
              <a:pathLst>
                <a:path extrusionOk="0" h="4847" w="7282">
                  <a:moveTo>
                    <a:pt x="3169" y="1"/>
                  </a:moveTo>
                  <a:cubicBezTo>
                    <a:pt x="1629" y="1"/>
                    <a:pt x="460" y="431"/>
                    <a:pt x="70" y="592"/>
                  </a:cubicBezTo>
                  <a:cubicBezTo>
                    <a:pt x="70" y="592"/>
                    <a:pt x="18" y="631"/>
                    <a:pt x="1" y="631"/>
                  </a:cubicBezTo>
                  <a:lnTo>
                    <a:pt x="18" y="700"/>
                  </a:lnTo>
                  <a:cubicBezTo>
                    <a:pt x="234" y="1223"/>
                    <a:pt x="1117" y="3101"/>
                    <a:pt x="3137" y="4377"/>
                  </a:cubicBezTo>
                  <a:cubicBezTo>
                    <a:pt x="3661" y="4716"/>
                    <a:pt x="4120" y="4847"/>
                    <a:pt x="4516" y="4847"/>
                  </a:cubicBezTo>
                  <a:cubicBezTo>
                    <a:pt x="5686" y="4847"/>
                    <a:pt x="6311" y="3701"/>
                    <a:pt x="6473" y="3352"/>
                  </a:cubicBezTo>
                  <a:cubicBezTo>
                    <a:pt x="6473" y="3352"/>
                    <a:pt x="6490" y="3335"/>
                    <a:pt x="6508" y="3296"/>
                  </a:cubicBezTo>
                  <a:cubicBezTo>
                    <a:pt x="6508" y="3279"/>
                    <a:pt x="6525" y="3261"/>
                    <a:pt x="6525" y="3261"/>
                  </a:cubicBezTo>
                  <a:cubicBezTo>
                    <a:pt x="6689" y="2777"/>
                    <a:pt x="7282" y="700"/>
                    <a:pt x="4868" y="181"/>
                  </a:cubicBezTo>
                  <a:cubicBezTo>
                    <a:pt x="4269" y="52"/>
                    <a:pt x="3697" y="1"/>
                    <a:pt x="316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5"/>
            <p:cNvSpPr/>
            <p:nvPr/>
          </p:nvSpPr>
          <p:spPr>
            <a:xfrm>
              <a:off x="1509850" y="1082525"/>
              <a:ext cx="138900" cy="59625"/>
            </a:xfrm>
            <a:custGeom>
              <a:rect b="b" l="l" r="r" t="t"/>
              <a:pathLst>
                <a:path extrusionOk="0" h="2385" w="5556">
                  <a:moveTo>
                    <a:pt x="108" y="0"/>
                  </a:moveTo>
                  <a:cubicBezTo>
                    <a:pt x="74" y="0"/>
                    <a:pt x="37" y="29"/>
                    <a:pt x="22" y="61"/>
                  </a:cubicBezTo>
                  <a:cubicBezTo>
                    <a:pt x="1" y="96"/>
                    <a:pt x="22" y="147"/>
                    <a:pt x="74" y="169"/>
                  </a:cubicBezTo>
                  <a:lnTo>
                    <a:pt x="5430" y="2367"/>
                  </a:lnTo>
                  <a:cubicBezTo>
                    <a:pt x="5430" y="2384"/>
                    <a:pt x="5448" y="2384"/>
                    <a:pt x="5465" y="2384"/>
                  </a:cubicBezTo>
                  <a:cubicBezTo>
                    <a:pt x="5500" y="2384"/>
                    <a:pt x="5517" y="2367"/>
                    <a:pt x="5539" y="2332"/>
                  </a:cubicBezTo>
                  <a:cubicBezTo>
                    <a:pt x="5556" y="2276"/>
                    <a:pt x="5539" y="2241"/>
                    <a:pt x="5500" y="2224"/>
                  </a:cubicBezTo>
                  <a:lnTo>
                    <a:pt x="131" y="5"/>
                  </a:lnTo>
                  <a:cubicBezTo>
                    <a:pt x="124" y="2"/>
                    <a:pt x="116" y="0"/>
                    <a:pt x="10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5"/>
            <p:cNvSpPr/>
            <p:nvPr/>
          </p:nvSpPr>
          <p:spPr>
            <a:xfrm>
              <a:off x="1554100" y="1114475"/>
              <a:ext cx="38300" cy="22700"/>
            </a:xfrm>
            <a:custGeom>
              <a:rect b="b" l="l" r="r" t="t"/>
              <a:pathLst>
                <a:path extrusionOk="0" h="908" w="1532">
                  <a:moveTo>
                    <a:pt x="1420" y="1"/>
                  </a:moveTo>
                  <a:cubicBezTo>
                    <a:pt x="1409" y="1"/>
                    <a:pt x="1398" y="3"/>
                    <a:pt x="1389" y="7"/>
                  </a:cubicBezTo>
                  <a:lnTo>
                    <a:pt x="52" y="747"/>
                  </a:lnTo>
                  <a:cubicBezTo>
                    <a:pt x="18" y="782"/>
                    <a:pt x="0" y="816"/>
                    <a:pt x="18" y="873"/>
                  </a:cubicBezTo>
                  <a:cubicBezTo>
                    <a:pt x="35" y="890"/>
                    <a:pt x="70" y="907"/>
                    <a:pt x="108" y="907"/>
                  </a:cubicBezTo>
                  <a:lnTo>
                    <a:pt x="143" y="907"/>
                  </a:lnTo>
                  <a:lnTo>
                    <a:pt x="1476" y="167"/>
                  </a:lnTo>
                  <a:cubicBezTo>
                    <a:pt x="1515" y="133"/>
                    <a:pt x="1532" y="98"/>
                    <a:pt x="1497" y="42"/>
                  </a:cubicBezTo>
                  <a:cubicBezTo>
                    <a:pt x="1481" y="17"/>
                    <a:pt x="1449" y="1"/>
                    <a:pt x="142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5"/>
            <p:cNvSpPr/>
            <p:nvPr/>
          </p:nvSpPr>
          <p:spPr>
            <a:xfrm>
              <a:off x="1592825" y="1130425"/>
              <a:ext cx="38300" cy="22975"/>
            </a:xfrm>
            <a:custGeom>
              <a:rect b="b" l="l" r="r" t="t"/>
              <a:pathLst>
                <a:path extrusionOk="0" h="919" w="1532">
                  <a:moveTo>
                    <a:pt x="1432" y="0"/>
                  </a:moveTo>
                  <a:cubicBezTo>
                    <a:pt x="1416" y="0"/>
                    <a:pt x="1401" y="6"/>
                    <a:pt x="1389" y="18"/>
                  </a:cubicBezTo>
                  <a:lnTo>
                    <a:pt x="56" y="758"/>
                  </a:lnTo>
                  <a:cubicBezTo>
                    <a:pt x="17" y="775"/>
                    <a:pt x="0" y="827"/>
                    <a:pt x="17" y="866"/>
                  </a:cubicBezTo>
                  <a:cubicBezTo>
                    <a:pt x="35" y="901"/>
                    <a:pt x="74" y="918"/>
                    <a:pt x="108" y="918"/>
                  </a:cubicBezTo>
                  <a:cubicBezTo>
                    <a:pt x="108" y="918"/>
                    <a:pt x="126" y="901"/>
                    <a:pt x="143" y="901"/>
                  </a:cubicBezTo>
                  <a:lnTo>
                    <a:pt x="1480" y="161"/>
                  </a:lnTo>
                  <a:cubicBezTo>
                    <a:pt x="1514" y="144"/>
                    <a:pt x="1532" y="92"/>
                    <a:pt x="1514" y="53"/>
                  </a:cubicBezTo>
                  <a:cubicBezTo>
                    <a:pt x="1492" y="19"/>
                    <a:pt x="1461" y="0"/>
                    <a:pt x="1432"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5"/>
            <p:cNvSpPr/>
            <p:nvPr/>
          </p:nvSpPr>
          <p:spPr>
            <a:xfrm>
              <a:off x="1577025" y="1077650"/>
              <a:ext cx="15375" cy="41025"/>
            </a:xfrm>
            <a:custGeom>
              <a:rect b="b" l="l" r="r" t="t"/>
              <a:pathLst>
                <a:path extrusionOk="0" h="1641" w="615">
                  <a:moveTo>
                    <a:pt x="57" y="1"/>
                  </a:moveTo>
                  <a:cubicBezTo>
                    <a:pt x="18" y="18"/>
                    <a:pt x="0" y="74"/>
                    <a:pt x="0" y="109"/>
                  </a:cubicBezTo>
                  <a:lnTo>
                    <a:pt x="433" y="1571"/>
                  </a:lnTo>
                  <a:cubicBezTo>
                    <a:pt x="450" y="1606"/>
                    <a:pt x="472" y="1640"/>
                    <a:pt x="524" y="1640"/>
                  </a:cubicBezTo>
                  <a:lnTo>
                    <a:pt x="541" y="1640"/>
                  </a:lnTo>
                  <a:cubicBezTo>
                    <a:pt x="580" y="1623"/>
                    <a:pt x="615" y="1571"/>
                    <a:pt x="598" y="1532"/>
                  </a:cubicBezTo>
                  <a:lnTo>
                    <a:pt x="165" y="74"/>
                  </a:lnTo>
                  <a:cubicBezTo>
                    <a:pt x="165" y="18"/>
                    <a:pt x="109" y="1"/>
                    <a:pt x="5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5"/>
            <p:cNvSpPr/>
            <p:nvPr/>
          </p:nvSpPr>
          <p:spPr>
            <a:xfrm>
              <a:off x="1615850" y="1093775"/>
              <a:ext cx="15275" cy="40700"/>
            </a:xfrm>
            <a:custGeom>
              <a:rect b="b" l="l" r="r" t="t"/>
              <a:pathLst>
                <a:path extrusionOk="0" h="1628" w="611">
                  <a:moveTo>
                    <a:pt x="92" y="0"/>
                  </a:moveTo>
                  <a:cubicBezTo>
                    <a:pt x="84" y="0"/>
                    <a:pt x="77" y="1"/>
                    <a:pt x="70" y="5"/>
                  </a:cubicBezTo>
                  <a:cubicBezTo>
                    <a:pt x="18" y="22"/>
                    <a:pt x="1" y="61"/>
                    <a:pt x="1" y="113"/>
                  </a:cubicBezTo>
                  <a:lnTo>
                    <a:pt x="433" y="1575"/>
                  </a:lnTo>
                  <a:cubicBezTo>
                    <a:pt x="451" y="1610"/>
                    <a:pt x="485" y="1627"/>
                    <a:pt x="520" y="1627"/>
                  </a:cubicBezTo>
                  <a:lnTo>
                    <a:pt x="541" y="1627"/>
                  </a:lnTo>
                  <a:cubicBezTo>
                    <a:pt x="576" y="1610"/>
                    <a:pt x="611" y="1575"/>
                    <a:pt x="593" y="1519"/>
                  </a:cubicBezTo>
                  <a:lnTo>
                    <a:pt x="161" y="61"/>
                  </a:lnTo>
                  <a:cubicBezTo>
                    <a:pt x="161" y="29"/>
                    <a:pt x="126" y="0"/>
                    <a:pt x="92"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5"/>
            <p:cNvSpPr/>
            <p:nvPr/>
          </p:nvSpPr>
          <p:spPr>
            <a:xfrm>
              <a:off x="1513975" y="1096150"/>
              <a:ext cx="35175" cy="41450"/>
            </a:xfrm>
            <a:custGeom>
              <a:rect b="b" l="l" r="r" t="t"/>
              <a:pathLst>
                <a:path extrusionOk="0" h="1658" w="1407">
                  <a:moveTo>
                    <a:pt x="0" y="0"/>
                  </a:moveTo>
                  <a:lnTo>
                    <a:pt x="0" y="1657"/>
                  </a:lnTo>
                  <a:lnTo>
                    <a:pt x="1406" y="1657"/>
                  </a:lnTo>
                  <a:lnTo>
                    <a:pt x="1406" y="0"/>
                  </a:ln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5"/>
            <p:cNvSpPr/>
            <p:nvPr/>
          </p:nvSpPr>
          <p:spPr>
            <a:xfrm>
              <a:off x="1694700" y="866250"/>
              <a:ext cx="119425" cy="100650"/>
            </a:xfrm>
            <a:custGeom>
              <a:rect b="b" l="l" r="r" t="t"/>
              <a:pathLst>
                <a:path extrusionOk="0" h="4026" w="4777">
                  <a:moveTo>
                    <a:pt x="4582" y="0"/>
                  </a:moveTo>
                  <a:cubicBezTo>
                    <a:pt x="4052" y="0"/>
                    <a:pt x="2732" y="109"/>
                    <a:pt x="1459" y="959"/>
                  </a:cubicBezTo>
                  <a:cubicBezTo>
                    <a:pt x="1" y="1932"/>
                    <a:pt x="918" y="3140"/>
                    <a:pt x="1173" y="3412"/>
                  </a:cubicBezTo>
                  <a:cubicBezTo>
                    <a:pt x="1173" y="3412"/>
                    <a:pt x="1173" y="3429"/>
                    <a:pt x="1190" y="3447"/>
                  </a:cubicBezTo>
                  <a:cubicBezTo>
                    <a:pt x="1208" y="3464"/>
                    <a:pt x="1225" y="3464"/>
                    <a:pt x="1225" y="3464"/>
                  </a:cubicBezTo>
                  <a:cubicBezTo>
                    <a:pt x="1376" y="3615"/>
                    <a:pt x="1859" y="4026"/>
                    <a:pt x="2447" y="4026"/>
                  </a:cubicBezTo>
                  <a:cubicBezTo>
                    <a:pt x="2839" y="4026"/>
                    <a:pt x="3277" y="3844"/>
                    <a:pt x="3695" y="3282"/>
                  </a:cubicBezTo>
                  <a:cubicBezTo>
                    <a:pt x="4686" y="1915"/>
                    <a:pt x="4777" y="453"/>
                    <a:pt x="4777" y="59"/>
                  </a:cubicBezTo>
                  <a:lnTo>
                    <a:pt x="4777" y="3"/>
                  </a:lnTo>
                  <a:lnTo>
                    <a:pt x="4721" y="3"/>
                  </a:lnTo>
                  <a:cubicBezTo>
                    <a:pt x="4684" y="1"/>
                    <a:pt x="4637" y="0"/>
                    <a:pt x="458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5"/>
            <p:cNvSpPr/>
            <p:nvPr/>
          </p:nvSpPr>
          <p:spPr>
            <a:xfrm>
              <a:off x="1726725" y="875100"/>
              <a:ext cx="78425" cy="75050"/>
            </a:xfrm>
            <a:custGeom>
              <a:rect b="b" l="l" r="r" t="t"/>
              <a:pathLst>
                <a:path extrusionOk="0" h="3002" w="3137">
                  <a:moveTo>
                    <a:pt x="3054" y="0"/>
                  </a:moveTo>
                  <a:cubicBezTo>
                    <a:pt x="3032" y="0"/>
                    <a:pt x="3009" y="10"/>
                    <a:pt x="2990" y="30"/>
                  </a:cubicBezTo>
                  <a:lnTo>
                    <a:pt x="35" y="2859"/>
                  </a:lnTo>
                  <a:cubicBezTo>
                    <a:pt x="0" y="2894"/>
                    <a:pt x="0" y="2950"/>
                    <a:pt x="18" y="2985"/>
                  </a:cubicBezTo>
                  <a:cubicBezTo>
                    <a:pt x="35" y="3002"/>
                    <a:pt x="69" y="3002"/>
                    <a:pt x="87" y="3002"/>
                  </a:cubicBezTo>
                  <a:cubicBezTo>
                    <a:pt x="108" y="3002"/>
                    <a:pt x="126" y="3002"/>
                    <a:pt x="143" y="2985"/>
                  </a:cubicBezTo>
                  <a:lnTo>
                    <a:pt x="3098" y="138"/>
                  </a:lnTo>
                  <a:cubicBezTo>
                    <a:pt x="3137" y="116"/>
                    <a:pt x="3137" y="64"/>
                    <a:pt x="3115" y="30"/>
                  </a:cubicBezTo>
                  <a:cubicBezTo>
                    <a:pt x="3098" y="10"/>
                    <a:pt x="3076" y="0"/>
                    <a:pt x="3054"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5"/>
            <p:cNvSpPr/>
            <p:nvPr/>
          </p:nvSpPr>
          <p:spPr>
            <a:xfrm>
              <a:off x="1755500" y="889350"/>
              <a:ext cx="6825" cy="31075"/>
            </a:xfrm>
            <a:custGeom>
              <a:rect b="b" l="l" r="r" t="t"/>
              <a:pathLst>
                <a:path extrusionOk="0" h="1243" w="273">
                  <a:moveTo>
                    <a:pt x="74" y="0"/>
                  </a:moveTo>
                  <a:cubicBezTo>
                    <a:pt x="39" y="0"/>
                    <a:pt x="0" y="35"/>
                    <a:pt x="0" y="87"/>
                  </a:cubicBezTo>
                  <a:lnTo>
                    <a:pt x="91" y="1151"/>
                  </a:lnTo>
                  <a:cubicBezTo>
                    <a:pt x="108" y="1207"/>
                    <a:pt x="147" y="1242"/>
                    <a:pt x="182" y="1242"/>
                  </a:cubicBezTo>
                  <a:lnTo>
                    <a:pt x="199" y="1242"/>
                  </a:lnTo>
                  <a:cubicBezTo>
                    <a:pt x="234" y="1242"/>
                    <a:pt x="273" y="1190"/>
                    <a:pt x="273" y="1151"/>
                  </a:cubicBezTo>
                  <a:lnTo>
                    <a:pt x="182" y="70"/>
                  </a:lnTo>
                  <a:cubicBezTo>
                    <a:pt x="164" y="35"/>
                    <a:pt x="126" y="0"/>
                    <a:pt x="74"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5"/>
            <p:cNvSpPr/>
            <p:nvPr/>
          </p:nvSpPr>
          <p:spPr>
            <a:xfrm>
              <a:off x="1733850" y="909575"/>
              <a:ext cx="7275" cy="31175"/>
            </a:xfrm>
            <a:custGeom>
              <a:rect b="b" l="l" r="r" t="t"/>
              <a:pathLst>
                <a:path extrusionOk="0" h="1247" w="291">
                  <a:moveTo>
                    <a:pt x="92" y="0"/>
                  </a:moveTo>
                  <a:cubicBezTo>
                    <a:pt x="40" y="18"/>
                    <a:pt x="1" y="57"/>
                    <a:pt x="1" y="109"/>
                  </a:cubicBezTo>
                  <a:lnTo>
                    <a:pt x="109" y="1173"/>
                  </a:lnTo>
                  <a:cubicBezTo>
                    <a:pt x="109" y="1225"/>
                    <a:pt x="148" y="1246"/>
                    <a:pt x="200" y="1246"/>
                  </a:cubicBezTo>
                  <a:cubicBezTo>
                    <a:pt x="256" y="1246"/>
                    <a:pt x="291" y="1208"/>
                    <a:pt x="273" y="1156"/>
                  </a:cubicBezTo>
                  <a:lnTo>
                    <a:pt x="182" y="91"/>
                  </a:lnTo>
                  <a:cubicBezTo>
                    <a:pt x="182" y="35"/>
                    <a:pt x="126" y="0"/>
                    <a:pt x="92"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5"/>
            <p:cNvSpPr/>
            <p:nvPr/>
          </p:nvSpPr>
          <p:spPr>
            <a:xfrm>
              <a:off x="1757750" y="916225"/>
              <a:ext cx="31625" cy="7750"/>
            </a:xfrm>
            <a:custGeom>
              <a:rect b="b" l="l" r="r" t="t"/>
              <a:pathLst>
                <a:path extrusionOk="0" h="310" w="1265">
                  <a:moveTo>
                    <a:pt x="81" y="1"/>
                  </a:moveTo>
                  <a:cubicBezTo>
                    <a:pt x="44" y="1"/>
                    <a:pt x="18" y="34"/>
                    <a:pt x="18" y="76"/>
                  </a:cubicBezTo>
                  <a:cubicBezTo>
                    <a:pt x="1" y="115"/>
                    <a:pt x="36" y="167"/>
                    <a:pt x="92" y="167"/>
                  </a:cubicBezTo>
                  <a:lnTo>
                    <a:pt x="1156" y="310"/>
                  </a:lnTo>
                  <a:lnTo>
                    <a:pt x="1173" y="310"/>
                  </a:lnTo>
                  <a:cubicBezTo>
                    <a:pt x="1208" y="310"/>
                    <a:pt x="1247" y="275"/>
                    <a:pt x="1247" y="241"/>
                  </a:cubicBezTo>
                  <a:cubicBezTo>
                    <a:pt x="1264" y="184"/>
                    <a:pt x="1225" y="150"/>
                    <a:pt x="1173" y="150"/>
                  </a:cubicBezTo>
                  <a:lnTo>
                    <a:pt x="109" y="7"/>
                  </a:lnTo>
                  <a:cubicBezTo>
                    <a:pt x="99" y="3"/>
                    <a:pt x="89" y="1"/>
                    <a:pt x="81"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5"/>
            <p:cNvSpPr/>
            <p:nvPr/>
          </p:nvSpPr>
          <p:spPr>
            <a:xfrm>
              <a:off x="1736550" y="936625"/>
              <a:ext cx="31175" cy="8125"/>
            </a:xfrm>
            <a:custGeom>
              <a:rect b="b" l="l" r="r" t="t"/>
              <a:pathLst>
                <a:path extrusionOk="0" h="325" w="1247">
                  <a:moveTo>
                    <a:pt x="92" y="0"/>
                  </a:moveTo>
                  <a:cubicBezTo>
                    <a:pt x="57" y="0"/>
                    <a:pt x="1" y="35"/>
                    <a:pt x="1" y="74"/>
                  </a:cubicBezTo>
                  <a:cubicBezTo>
                    <a:pt x="1" y="126"/>
                    <a:pt x="40" y="164"/>
                    <a:pt x="74" y="182"/>
                  </a:cubicBezTo>
                  <a:lnTo>
                    <a:pt x="1139" y="325"/>
                  </a:lnTo>
                  <a:lnTo>
                    <a:pt x="1156" y="325"/>
                  </a:lnTo>
                  <a:cubicBezTo>
                    <a:pt x="1191" y="325"/>
                    <a:pt x="1230" y="290"/>
                    <a:pt x="1247" y="234"/>
                  </a:cubicBezTo>
                  <a:cubicBezTo>
                    <a:pt x="1247" y="199"/>
                    <a:pt x="1208" y="143"/>
                    <a:pt x="1173" y="143"/>
                  </a:cubicBezTo>
                  <a:lnTo>
                    <a:pt x="92"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5"/>
            <p:cNvSpPr/>
            <p:nvPr/>
          </p:nvSpPr>
          <p:spPr>
            <a:xfrm>
              <a:off x="1759175" y="873550"/>
              <a:ext cx="34625" cy="13975"/>
            </a:xfrm>
            <a:custGeom>
              <a:rect b="b" l="l" r="r" t="t"/>
              <a:pathLst>
                <a:path extrusionOk="0" h="559" w="1385">
                  <a:moveTo>
                    <a:pt x="1190" y="1"/>
                  </a:moveTo>
                  <a:cubicBezTo>
                    <a:pt x="826" y="35"/>
                    <a:pt x="467" y="126"/>
                    <a:pt x="126" y="234"/>
                  </a:cubicBezTo>
                  <a:cubicBezTo>
                    <a:pt x="35" y="269"/>
                    <a:pt x="0" y="360"/>
                    <a:pt x="35" y="451"/>
                  </a:cubicBezTo>
                  <a:cubicBezTo>
                    <a:pt x="35" y="485"/>
                    <a:pt x="52" y="503"/>
                    <a:pt x="69" y="524"/>
                  </a:cubicBezTo>
                  <a:cubicBezTo>
                    <a:pt x="87" y="542"/>
                    <a:pt x="143" y="559"/>
                    <a:pt x="195" y="559"/>
                  </a:cubicBezTo>
                  <a:lnTo>
                    <a:pt x="251" y="559"/>
                  </a:lnTo>
                  <a:cubicBezTo>
                    <a:pt x="558" y="451"/>
                    <a:pt x="883" y="377"/>
                    <a:pt x="1225" y="343"/>
                  </a:cubicBezTo>
                  <a:cubicBezTo>
                    <a:pt x="1315" y="325"/>
                    <a:pt x="1385" y="234"/>
                    <a:pt x="1367" y="144"/>
                  </a:cubicBezTo>
                  <a:cubicBezTo>
                    <a:pt x="1367" y="53"/>
                    <a:pt x="1276" y="1"/>
                    <a:pt x="1207" y="1"/>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5"/>
            <p:cNvSpPr/>
            <p:nvPr/>
          </p:nvSpPr>
          <p:spPr>
            <a:xfrm>
              <a:off x="2276925" y="1224100"/>
              <a:ext cx="186600" cy="132525"/>
            </a:xfrm>
            <a:custGeom>
              <a:rect b="b" l="l" r="r" t="t"/>
              <a:pathLst>
                <a:path extrusionOk="0" h="5301" w="7464">
                  <a:moveTo>
                    <a:pt x="3875" y="0"/>
                  </a:moveTo>
                  <a:cubicBezTo>
                    <a:pt x="3864" y="0"/>
                    <a:pt x="3853" y="0"/>
                    <a:pt x="3842" y="1"/>
                  </a:cubicBezTo>
                  <a:cubicBezTo>
                    <a:pt x="3211" y="22"/>
                    <a:pt x="2705" y="541"/>
                    <a:pt x="2722" y="1190"/>
                  </a:cubicBezTo>
                  <a:lnTo>
                    <a:pt x="2761" y="2705"/>
                  </a:lnTo>
                  <a:lnTo>
                    <a:pt x="2272" y="1986"/>
                  </a:lnTo>
                  <a:cubicBezTo>
                    <a:pt x="2058" y="1659"/>
                    <a:pt x="1696" y="1481"/>
                    <a:pt x="1326" y="1481"/>
                  </a:cubicBezTo>
                  <a:cubicBezTo>
                    <a:pt x="1104" y="1481"/>
                    <a:pt x="880" y="1545"/>
                    <a:pt x="684" y="1679"/>
                  </a:cubicBezTo>
                  <a:cubicBezTo>
                    <a:pt x="143" y="2021"/>
                    <a:pt x="1" y="2744"/>
                    <a:pt x="360" y="3267"/>
                  </a:cubicBezTo>
                  <a:lnTo>
                    <a:pt x="1731" y="5300"/>
                  </a:lnTo>
                  <a:lnTo>
                    <a:pt x="5227" y="5283"/>
                  </a:lnTo>
                  <a:lnTo>
                    <a:pt x="6940" y="3769"/>
                  </a:lnTo>
                  <a:cubicBezTo>
                    <a:pt x="7429" y="3354"/>
                    <a:pt x="7464" y="2635"/>
                    <a:pt x="7048" y="2146"/>
                  </a:cubicBezTo>
                  <a:cubicBezTo>
                    <a:pt x="6821" y="1891"/>
                    <a:pt x="6499" y="1759"/>
                    <a:pt x="6176" y="1759"/>
                  </a:cubicBezTo>
                  <a:cubicBezTo>
                    <a:pt x="5908" y="1759"/>
                    <a:pt x="5640" y="1850"/>
                    <a:pt x="5426" y="2038"/>
                  </a:cubicBezTo>
                  <a:lnTo>
                    <a:pt x="5067" y="2363"/>
                  </a:lnTo>
                  <a:lnTo>
                    <a:pt x="5032" y="1121"/>
                  </a:lnTo>
                  <a:cubicBezTo>
                    <a:pt x="5011" y="500"/>
                    <a:pt x="4509" y="0"/>
                    <a:pt x="3875"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2" name="Google Shape;1162;p75"/>
          <p:cNvGrpSpPr/>
          <p:nvPr/>
        </p:nvGrpSpPr>
        <p:grpSpPr>
          <a:xfrm>
            <a:off x="378059" y="219277"/>
            <a:ext cx="246888" cy="246888"/>
            <a:chOff x="4396276" y="3156781"/>
            <a:chExt cx="367777" cy="369040"/>
          </a:xfrm>
        </p:grpSpPr>
        <p:sp>
          <p:nvSpPr>
            <p:cNvPr id="1163" name="Google Shape;1163;p75"/>
            <p:cNvSpPr/>
            <p:nvPr/>
          </p:nvSpPr>
          <p:spPr>
            <a:xfrm>
              <a:off x="4396276" y="3156781"/>
              <a:ext cx="367777" cy="369040"/>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5"/>
            <p:cNvSpPr/>
            <p:nvPr/>
          </p:nvSpPr>
          <p:spPr>
            <a:xfrm>
              <a:off x="4396276" y="3156781"/>
              <a:ext cx="183599" cy="369040"/>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5" name="Google Shape;1165;p75"/>
          <p:cNvSpPr/>
          <p:nvPr/>
        </p:nvSpPr>
        <p:spPr>
          <a:xfrm>
            <a:off x="146591" y="502625"/>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5"/>
          <p:cNvSpPr/>
          <p:nvPr/>
        </p:nvSpPr>
        <p:spPr>
          <a:xfrm>
            <a:off x="1167099" y="305853"/>
            <a:ext cx="152272" cy="73749"/>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5"/>
          <p:cNvSpPr/>
          <p:nvPr/>
        </p:nvSpPr>
        <p:spPr>
          <a:xfrm>
            <a:off x="761450" y="502625"/>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5"/>
          <p:cNvSpPr/>
          <p:nvPr/>
        </p:nvSpPr>
        <p:spPr>
          <a:xfrm>
            <a:off x="575103" y="228775"/>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69" name="Shape 1169"/>
        <p:cNvGrpSpPr/>
        <p:nvPr/>
      </p:nvGrpSpPr>
      <p:grpSpPr>
        <a:xfrm>
          <a:off x="0" y="0"/>
          <a:ext cx="0" cy="0"/>
          <a:chOff x="0" y="0"/>
          <a:chExt cx="0" cy="0"/>
        </a:xfrm>
      </p:grpSpPr>
      <p:sp>
        <p:nvSpPr>
          <p:cNvPr id="1170" name="Google Shape;1170;p76"/>
          <p:cNvSpPr txBox="1"/>
          <p:nvPr>
            <p:ph type="title"/>
          </p:nvPr>
        </p:nvSpPr>
        <p:spPr>
          <a:xfrm>
            <a:off x="720000" y="1287450"/>
            <a:ext cx="3773400" cy="60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71" name="Google Shape;1171;p76"/>
          <p:cNvSpPr txBox="1"/>
          <p:nvPr>
            <p:ph idx="1" type="subTitle"/>
          </p:nvPr>
        </p:nvSpPr>
        <p:spPr>
          <a:xfrm>
            <a:off x="720000" y="1893775"/>
            <a:ext cx="2979900" cy="103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72" name="Google Shape;1172;p76"/>
          <p:cNvSpPr/>
          <p:nvPr/>
        </p:nvSpPr>
        <p:spPr>
          <a:xfrm flipH="1">
            <a:off x="-94100" y="4938650"/>
            <a:ext cx="20619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3" name="Google Shape;1173;p76"/>
          <p:cNvGrpSpPr/>
          <p:nvPr/>
        </p:nvGrpSpPr>
        <p:grpSpPr>
          <a:xfrm>
            <a:off x="2096449" y="4938638"/>
            <a:ext cx="2749702" cy="122914"/>
            <a:chOff x="5024149" y="4918613"/>
            <a:chExt cx="2749702" cy="122914"/>
          </a:xfrm>
        </p:grpSpPr>
        <p:sp>
          <p:nvSpPr>
            <p:cNvPr id="1174" name="Google Shape;1174;p76"/>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6"/>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6"/>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6"/>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6"/>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6"/>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6"/>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6"/>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6"/>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6"/>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6"/>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6"/>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6"/>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6"/>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6"/>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6"/>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6"/>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6"/>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6"/>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6"/>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6"/>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6"/>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6"/>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6"/>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6"/>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6"/>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6"/>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6"/>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6"/>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6"/>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4" name="Google Shape;1204;p76"/>
          <p:cNvSpPr/>
          <p:nvPr/>
        </p:nvSpPr>
        <p:spPr>
          <a:xfrm>
            <a:off x="174100" y="4640920"/>
            <a:ext cx="548665" cy="305245"/>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6"/>
          <p:cNvSpPr/>
          <p:nvPr/>
        </p:nvSpPr>
        <p:spPr>
          <a:xfrm>
            <a:off x="337911" y="4573766"/>
            <a:ext cx="199753" cy="150110"/>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6" name="Google Shape;1206;p76"/>
          <p:cNvGrpSpPr/>
          <p:nvPr/>
        </p:nvGrpSpPr>
        <p:grpSpPr>
          <a:xfrm>
            <a:off x="1617565" y="4633387"/>
            <a:ext cx="274020" cy="305248"/>
            <a:chOff x="6354733" y="3914449"/>
            <a:chExt cx="375627" cy="418435"/>
          </a:xfrm>
        </p:grpSpPr>
        <p:sp>
          <p:nvSpPr>
            <p:cNvPr id="1207" name="Google Shape;1207;p76"/>
            <p:cNvSpPr/>
            <p:nvPr/>
          </p:nvSpPr>
          <p:spPr>
            <a:xfrm>
              <a:off x="6354733" y="3914449"/>
              <a:ext cx="375627" cy="365115"/>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6"/>
            <p:cNvSpPr/>
            <p:nvPr/>
          </p:nvSpPr>
          <p:spPr>
            <a:xfrm>
              <a:off x="6354733" y="3919536"/>
              <a:ext cx="182261" cy="360029"/>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6"/>
            <p:cNvSpPr/>
            <p:nvPr/>
          </p:nvSpPr>
          <p:spPr>
            <a:xfrm>
              <a:off x="6531143" y="4080262"/>
              <a:ext cx="26449" cy="252622"/>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6"/>
            <p:cNvSpPr/>
            <p:nvPr/>
          </p:nvSpPr>
          <p:spPr>
            <a:xfrm>
              <a:off x="6473413" y="4169527"/>
              <a:ext cx="71124" cy="57900"/>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6"/>
            <p:cNvSpPr/>
            <p:nvPr/>
          </p:nvSpPr>
          <p:spPr>
            <a:xfrm>
              <a:off x="6544452" y="4153929"/>
              <a:ext cx="60951" cy="49083"/>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76"/>
            <p:cNvSpPr/>
            <p:nvPr/>
          </p:nvSpPr>
          <p:spPr>
            <a:xfrm>
              <a:off x="6495454" y="4118749"/>
              <a:ext cx="49083" cy="39589"/>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3" name="Google Shape;1213;p76"/>
          <p:cNvGrpSpPr/>
          <p:nvPr/>
        </p:nvGrpSpPr>
        <p:grpSpPr>
          <a:xfrm>
            <a:off x="1450565" y="4633387"/>
            <a:ext cx="274020" cy="305248"/>
            <a:chOff x="6354733" y="3914449"/>
            <a:chExt cx="375627" cy="418435"/>
          </a:xfrm>
        </p:grpSpPr>
        <p:sp>
          <p:nvSpPr>
            <p:cNvPr id="1214" name="Google Shape;1214;p76"/>
            <p:cNvSpPr/>
            <p:nvPr/>
          </p:nvSpPr>
          <p:spPr>
            <a:xfrm>
              <a:off x="6354733" y="3914449"/>
              <a:ext cx="375627" cy="365115"/>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76"/>
            <p:cNvSpPr/>
            <p:nvPr/>
          </p:nvSpPr>
          <p:spPr>
            <a:xfrm>
              <a:off x="6354733" y="3919536"/>
              <a:ext cx="182261" cy="360029"/>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76"/>
            <p:cNvSpPr/>
            <p:nvPr/>
          </p:nvSpPr>
          <p:spPr>
            <a:xfrm>
              <a:off x="6531143" y="4080262"/>
              <a:ext cx="26449" cy="252622"/>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6"/>
            <p:cNvSpPr/>
            <p:nvPr/>
          </p:nvSpPr>
          <p:spPr>
            <a:xfrm>
              <a:off x="6473413" y="4169527"/>
              <a:ext cx="71124" cy="57900"/>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6"/>
            <p:cNvSpPr/>
            <p:nvPr/>
          </p:nvSpPr>
          <p:spPr>
            <a:xfrm>
              <a:off x="6544452" y="4153929"/>
              <a:ext cx="60951" cy="49083"/>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6"/>
            <p:cNvSpPr/>
            <p:nvPr/>
          </p:nvSpPr>
          <p:spPr>
            <a:xfrm>
              <a:off x="6495454" y="4118749"/>
              <a:ext cx="49083" cy="39589"/>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0" name="Google Shape;1220;p76"/>
          <p:cNvSpPr/>
          <p:nvPr/>
        </p:nvSpPr>
        <p:spPr>
          <a:xfrm>
            <a:off x="568963" y="4743138"/>
            <a:ext cx="364948" cy="203036"/>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6"/>
          <p:cNvSpPr/>
          <p:nvPr/>
        </p:nvSpPr>
        <p:spPr>
          <a:xfrm>
            <a:off x="677923" y="4698471"/>
            <a:ext cx="132867" cy="99847"/>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6"/>
          <p:cNvSpPr/>
          <p:nvPr/>
        </p:nvSpPr>
        <p:spPr>
          <a:xfrm>
            <a:off x="8441453" y="235488"/>
            <a:ext cx="248263" cy="248333"/>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6"/>
          <p:cNvSpPr/>
          <p:nvPr/>
        </p:nvSpPr>
        <p:spPr>
          <a:xfrm>
            <a:off x="7696237" y="405175"/>
            <a:ext cx="662243" cy="178361"/>
          </a:xfrm>
          <a:custGeom>
            <a:rect b="b" l="l" r="r" t="t"/>
            <a:pathLst>
              <a:path extrusionOk="0" h="2104" w="7812">
                <a:moveTo>
                  <a:pt x="4136" y="0"/>
                </a:moveTo>
                <a:cubicBezTo>
                  <a:pt x="3424" y="0"/>
                  <a:pt x="2846" y="571"/>
                  <a:pt x="2846" y="1282"/>
                </a:cubicBezTo>
                <a:lnTo>
                  <a:pt x="2846" y="1304"/>
                </a:lnTo>
                <a:cubicBezTo>
                  <a:pt x="2765" y="1273"/>
                  <a:pt x="2676" y="1252"/>
                  <a:pt x="2580" y="1252"/>
                </a:cubicBezTo>
                <a:cubicBezTo>
                  <a:pt x="2380" y="1252"/>
                  <a:pt x="2194" y="1327"/>
                  <a:pt x="2046" y="1444"/>
                </a:cubicBezTo>
                <a:cubicBezTo>
                  <a:pt x="1906" y="1259"/>
                  <a:pt x="1683" y="1140"/>
                  <a:pt x="1438" y="1140"/>
                </a:cubicBezTo>
                <a:cubicBezTo>
                  <a:pt x="1082" y="1140"/>
                  <a:pt x="794" y="1371"/>
                  <a:pt x="691" y="1690"/>
                </a:cubicBezTo>
                <a:cubicBezTo>
                  <a:pt x="675" y="1690"/>
                  <a:pt x="654" y="1682"/>
                  <a:pt x="638" y="1682"/>
                </a:cubicBezTo>
                <a:cubicBezTo>
                  <a:pt x="350" y="1682"/>
                  <a:pt x="104" y="1860"/>
                  <a:pt x="1" y="2104"/>
                </a:cubicBezTo>
                <a:lnTo>
                  <a:pt x="7796" y="2104"/>
                </a:lnTo>
                <a:cubicBezTo>
                  <a:pt x="7812" y="2052"/>
                  <a:pt x="7812" y="1994"/>
                  <a:pt x="7812" y="1933"/>
                </a:cubicBezTo>
                <a:cubicBezTo>
                  <a:pt x="7812" y="1467"/>
                  <a:pt x="7433" y="1081"/>
                  <a:pt x="6967" y="1081"/>
                </a:cubicBezTo>
                <a:cubicBezTo>
                  <a:pt x="6714" y="1081"/>
                  <a:pt x="6499" y="1193"/>
                  <a:pt x="6344" y="1355"/>
                </a:cubicBezTo>
                <a:cubicBezTo>
                  <a:pt x="6181" y="1185"/>
                  <a:pt x="5958" y="1074"/>
                  <a:pt x="5706" y="1074"/>
                </a:cubicBezTo>
                <a:cubicBezTo>
                  <a:pt x="5603" y="1074"/>
                  <a:pt x="5500" y="1096"/>
                  <a:pt x="5411" y="1126"/>
                </a:cubicBezTo>
                <a:cubicBezTo>
                  <a:pt x="5329" y="489"/>
                  <a:pt x="4795" y="0"/>
                  <a:pt x="4136"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6"/>
          <p:cNvSpPr/>
          <p:nvPr/>
        </p:nvSpPr>
        <p:spPr>
          <a:xfrm>
            <a:off x="8526669" y="305279"/>
            <a:ext cx="364946" cy="108763"/>
          </a:xfrm>
          <a:custGeom>
            <a:rect b="b" l="l" r="r" t="t"/>
            <a:pathLst>
              <a:path extrusionOk="0" h="1283" w="4305">
                <a:moveTo>
                  <a:pt x="2179" y="0"/>
                </a:moveTo>
                <a:cubicBezTo>
                  <a:pt x="1690" y="0"/>
                  <a:pt x="1297" y="400"/>
                  <a:pt x="1297" y="882"/>
                </a:cubicBezTo>
                <a:lnTo>
                  <a:pt x="1297" y="912"/>
                </a:lnTo>
                <a:cubicBezTo>
                  <a:pt x="1223" y="889"/>
                  <a:pt x="1148" y="882"/>
                  <a:pt x="1068" y="882"/>
                </a:cubicBezTo>
                <a:cubicBezTo>
                  <a:pt x="904" y="896"/>
                  <a:pt x="764" y="971"/>
                  <a:pt x="659" y="1074"/>
                </a:cubicBezTo>
                <a:cubicBezTo>
                  <a:pt x="593" y="1053"/>
                  <a:pt x="518" y="1046"/>
                  <a:pt x="445" y="1046"/>
                </a:cubicBezTo>
                <a:cubicBezTo>
                  <a:pt x="259" y="1060"/>
                  <a:pt x="104" y="1149"/>
                  <a:pt x="1" y="1282"/>
                </a:cubicBezTo>
                <a:lnTo>
                  <a:pt x="4297" y="1282"/>
                </a:lnTo>
                <a:cubicBezTo>
                  <a:pt x="4297" y="1268"/>
                  <a:pt x="4304" y="1261"/>
                  <a:pt x="4304" y="1245"/>
                </a:cubicBezTo>
                <a:cubicBezTo>
                  <a:pt x="4277" y="910"/>
                  <a:pt x="4002" y="659"/>
                  <a:pt x="3677" y="659"/>
                </a:cubicBezTo>
                <a:cubicBezTo>
                  <a:pt x="3664" y="659"/>
                  <a:pt x="3651" y="659"/>
                  <a:pt x="3638" y="660"/>
                </a:cubicBezTo>
                <a:cubicBezTo>
                  <a:pt x="3453" y="674"/>
                  <a:pt x="3298" y="772"/>
                  <a:pt x="3193" y="905"/>
                </a:cubicBezTo>
                <a:cubicBezTo>
                  <a:pt x="3149" y="889"/>
                  <a:pt x="3104" y="889"/>
                  <a:pt x="3060" y="889"/>
                </a:cubicBezTo>
                <a:lnTo>
                  <a:pt x="3060" y="882"/>
                </a:lnTo>
                <a:cubicBezTo>
                  <a:pt x="3060" y="400"/>
                  <a:pt x="2660" y="0"/>
                  <a:pt x="2179"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6"/>
          <p:cNvSpPr/>
          <p:nvPr/>
        </p:nvSpPr>
        <p:spPr>
          <a:xfrm>
            <a:off x="7993519" y="235504"/>
            <a:ext cx="364946" cy="108763"/>
          </a:xfrm>
          <a:custGeom>
            <a:rect b="b" l="l" r="r" t="t"/>
            <a:pathLst>
              <a:path extrusionOk="0" h="1283" w="4305">
                <a:moveTo>
                  <a:pt x="2179" y="0"/>
                </a:moveTo>
                <a:cubicBezTo>
                  <a:pt x="1690" y="0"/>
                  <a:pt x="1297" y="400"/>
                  <a:pt x="1297" y="882"/>
                </a:cubicBezTo>
                <a:lnTo>
                  <a:pt x="1297" y="912"/>
                </a:lnTo>
                <a:cubicBezTo>
                  <a:pt x="1223" y="889"/>
                  <a:pt x="1148" y="882"/>
                  <a:pt x="1068" y="882"/>
                </a:cubicBezTo>
                <a:cubicBezTo>
                  <a:pt x="904" y="896"/>
                  <a:pt x="764" y="971"/>
                  <a:pt x="659" y="1074"/>
                </a:cubicBezTo>
                <a:cubicBezTo>
                  <a:pt x="593" y="1053"/>
                  <a:pt x="518" y="1046"/>
                  <a:pt x="445" y="1046"/>
                </a:cubicBezTo>
                <a:cubicBezTo>
                  <a:pt x="259" y="1060"/>
                  <a:pt x="104" y="1149"/>
                  <a:pt x="1" y="1282"/>
                </a:cubicBezTo>
                <a:lnTo>
                  <a:pt x="4297" y="1282"/>
                </a:lnTo>
                <a:cubicBezTo>
                  <a:pt x="4297" y="1268"/>
                  <a:pt x="4304" y="1261"/>
                  <a:pt x="4304" y="1245"/>
                </a:cubicBezTo>
                <a:cubicBezTo>
                  <a:pt x="4277" y="910"/>
                  <a:pt x="4002" y="659"/>
                  <a:pt x="3677" y="659"/>
                </a:cubicBezTo>
                <a:cubicBezTo>
                  <a:pt x="3664" y="659"/>
                  <a:pt x="3651" y="659"/>
                  <a:pt x="3638" y="660"/>
                </a:cubicBezTo>
                <a:cubicBezTo>
                  <a:pt x="3453" y="674"/>
                  <a:pt x="3298" y="772"/>
                  <a:pt x="3193" y="905"/>
                </a:cubicBezTo>
                <a:cubicBezTo>
                  <a:pt x="3149" y="889"/>
                  <a:pt x="3104" y="889"/>
                  <a:pt x="3060" y="889"/>
                </a:cubicBezTo>
                <a:lnTo>
                  <a:pt x="3060" y="882"/>
                </a:lnTo>
                <a:cubicBezTo>
                  <a:pt x="3060" y="400"/>
                  <a:pt x="2660" y="0"/>
                  <a:pt x="2179"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6" name="Google Shape;1226;p76"/>
          <p:cNvGrpSpPr/>
          <p:nvPr/>
        </p:nvGrpSpPr>
        <p:grpSpPr>
          <a:xfrm>
            <a:off x="947341" y="4234986"/>
            <a:ext cx="471443" cy="703529"/>
            <a:chOff x="5752054" y="2896539"/>
            <a:chExt cx="727086" cy="1085022"/>
          </a:xfrm>
        </p:grpSpPr>
        <p:sp>
          <p:nvSpPr>
            <p:cNvPr id="1227" name="Google Shape;1227;p76"/>
            <p:cNvSpPr/>
            <p:nvPr/>
          </p:nvSpPr>
          <p:spPr>
            <a:xfrm>
              <a:off x="5955656" y="3243358"/>
              <a:ext cx="312937" cy="738203"/>
            </a:xfrm>
            <a:custGeom>
              <a:rect b="b" l="l" r="r" t="t"/>
              <a:pathLst>
                <a:path extrusionOk="0" h="6907" w="2928">
                  <a:moveTo>
                    <a:pt x="644" y="1"/>
                  </a:moveTo>
                  <a:lnTo>
                    <a:pt x="0" y="6906"/>
                  </a:lnTo>
                  <a:lnTo>
                    <a:pt x="2927" y="6906"/>
                  </a:lnTo>
                  <a:lnTo>
                    <a:pt x="2282" y="1"/>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6"/>
            <p:cNvSpPr/>
            <p:nvPr/>
          </p:nvSpPr>
          <p:spPr>
            <a:xfrm>
              <a:off x="6199442" y="3243358"/>
              <a:ext cx="76204" cy="738203"/>
            </a:xfrm>
            <a:custGeom>
              <a:rect b="b" l="l" r="r" t="t"/>
              <a:pathLst>
                <a:path extrusionOk="0" h="6907" w="713">
                  <a:moveTo>
                    <a:pt x="1" y="1"/>
                  </a:moveTo>
                  <a:lnTo>
                    <a:pt x="646" y="6906"/>
                  </a:lnTo>
                  <a:lnTo>
                    <a:pt x="712" y="6906"/>
                  </a:lnTo>
                  <a:lnTo>
                    <a:pt x="68" y="1"/>
                  </a:lnTo>
                  <a:close/>
                </a:path>
              </a:pathLst>
            </a:custGeom>
            <a:solidFill>
              <a:srgbClr val="674F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6"/>
            <p:cNvSpPr/>
            <p:nvPr/>
          </p:nvSpPr>
          <p:spPr>
            <a:xfrm>
              <a:off x="6109238" y="3243358"/>
              <a:ext cx="159354" cy="738203"/>
            </a:xfrm>
            <a:custGeom>
              <a:rect b="b" l="l" r="r" t="t"/>
              <a:pathLst>
                <a:path extrusionOk="0" h="6907" w="1491">
                  <a:moveTo>
                    <a:pt x="82" y="1"/>
                  </a:moveTo>
                  <a:lnTo>
                    <a:pt x="0" y="6906"/>
                  </a:lnTo>
                  <a:lnTo>
                    <a:pt x="1490" y="6906"/>
                  </a:lnTo>
                  <a:lnTo>
                    <a:pt x="845" y="1"/>
                  </a:lnTo>
                  <a:close/>
                </a:path>
              </a:pathLst>
            </a:custGeom>
            <a:solidFill>
              <a:srgbClr val="AA66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6"/>
            <p:cNvSpPr/>
            <p:nvPr/>
          </p:nvSpPr>
          <p:spPr>
            <a:xfrm>
              <a:off x="6090962" y="3513331"/>
              <a:ext cx="49271" cy="49271"/>
            </a:xfrm>
            <a:custGeom>
              <a:rect b="b" l="l" r="r" t="t"/>
              <a:pathLst>
                <a:path extrusionOk="0" h="461" w="461">
                  <a:moveTo>
                    <a:pt x="0" y="0"/>
                  </a:moveTo>
                  <a:lnTo>
                    <a:pt x="0" y="461"/>
                  </a:lnTo>
                  <a:lnTo>
                    <a:pt x="461" y="461"/>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6"/>
            <p:cNvSpPr/>
            <p:nvPr/>
          </p:nvSpPr>
          <p:spPr>
            <a:xfrm>
              <a:off x="6087114" y="3508522"/>
              <a:ext cx="57928" cy="58034"/>
            </a:xfrm>
            <a:custGeom>
              <a:rect b="b" l="l" r="r" t="t"/>
              <a:pathLst>
                <a:path extrusionOk="0" h="543" w="542">
                  <a:moveTo>
                    <a:pt x="460" y="82"/>
                  </a:moveTo>
                  <a:lnTo>
                    <a:pt x="460" y="468"/>
                  </a:lnTo>
                  <a:lnTo>
                    <a:pt x="74" y="468"/>
                  </a:lnTo>
                  <a:lnTo>
                    <a:pt x="74" y="82"/>
                  </a:lnTo>
                  <a:close/>
                  <a:moveTo>
                    <a:pt x="1" y="1"/>
                  </a:moveTo>
                  <a:lnTo>
                    <a:pt x="1" y="543"/>
                  </a:lnTo>
                  <a:lnTo>
                    <a:pt x="541" y="543"/>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6"/>
            <p:cNvSpPr/>
            <p:nvPr/>
          </p:nvSpPr>
          <p:spPr>
            <a:xfrm>
              <a:off x="6090962" y="3634531"/>
              <a:ext cx="49271" cy="49164"/>
            </a:xfrm>
            <a:custGeom>
              <a:rect b="b" l="l" r="r" t="t"/>
              <a:pathLst>
                <a:path extrusionOk="0" h="460" w="461">
                  <a:moveTo>
                    <a:pt x="0" y="1"/>
                  </a:moveTo>
                  <a:lnTo>
                    <a:pt x="0" y="459"/>
                  </a:lnTo>
                  <a:lnTo>
                    <a:pt x="461" y="459"/>
                  </a:lnTo>
                  <a:lnTo>
                    <a:pt x="4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6"/>
            <p:cNvSpPr/>
            <p:nvPr/>
          </p:nvSpPr>
          <p:spPr>
            <a:xfrm>
              <a:off x="6087114" y="3630576"/>
              <a:ext cx="57928" cy="57821"/>
            </a:xfrm>
            <a:custGeom>
              <a:rect b="b" l="l" r="r" t="t"/>
              <a:pathLst>
                <a:path extrusionOk="0" h="541" w="542">
                  <a:moveTo>
                    <a:pt x="460" y="75"/>
                  </a:moveTo>
                  <a:lnTo>
                    <a:pt x="460" y="459"/>
                  </a:lnTo>
                  <a:lnTo>
                    <a:pt x="74" y="459"/>
                  </a:lnTo>
                  <a:lnTo>
                    <a:pt x="74" y="75"/>
                  </a:lnTo>
                  <a:close/>
                  <a:moveTo>
                    <a:pt x="1" y="0"/>
                  </a:moveTo>
                  <a:lnTo>
                    <a:pt x="1" y="541"/>
                  </a:lnTo>
                  <a:lnTo>
                    <a:pt x="541" y="541"/>
                  </a:lnTo>
                  <a:lnTo>
                    <a:pt x="5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6"/>
            <p:cNvSpPr/>
            <p:nvPr/>
          </p:nvSpPr>
          <p:spPr>
            <a:xfrm>
              <a:off x="6090962" y="3755623"/>
              <a:ext cx="49271" cy="50126"/>
            </a:xfrm>
            <a:custGeom>
              <a:rect b="b" l="l" r="r" t="t"/>
              <a:pathLst>
                <a:path extrusionOk="0" h="469" w="461">
                  <a:moveTo>
                    <a:pt x="0" y="0"/>
                  </a:moveTo>
                  <a:lnTo>
                    <a:pt x="0" y="468"/>
                  </a:lnTo>
                  <a:lnTo>
                    <a:pt x="461" y="468"/>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6"/>
            <p:cNvSpPr/>
            <p:nvPr/>
          </p:nvSpPr>
          <p:spPr>
            <a:xfrm>
              <a:off x="6087114" y="3751776"/>
              <a:ext cx="57928" cy="57928"/>
            </a:xfrm>
            <a:custGeom>
              <a:rect b="b" l="l" r="r" t="t"/>
              <a:pathLst>
                <a:path extrusionOk="0" h="542" w="542">
                  <a:moveTo>
                    <a:pt x="460" y="74"/>
                  </a:moveTo>
                  <a:lnTo>
                    <a:pt x="460" y="460"/>
                  </a:lnTo>
                  <a:lnTo>
                    <a:pt x="74" y="460"/>
                  </a:lnTo>
                  <a:lnTo>
                    <a:pt x="74" y="74"/>
                  </a:lnTo>
                  <a:close/>
                  <a:moveTo>
                    <a:pt x="1" y="1"/>
                  </a:moveTo>
                  <a:lnTo>
                    <a:pt x="1" y="541"/>
                  </a:lnTo>
                  <a:lnTo>
                    <a:pt x="541" y="541"/>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6"/>
            <p:cNvSpPr/>
            <p:nvPr/>
          </p:nvSpPr>
          <p:spPr>
            <a:xfrm>
              <a:off x="6090962" y="3876930"/>
              <a:ext cx="49271" cy="49805"/>
            </a:xfrm>
            <a:custGeom>
              <a:rect b="b" l="l" r="r" t="t"/>
              <a:pathLst>
                <a:path extrusionOk="0" h="466" w="461">
                  <a:moveTo>
                    <a:pt x="0" y="0"/>
                  </a:moveTo>
                  <a:lnTo>
                    <a:pt x="0" y="466"/>
                  </a:lnTo>
                  <a:lnTo>
                    <a:pt x="461" y="466"/>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6"/>
            <p:cNvSpPr/>
            <p:nvPr/>
          </p:nvSpPr>
          <p:spPr>
            <a:xfrm>
              <a:off x="6087114" y="3872868"/>
              <a:ext cx="57928" cy="57928"/>
            </a:xfrm>
            <a:custGeom>
              <a:rect b="b" l="l" r="r" t="t"/>
              <a:pathLst>
                <a:path extrusionOk="0" h="542" w="542">
                  <a:moveTo>
                    <a:pt x="460" y="82"/>
                  </a:moveTo>
                  <a:lnTo>
                    <a:pt x="460" y="468"/>
                  </a:lnTo>
                  <a:lnTo>
                    <a:pt x="74" y="468"/>
                  </a:lnTo>
                  <a:lnTo>
                    <a:pt x="74" y="82"/>
                  </a:lnTo>
                  <a:close/>
                  <a:moveTo>
                    <a:pt x="1" y="1"/>
                  </a:moveTo>
                  <a:lnTo>
                    <a:pt x="1" y="541"/>
                  </a:lnTo>
                  <a:lnTo>
                    <a:pt x="541" y="541"/>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6"/>
            <p:cNvSpPr/>
            <p:nvPr/>
          </p:nvSpPr>
          <p:spPr>
            <a:xfrm>
              <a:off x="6090962" y="3391491"/>
              <a:ext cx="49271" cy="49805"/>
            </a:xfrm>
            <a:custGeom>
              <a:rect b="b" l="l" r="r" t="t"/>
              <a:pathLst>
                <a:path extrusionOk="0" h="466" w="461">
                  <a:moveTo>
                    <a:pt x="0" y="0"/>
                  </a:moveTo>
                  <a:lnTo>
                    <a:pt x="0" y="466"/>
                  </a:lnTo>
                  <a:lnTo>
                    <a:pt x="461" y="466"/>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6"/>
            <p:cNvSpPr/>
            <p:nvPr/>
          </p:nvSpPr>
          <p:spPr>
            <a:xfrm>
              <a:off x="6087114" y="3387429"/>
              <a:ext cx="57928" cy="57928"/>
            </a:xfrm>
            <a:custGeom>
              <a:rect b="b" l="l" r="r" t="t"/>
              <a:pathLst>
                <a:path extrusionOk="0" h="542" w="542">
                  <a:moveTo>
                    <a:pt x="460" y="83"/>
                  </a:moveTo>
                  <a:lnTo>
                    <a:pt x="460" y="467"/>
                  </a:lnTo>
                  <a:lnTo>
                    <a:pt x="74" y="467"/>
                  </a:lnTo>
                  <a:lnTo>
                    <a:pt x="74" y="83"/>
                  </a:lnTo>
                  <a:close/>
                  <a:moveTo>
                    <a:pt x="1" y="1"/>
                  </a:moveTo>
                  <a:lnTo>
                    <a:pt x="1" y="541"/>
                  </a:lnTo>
                  <a:lnTo>
                    <a:pt x="541" y="541"/>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6"/>
            <p:cNvSpPr/>
            <p:nvPr/>
          </p:nvSpPr>
          <p:spPr>
            <a:xfrm>
              <a:off x="6057723" y="3202103"/>
              <a:ext cx="118848" cy="118955"/>
            </a:xfrm>
            <a:custGeom>
              <a:rect b="b" l="l" r="r" t="t"/>
              <a:pathLst>
                <a:path extrusionOk="0" h="1113" w="1112">
                  <a:moveTo>
                    <a:pt x="53" y="1"/>
                  </a:moveTo>
                  <a:lnTo>
                    <a:pt x="0" y="52"/>
                  </a:lnTo>
                  <a:lnTo>
                    <a:pt x="1053" y="1112"/>
                  </a:lnTo>
                  <a:lnTo>
                    <a:pt x="1112" y="1054"/>
                  </a:lnTo>
                  <a:lnTo>
                    <a:pt x="5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6"/>
            <p:cNvSpPr/>
            <p:nvPr/>
          </p:nvSpPr>
          <p:spPr>
            <a:xfrm>
              <a:off x="5886613" y="3031098"/>
              <a:ext cx="111153" cy="111687"/>
            </a:xfrm>
            <a:custGeom>
              <a:rect b="b" l="l" r="r" t="t"/>
              <a:pathLst>
                <a:path extrusionOk="0" h="1045" w="1040">
                  <a:moveTo>
                    <a:pt x="972" y="0"/>
                  </a:moveTo>
                  <a:lnTo>
                    <a:pt x="454" y="511"/>
                  </a:lnTo>
                  <a:lnTo>
                    <a:pt x="461" y="520"/>
                  </a:lnTo>
                  <a:lnTo>
                    <a:pt x="1" y="978"/>
                  </a:lnTo>
                  <a:lnTo>
                    <a:pt x="68" y="1044"/>
                  </a:lnTo>
                  <a:lnTo>
                    <a:pt x="587" y="527"/>
                  </a:lnTo>
                  <a:lnTo>
                    <a:pt x="579" y="527"/>
                  </a:lnTo>
                  <a:lnTo>
                    <a:pt x="1039" y="66"/>
                  </a:lnTo>
                  <a:lnTo>
                    <a:pt x="97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6"/>
            <p:cNvSpPr/>
            <p:nvPr/>
          </p:nvSpPr>
          <p:spPr>
            <a:xfrm>
              <a:off x="6012621" y="3120555"/>
              <a:ext cx="87960" cy="87212"/>
            </a:xfrm>
            <a:custGeom>
              <a:rect b="b" l="l" r="r" t="t"/>
              <a:pathLst>
                <a:path extrusionOk="0" h="816" w="823">
                  <a:moveTo>
                    <a:pt x="401" y="111"/>
                  </a:moveTo>
                  <a:lnTo>
                    <a:pt x="712" y="415"/>
                  </a:lnTo>
                  <a:lnTo>
                    <a:pt x="422" y="705"/>
                  </a:lnTo>
                  <a:lnTo>
                    <a:pt x="111" y="401"/>
                  </a:lnTo>
                  <a:lnTo>
                    <a:pt x="401" y="111"/>
                  </a:lnTo>
                  <a:close/>
                  <a:moveTo>
                    <a:pt x="401" y="1"/>
                  </a:moveTo>
                  <a:lnTo>
                    <a:pt x="1" y="401"/>
                  </a:lnTo>
                  <a:lnTo>
                    <a:pt x="422" y="815"/>
                  </a:lnTo>
                  <a:lnTo>
                    <a:pt x="822" y="415"/>
                  </a:lnTo>
                  <a:lnTo>
                    <a:pt x="401"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6"/>
            <p:cNvSpPr/>
            <p:nvPr/>
          </p:nvSpPr>
          <p:spPr>
            <a:xfrm>
              <a:off x="5975428" y="3076094"/>
              <a:ext cx="85609" cy="92877"/>
            </a:xfrm>
            <a:custGeom>
              <a:rect b="b" l="l" r="r" t="t"/>
              <a:pathLst>
                <a:path extrusionOk="0" h="869" w="801">
                  <a:moveTo>
                    <a:pt x="452" y="127"/>
                  </a:moveTo>
                  <a:lnTo>
                    <a:pt x="697" y="468"/>
                  </a:lnTo>
                  <a:lnTo>
                    <a:pt x="407" y="757"/>
                  </a:lnTo>
                  <a:lnTo>
                    <a:pt x="112" y="461"/>
                  </a:lnTo>
                  <a:lnTo>
                    <a:pt x="452" y="127"/>
                  </a:lnTo>
                  <a:close/>
                  <a:moveTo>
                    <a:pt x="459" y="1"/>
                  </a:moveTo>
                  <a:lnTo>
                    <a:pt x="0" y="461"/>
                  </a:lnTo>
                  <a:lnTo>
                    <a:pt x="407" y="869"/>
                  </a:lnTo>
                  <a:lnTo>
                    <a:pt x="800" y="476"/>
                  </a:lnTo>
                  <a:lnTo>
                    <a:pt x="459"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6"/>
            <p:cNvSpPr/>
            <p:nvPr/>
          </p:nvSpPr>
          <p:spPr>
            <a:xfrm>
              <a:off x="5936631" y="3031098"/>
              <a:ext cx="91915" cy="99075"/>
            </a:xfrm>
            <a:custGeom>
              <a:rect b="b" l="l" r="r" t="t"/>
              <a:pathLst>
                <a:path extrusionOk="0" h="927" w="860">
                  <a:moveTo>
                    <a:pt x="511" y="127"/>
                  </a:moveTo>
                  <a:lnTo>
                    <a:pt x="756" y="466"/>
                  </a:lnTo>
                  <a:lnTo>
                    <a:pt x="407" y="815"/>
                  </a:lnTo>
                  <a:lnTo>
                    <a:pt x="111" y="527"/>
                  </a:lnTo>
                  <a:lnTo>
                    <a:pt x="511" y="127"/>
                  </a:lnTo>
                  <a:close/>
                  <a:moveTo>
                    <a:pt x="520" y="0"/>
                  </a:moveTo>
                  <a:lnTo>
                    <a:pt x="0" y="527"/>
                  </a:lnTo>
                  <a:lnTo>
                    <a:pt x="407" y="927"/>
                  </a:lnTo>
                  <a:lnTo>
                    <a:pt x="859" y="475"/>
                  </a:lnTo>
                  <a:lnTo>
                    <a:pt x="52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6"/>
            <p:cNvSpPr/>
            <p:nvPr/>
          </p:nvSpPr>
          <p:spPr>
            <a:xfrm>
              <a:off x="5973825" y="3075346"/>
              <a:ext cx="56431" cy="56431"/>
            </a:xfrm>
            <a:custGeom>
              <a:rect b="b" l="l" r="r" t="t"/>
              <a:pathLst>
                <a:path extrusionOk="0" h="528" w="528">
                  <a:moveTo>
                    <a:pt x="460" y="1"/>
                  </a:moveTo>
                  <a:lnTo>
                    <a:pt x="1" y="461"/>
                  </a:lnTo>
                  <a:lnTo>
                    <a:pt x="67" y="527"/>
                  </a:lnTo>
                  <a:lnTo>
                    <a:pt x="527" y="68"/>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6"/>
            <p:cNvSpPr/>
            <p:nvPr/>
          </p:nvSpPr>
          <p:spPr>
            <a:xfrm>
              <a:off x="5896125" y="2985034"/>
              <a:ext cx="99930" cy="107198"/>
            </a:xfrm>
            <a:custGeom>
              <a:rect b="b" l="l" r="r" t="t"/>
              <a:pathLst>
                <a:path extrusionOk="0" h="1003" w="935">
                  <a:moveTo>
                    <a:pt x="571" y="127"/>
                  </a:moveTo>
                  <a:lnTo>
                    <a:pt x="831" y="483"/>
                  </a:lnTo>
                  <a:lnTo>
                    <a:pt x="424" y="883"/>
                  </a:lnTo>
                  <a:lnTo>
                    <a:pt x="112" y="579"/>
                  </a:lnTo>
                  <a:lnTo>
                    <a:pt x="571" y="127"/>
                  </a:lnTo>
                  <a:close/>
                  <a:moveTo>
                    <a:pt x="578" y="1"/>
                  </a:moveTo>
                  <a:lnTo>
                    <a:pt x="0" y="579"/>
                  </a:lnTo>
                  <a:lnTo>
                    <a:pt x="424" y="1002"/>
                  </a:lnTo>
                  <a:lnTo>
                    <a:pt x="934" y="490"/>
                  </a:lnTo>
                  <a:lnTo>
                    <a:pt x="57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6"/>
            <p:cNvSpPr/>
            <p:nvPr/>
          </p:nvSpPr>
          <p:spPr>
            <a:xfrm>
              <a:off x="5859039" y="2941535"/>
              <a:ext cx="103671" cy="111901"/>
            </a:xfrm>
            <a:custGeom>
              <a:rect b="b" l="l" r="r" t="t"/>
              <a:pathLst>
                <a:path extrusionOk="0" h="1047" w="970">
                  <a:moveTo>
                    <a:pt x="623" y="127"/>
                  </a:moveTo>
                  <a:lnTo>
                    <a:pt x="867" y="468"/>
                  </a:lnTo>
                  <a:lnTo>
                    <a:pt x="408" y="927"/>
                  </a:lnTo>
                  <a:lnTo>
                    <a:pt x="111" y="637"/>
                  </a:lnTo>
                  <a:lnTo>
                    <a:pt x="623" y="127"/>
                  </a:lnTo>
                  <a:close/>
                  <a:moveTo>
                    <a:pt x="630" y="1"/>
                  </a:moveTo>
                  <a:lnTo>
                    <a:pt x="1" y="637"/>
                  </a:lnTo>
                  <a:lnTo>
                    <a:pt x="408" y="1046"/>
                  </a:lnTo>
                  <a:lnTo>
                    <a:pt x="970" y="475"/>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76"/>
            <p:cNvSpPr/>
            <p:nvPr/>
          </p:nvSpPr>
          <p:spPr>
            <a:xfrm>
              <a:off x="5820135" y="2896539"/>
              <a:ext cx="110298" cy="117886"/>
            </a:xfrm>
            <a:custGeom>
              <a:rect b="b" l="l" r="r" t="t"/>
              <a:pathLst>
                <a:path extrusionOk="0" h="1103" w="1032">
                  <a:moveTo>
                    <a:pt x="683" y="125"/>
                  </a:moveTo>
                  <a:lnTo>
                    <a:pt x="927" y="466"/>
                  </a:lnTo>
                  <a:lnTo>
                    <a:pt x="409" y="985"/>
                  </a:lnTo>
                  <a:lnTo>
                    <a:pt x="112" y="696"/>
                  </a:lnTo>
                  <a:lnTo>
                    <a:pt x="683" y="125"/>
                  </a:lnTo>
                  <a:close/>
                  <a:moveTo>
                    <a:pt x="690" y="0"/>
                  </a:moveTo>
                  <a:lnTo>
                    <a:pt x="0" y="696"/>
                  </a:lnTo>
                  <a:lnTo>
                    <a:pt x="409" y="1103"/>
                  </a:lnTo>
                  <a:lnTo>
                    <a:pt x="1032" y="473"/>
                  </a:lnTo>
                  <a:lnTo>
                    <a:pt x="69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76"/>
            <p:cNvSpPr/>
            <p:nvPr/>
          </p:nvSpPr>
          <p:spPr>
            <a:xfrm>
              <a:off x="5857329" y="2940787"/>
              <a:ext cx="74600" cy="74600"/>
            </a:xfrm>
            <a:custGeom>
              <a:rect b="b" l="l" r="r" t="t"/>
              <a:pathLst>
                <a:path extrusionOk="0" h="698" w="698">
                  <a:moveTo>
                    <a:pt x="630" y="1"/>
                  </a:moveTo>
                  <a:lnTo>
                    <a:pt x="1" y="630"/>
                  </a:lnTo>
                  <a:lnTo>
                    <a:pt x="75" y="698"/>
                  </a:lnTo>
                  <a:lnTo>
                    <a:pt x="698" y="66"/>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6"/>
            <p:cNvSpPr/>
            <p:nvPr/>
          </p:nvSpPr>
          <p:spPr>
            <a:xfrm>
              <a:off x="5976924" y="3157856"/>
              <a:ext cx="87319" cy="87960"/>
            </a:xfrm>
            <a:custGeom>
              <a:rect b="b" l="l" r="r" t="t"/>
              <a:pathLst>
                <a:path extrusionOk="0" h="823" w="817">
                  <a:moveTo>
                    <a:pt x="400" y="111"/>
                  </a:moveTo>
                  <a:lnTo>
                    <a:pt x="704" y="422"/>
                  </a:lnTo>
                  <a:lnTo>
                    <a:pt x="416" y="703"/>
                  </a:lnTo>
                  <a:lnTo>
                    <a:pt x="112" y="401"/>
                  </a:lnTo>
                  <a:lnTo>
                    <a:pt x="400" y="111"/>
                  </a:lnTo>
                  <a:close/>
                  <a:moveTo>
                    <a:pt x="400" y="0"/>
                  </a:moveTo>
                  <a:lnTo>
                    <a:pt x="0" y="401"/>
                  </a:lnTo>
                  <a:lnTo>
                    <a:pt x="416" y="822"/>
                  </a:lnTo>
                  <a:lnTo>
                    <a:pt x="817" y="422"/>
                  </a:lnTo>
                  <a:lnTo>
                    <a:pt x="40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6"/>
            <p:cNvSpPr/>
            <p:nvPr/>
          </p:nvSpPr>
          <p:spPr>
            <a:xfrm>
              <a:off x="5932570" y="3120555"/>
              <a:ext cx="92877" cy="85716"/>
            </a:xfrm>
            <a:custGeom>
              <a:rect b="b" l="l" r="r" t="t"/>
              <a:pathLst>
                <a:path extrusionOk="0" h="802" w="869">
                  <a:moveTo>
                    <a:pt x="460" y="111"/>
                  </a:moveTo>
                  <a:lnTo>
                    <a:pt x="757" y="408"/>
                  </a:lnTo>
                  <a:lnTo>
                    <a:pt x="469" y="696"/>
                  </a:lnTo>
                  <a:lnTo>
                    <a:pt x="120" y="453"/>
                  </a:lnTo>
                  <a:lnTo>
                    <a:pt x="460" y="111"/>
                  </a:lnTo>
                  <a:close/>
                  <a:moveTo>
                    <a:pt x="460" y="1"/>
                  </a:moveTo>
                  <a:lnTo>
                    <a:pt x="1" y="460"/>
                  </a:lnTo>
                  <a:lnTo>
                    <a:pt x="476" y="801"/>
                  </a:lnTo>
                  <a:lnTo>
                    <a:pt x="869" y="408"/>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6"/>
            <p:cNvSpPr/>
            <p:nvPr/>
          </p:nvSpPr>
          <p:spPr>
            <a:xfrm>
              <a:off x="5887575" y="3081865"/>
              <a:ext cx="98969" cy="91915"/>
            </a:xfrm>
            <a:custGeom>
              <a:rect b="b" l="l" r="r" t="t"/>
              <a:pathLst>
                <a:path extrusionOk="0" h="860" w="926">
                  <a:moveTo>
                    <a:pt x="518" y="110"/>
                  </a:moveTo>
                  <a:lnTo>
                    <a:pt x="815" y="407"/>
                  </a:lnTo>
                  <a:lnTo>
                    <a:pt x="466" y="756"/>
                  </a:lnTo>
                  <a:lnTo>
                    <a:pt x="125" y="503"/>
                  </a:lnTo>
                  <a:lnTo>
                    <a:pt x="518" y="110"/>
                  </a:lnTo>
                  <a:close/>
                  <a:moveTo>
                    <a:pt x="518" y="0"/>
                  </a:moveTo>
                  <a:lnTo>
                    <a:pt x="0" y="518"/>
                  </a:lnTo>
                  <a:lnTo>
                    <a:pt x="473" y="859"/>
                  </a:lnTo>
                  <a:lnTo>
                    <a:pt x="925" y="407"/>
                  </a:lnTo>
                  <a:lnTo>
                    <a:pt x="51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6"/>
            <p:cNvSpPr/>
            <p:nvPr/>
          </p:nvSpPr>
          <p:spPr>
            <a:xfrm>
              <a:off x="5931822" y="3118845"/>
              <a:ext cx="56431" cy="56431"/>
            </a:xfrm>
            <a:custGeom>
              <a:rect b="b" l="l" r="r" t="t"/>
              <a:pathLst>
                <a:path extrusionOk="0" h="528" w="528">
                  <a:moveTo>
                    <a:pt x="460" y="1"/>
                  </a:moveTo>
                  <a:lnTo>
                    <a:pt x="1" y="461"/>
                  </a:lnTo>
                  <a:lnTo>
                    <a:pt x="67" y="527"/>
                  </a:lnTo>
                  <a:lnTo>
                    <a:pt x="527" y="68"/>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76"/>
            <p:cNvSpPr/>
            <p:nvPr/>
          </p:nvSpPr>
          <p:spPr>
            <a:xfrm>
              <a:off x="5841618" y="3041359"/>
              <a:ext cx="106129" cy="99824"/>
            </a:xfrm>
            <a:custGeom>
              <a:rect b="b" l="l" r="r" t="t"/>
              <a:pathLst>
                <a:path extrusionOk="0" h="934" w="993">
                  <a:moveTo>
                    <a:pt x="578" y="112"/>
                  </a:moveTo>
                  <a:lnTo>
                    <a:pt x="882" y="424"/>
                  </a:lnTo>
                  <a:lnTo>
                    <a:pt x="475" y="831"/>
                  </a:lnTo>
                  <a:lnTo>
                    <a:pt x="119" y="571"/>
                  </a:lnTo>
                  <a:lnTo>
                    <a:pt x="578" y="112"/>
                  </a:lnTo>
                  <a:close/>
                  <a:moveTo>
                    <a:pt x="578" y="0"/>
                  </a:moveTo>
                  <a:lnTo>
                    <a:pt x="0" y="578"/>
                  </a:lnTo>
                  <a:lnTo>
                    <a:pt x="482" y="934"/>
                  </a:lnTo>
                  <a:lnTo>
                    <a:pt x="992" y="424"/>
                  </a:lnTo>
                  <a:lnTo>
                    <a:pt x="57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76"/>
            <p:cNvSpPr/>
            <p:nvPr/>
          </p:nvSpPr>
          <p:spPr>
            <a:xfrm>
              <a:off x="5798012" y="3004058"/>
              <a:ext cx="110939" cy="103885"/>
            </a:xfrm>
            <a:custGeom>
              <a:rect b="b" l="l" r="r" t="t"/>
              <a:pathLst>
                <a:path extrusionOk="0" h="972" w="1038">
                  <a:moveTo>
                    <a:pt x="630" y="113"/>
                  </a:moveTo>
                  <a:lnTo>
                    <a:pt x="927" y="408"/>
                  </a:lnTo>
                  <a:lnTo>
                    <a:pt x="467" y="869"/>
                  </a:lnTo>
                  <a:lnTo>
                    <a:pt x="118" y="623"/>
                  </a:lnTo>
                  <a:lnTo>
                    <a:pt x="630" y="113"/>
                  </a:lnTo>
                  <a:close/>
                  <a:moveTo>
                    <a:pt x="630" y="1"/>
                  </a:moveTo>
                  <a:lnTo>
                    <a:pt x="1" y="630"/>
                  </a:lnTo>
                  <a:lnTo>
                    <a:pt x="474" y="972"/>
                  </a:lnTo>
                  <a:lnTo>
                    <a:pt x="1038" y="408"/>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6"/>
            <p:cNvSpPr/>
            <p:nvPr/>
          </p:nvSpPr>
          <p:spPr>
            <a:xfrm>
              <a:off x="5752803" y="2965262"/>
              <a:ext cx="117351" cy="110191"/>
            </a:xfrm>
            <a:custGeom>
              <a:rect b="b" l="l" r="r" t="t"/>
              <a:pathLst>
                <a:path extrusionOk="0" h="1031" w="1098">
                  <a:moveTo>
                    <a:pt x="691" y="113"/>
                  </a:moveTo>
                  <a:lnTo>
                    <a:pt x="986" y="408"/>
                  </a:lnTo>
                  <a:lnTo>
                    <a:pt x="468" y="928"/>
                  </a:lnTo>
                  <a:lnTo>
                    <a:pt x="127" y="682"/>
                  </a:lnTo>
                  <a:lnTo>
                    <a:pt x="691" y="113"/>
                  </a:lnTo>
                  <a:close/>
                  <a:moveTo>
                    <a:pt x="691" y="1"/>
                  </a:moveTo>
                  <a:lnTo>
                    <a:pt x="1" y="691"/>
                  </a:lnTo>
                  <a:lnTo>
                    <a:pt x="475" y="1031"/>
                  </a:lnTo>
                  <a:lnTo>
                    <a:pt x="1098" y="408"/>
                  </a:lnTo>
                  <a:lnTo>
                    <a:pt x="691"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6"/>
            <p:cNvSpPr/>
            <p:nvPr/>
          </p:nvSpPr>
          <p:spPr>
            <a:xfrm>
              <a:off x="5797264" y="3002562"/>
              <a:ext cx="74494" cy="74600"/>
            </a:xfrm>
            <a:custGeom>
              <a:rect b="b" l="l" r="r" t="t"/>
              <a:pathLst>
                <a:path extrusionOk="0" h="698" w="697">
                  <a:moveTo>
                    <a:pt x="630" y="1"/>
                  </a:moveTo>
                  <a:lnTo>
                    <a:pt x="1" y="630"/>
                  </a:lnTo>
                  <a:lnTo>
                    <a:pt x="67" y="698"/>
                  </a:lnTo>
                  <a:lnTo>
                    <a:pt x="696" y="66"/>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6"/>
            <p:cNvSpPr/>
            <p:nvPr/>
          </p:nvSpPr>
          <p:spPr>
            <a:xfrm>
              <a:off x="6234391" y="3377917"/>
              <a:ext cx="110191" cy="111687"/>
            </a:xfrm>
            <a:custGeom>
              <a:rect b="b" l="l" r="r" t="t"/>
              <a:pathLst>
                <a:path extrusionOk="0" h="1045" w="1031">
                  <a:moveTo>
                    <a:pt x="963" y="1"/>
                  </a:moveTo>
                  <a:lnTo>
                    <a:pt x="453" y="511"/>
                  </a:lnTo>
                  <a:lnTo>
                    <a:pt x="453" y="520"/>
                  </a:lnTo>
                  <a:lnTo>
                    <a:pt x="1" y="979"/>
                  </a:lnTo>
                  <a:lnTo>
                    <a:pt x="67" y="1045"/>
                  </a:lnTo>
                  <a:lnTo>
                    <a:pt x="579" y="534"/>
                  </a:lnTo>
                  <a:lnTo>
                    <a:pt x="570" y="527"/>
                  </a:lnTo>
                  <a:lnTo>
                    <a:pt x="1031" y="67"/>
                  </a:lnTo>
                  <a:lnTo>
                    <a:pt x="96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6"/>
            <p:cNvSpPr/>
            <p:nvPr/>
          </p:nvSpPr>
          <p:spPr>
            <a:xfrm>
              <a:off x="6131469" y="3312187"/>
              <a:ext cx="87105" cy="88067"/>
            </a:xfrm>
            <a:custGeom>
              <a:rect b="b" l="l" r="r" t="t"/>
              <a:pathLst>
                <a:path extrusionOk="0" h="824" w="815">
                  <a:moveTo>
                    <a:pt x="400" y="113"/>
                  </a:moveTo>
                  <a:lnTo>
                    <a:pt x="704" y="424"/>
                  </a:lnTo>
                  <a:lnTo>
                    <a:pt x="414" y="705"/>
                  </a:lnTo>
                  <a:lnTo>
                    <a:pt x="110" y="401"/>
                  </a:lnTo>
                  <a:lnTo>
                    <a:pt x="400" y="113"/>
                  </a:lnTo>
                  <a:close/>
                  <a:moveTo>
                    <a:pt x="400" y="0"/>
                  </a:moveTo>
                  <a:lnTo>
                    <a:pt x="0" y="401"/>
                  </a:lnTo>
                  <a:lnTo>
                    <a:pt x="414" y="824"/>
                  </a:lnTo>
                  <a:lnTo>
                    <a:pt x="815" y="424"/>
                  </a:lnTo>
                  <a:lnTo>
                    <a:pt x="40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6"/>
            <p:cNvSpPr/>
            <p:nvPr/>
          </p:nvSpPr>
          <p:spPr>
            <a:xfrm>
              <a:off x="6170158" y="3350984"/>
              <a:ext cx="85716" cy="92877"/>
            </a:xfrm>
            <a:custGeom>
              <a:rect b="b" l="l" r="r" t="t"/>
              <a:pathLst>
                <a:path extrusionOk="0" h="869" w="802">
                  <a:moveTo>
                    <a:pt x="401" y="112"/>
                  </a:moveTo>
                  <a:lnTo>
                    <a:pt x="691" y="408"/>
                  </a:lnTo>
                  <a:lnTo>
                    <a:pt x="349" y="749"/>
                  </a:lnTo>
                  <a:lnTo>
                    <a:pt x="104" y="408"/>
                  </a:lnTo>
                  <a:lnTo>
                    <a:pt x="401" y="112"/>
                  </a:lnTo>
                  <a:close/>
                  <a:moveTo>
                    <a:pt x="401" y="0"/>
                  </a:moveTo>
                  <a:lnTo>
                    <a:pt x="1" y="393"/>
                  </a:lnTo>
                  <a:lnTo>
                    <a:pt x="342" y="868"/>
                  </a:lnTo>
                  <a:lnTo>
                    <a:pt x="801" y="408"/>
                  </a:lnTo>
                  <a:lnTo>
                    <a:pt x="401"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6"/>
            <p:cNvSpPr/>
            <p:nvPr/>
          </p:nvSpPr>
          <p:spPr>
            <a:xfrm>
              <a:off x="6202649" y="3389780"/>
              <a:ext cx="91915" cy="99075"/>
            </a:xfrm>
            <a:custGeom>
              <a:rect b="b" l="l" r="r" t="t"/>
              <a:pathLst>
                <a:path extrusionOk="0" h="927" w="860">
                  <a:moveTo>
                    <a:pt x="460" y="112"/>
                  </a:moveTo>
                  <a:lnTo>
                    <a:pt x="750" y="409"/>
                  </a:lnTo>
                  <a:lnTo>
                    <a:pt x="357" y="809"/>
                  </a:lnTo>
                  <a:lnTo>
                    <a:pt x="104" y="461"/>
                  </a:lnTo>
                  <a:lnTo>
                    <a:pt x="460" y="112"/>
                  </a:lnTo>
                  <a:close/>
                  <a:moveTo>
                    <a:pt x="460" y="0"/>
                  </a:moveTo>
                  <a:lnTo>
                    <a:pt x="1" y="454"/>
                  </a:lnTo>
                  <a:lnTo>
                    <a:pt x="342" y="927"/>
                  </a:lnTo>
                  <a:lnTo>
                    <a:pt x="860" y="409"/>
                  </a:lnTo>
                  <a:lnTo>
                    <a:pt x="46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76"/>
            <p:cNvSpPr/>
            <p:nvPr/>
          </p:nvSpPr>
          <p:spPr>
            <a:xfrm>
              <a:off x="6201152" y="3388177"/>
              <a:ext cx="56218" cy="56431"/>
            </a:xfrm>
            <a:custGeom>
              <a:rect b="b" l="l" r="r" t="t"/>
              <a:pathLst>
                <a:path extrusionOk="0" h="528" w="526">
                  <a:moveTo>
                    <a:pt x="460" y="1"/>
                  </a:moveTo>
                  <a:lnTo>
                    <a:pt x="1" y="460"/>
                  </a:lnTo>
                  <a:lnTo>
                    <a:pt x="67" y="527"/>
                  </a:lnTo>
                  <a:lnTo>
                    <a:pt x="525" y="76"/>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6"/>
            <p:cNvSpPr/>
            <p:nvPr/>
          </p:nvSpPr>
          <p:spPr>
            <a:xfrm>
              <a:off x="6235994" y="3428684"/>
              <a:ext cx="99075" cy="106129"/>
            </a:xfrm>
            <a:custGeom>
              <a:rect b="b" l="l" r="r" t="t"/>
              <a:pathLst>
                <a:path extrusionOk="0" h="993" w="927">
                  <a:moveTo>
                    <a:pt x="503" y="111"/>
                  </a:moveTo>
                  <a:lnTo>
                    <a:pt x="815" y="422"/>
                  </a:lnTo>
                  <a:lnTo>
                    <a:pt x="363" y="874"/>
                  </a:lnTo>
                  <a:lnTo>
                    <a:pt x="103" y="518"/>
                  </a:lnTo>
                  <a:lnTo>
                    <a:pt x="503" y="111"/>
                  </a:lnTo>
                  <a:close/>
                  <a:moveTo>
                    <a:pt x="503" y="1"/>
                  </a:moveTo>
                  <a:lnTo>
                    <a:pt x="0" y="511"/>
                  </a:lnTo>
                  <a:lnTo>
                    <a:pt x="349" y="993"/>
                  </a:lnTo>
                  <a:lnTo>
                    <a:pt x="927" y="422"/>
                  </a:lnTo>
                  <a:lnTo>
                    <a:pt x="50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6"/>
            <p:cNvSpPr/>
            <p:nvPr/>
          </p:nvSpPr>
          <p:spPr>
            <a:xfrm>
              <a:off x="6268485" y="3467481"/>
              <a:ext cx="103885" cy="110939"/>
            </a:xfrm>
            <a:custGeom>
              <a:rect b="b" l="l" r="r" t="t"/>
              <a:pathLst>
                <a:path extrusionOk="0" h="1038" w="972">
                  <a:moveTo>
                    <a:pt x="562" y="111"/>
                  </a:moveTo>
                  <a:lnTo>
                    <a:pt x="859" y="408"/>
                  </a:lnTo>
                  <a:lnTo>
                    <a:pt x="349" y="918"/>
                  </a:lnTo>
                  <a:lnTo>
                    <a:pt x="103" y="578"/>
                  </a:lnTo>
                  <a:lnTo>
                    <a:pt x="562" y="111"/>
                  </a:lnTo>
                  <a:close/>
                  <a:moveTo>
                    <a:pt x="562" y="0"/>
                  </a:moveTo>
                  <a:lnTo>
                    <a:pt x="0" y="562"/>
                  </a:lnTo>
                  <a:lnTo>
                    <a:pt x="340" y="1037"/>
                  </a:lnTo>
                  <a:lnTo>
                    <a:pt x="971" y="408"/>
                  </a:lnTo>
                  <a:lnTo>
                    <a:pt x="56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6"/>
            <p:cNvSpPr/>
            <p:nvPr/>
          </p:nvSpPr>
          <p:spPr>
            <a:xfrm>
              <a:off x="6300976" y="3506277"/>
              <a:ext cx="110191" cy="117351"/>
            </a:xfrm>
            <a:custGeom>
              <a:rect b="b" l="l" r="r" t="t"/>
              <a:pathLst>
                <a:path extrusionOk="0" h="1098" w="1031">
                  <a:moveTo>
                    <a:pt x="623" y="110"/>
                  </a:moveTo>
                  <a:lnTo>
                    <a:pt x="918" y="407"/>
                  </a:lnTo>
                  <a:lnTo>
                    <a:pt x="356" y="978"/>
                  </a:lnTo>
                  <a:lnTo>
                    <a:pt x="104" y="630"/>
                  </a:lnTo>
                  <a:lnTo>
                    <a:pt x="623" y="110"/>
                  </a:lnTo>
                  <a:close/>
                  <a:moveTo>
                    <a:pt x="623" y="0"/>
                  </a:moveTo>
                  <a:lnTo>
                    <a:pt x="0" y="623"/>
                  </a:lnTo>
                  <a:lnTo>
                    <a:pt x="340" y="1097"/>
                  </a:lnTo>
                  <a:lnTo>
                    <a:pt x="1030" y="407"/>
                  </a:lnTo>
                  <a:lnTo>
                    <a:pt x="623"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6"/>
            <p:cNvSpPr/>
            <p:nvPr/>
          </p:nvSpPr>
          <p:spPr>
            <a:xfrm>
              <a:off x="6299266" y="3504674"/>
              <a:ext cx="74600" cy="74494"/>
            </a:xfrm>
            <a:custGeom>
              <a:rect b="b" l="l" r="r" t="t"/>
              <a:pathLst>
                <a:path extrusionOk="0" h="697" w="698">
                  <a:moveTo>
                    <a:pt x="630" y="1"/>
                  </a:moveTo>
                  <a:lnTo>
                    <a:pt x="0" y="631"/>
                  </a:lnTo>
                  <a:lnTo>
                    <a:pt x="68" y="696"/>
                  </a:lnTo>
                  <a:lnTo>
                    <a:pt x="697" y="74"/>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6"/>
            <p:cNvSpPr/>
            <p:nvPr/>
          </p:nvSpPr>
          <p:spPr>
            <a:xfrm>
              <a:off x="6166952" y="3274887"/>
              <a:ext cx="88174" cy="87426"/>
            </a:xfrm>
            <a:custGeom>
              <a:rect b="b" l="l" r="r" t="t"/>
              <a:pathLst>
                <a:path extrusionOk="0" h="818" w="825">
                  <a:moveTo>
                    <a:pt x="401" y="113"/>
                  </a:moveTo>
                  <a:lnTo>
                    <a:pt x="712" y="417"/>
                  </a:lnTo>
                  <a:lnTo>
                    <a:pt x="424" y="705"/>
                  </a:lnTo>
                  <a:lnTo>
                    <a:pt x="113" y="401"/>
                  </a:lnTo>
                  <a:lnTo>
                    <a:pt x="401" y="113"/>
                  </a:lnTo>
                  <a:close/>
                  <a:moveTo>
                    <a:pt x="401" y="1"/>
                  </a:moveTo>
                  <a:lnTo>
                    <a:pt x="1" y="401"/>
                  </a:lnTo>
                  <a:lnTo>
                    <a:pt x="424" y="817"/>
                  </a:lnTo>
                  <a:lnTo>
                    <a:pt x="824" y="417"/>
                  </a:lnTo>
                  <a:lnTo>
                    <a:pt x="401"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6"/>
            <p:cNvSpPr/>
            <p:nvPr/>
          </p:nvSpPr>
          <p:spPr>
            <a:xfrm>
              <a:off x="6205962" y="3313683"/>
              <a:ext cx="92663" cy="86571"/>
            </a:xfrm>
            <a:custGeom>
              <a:rect b="b" l="l" r="r" t="t"/>
              <a:pathLst>
                <a:path extrusionOk="0" h="810" w="867">
                  <a:moveTo>
                    <a:pt x="407" y="106"/>
                  </a:moveTo>
                  <a:lnTo>
                    <a:pt x="747" y="356"/>
                  </a:lnTo>
                  <a:lnTo>
                    <a:pt x="407" y="698"/>
                  </a:lnTo>
                  <a:lnTo>
                    <a:pt x="110" y="401"/>
                  </a:lnTo>
                  <a:lnTo>
                    <a:pt x="407" y="106"/>
                  </a:lnTo>
                  <a:close/>
                  <a:moveTo>
                    <a:pt x="400" y="1"/>
                  </a:moveTo>
                  <a:lnTo>
                    <a:pt x="0" y="401"/>
                  </a:lnTo>
                  <a:lnTo>
                    <a:pt x="407" y="810"/>
                  </a:lnTo>
                  <a:lnTo>
                    <a:pt x="866" y="342"/>
                  </a:lnTo>
                  <a:lnTo>
                    <a:pt x="40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6"/>
            <p:cNvSpPr/>
            <p:nvPr/>
          </p:nvSpPr>
          <p:spPr>
            <a:xfrm>
              <a:off x="6244651" y="3346922"/>
              <a:ext cx="99182" cy="92128"/>
            </a:xfrm>
            <a:custGeom>
              <a:rect b="b" l="l" r="r" t="t"/>
              <a:pathLst>
                <a:path extrusionOk="0" h="862" w="928">
                  <a:moveTo>
                    <a:pt x="460" y="106"/>
                  </a:moveTo>
                  <a:lnTo>
                    <a:pt x="808" y="349"/>
                  </a:lnTo>
                  <a:lnTo>
                    <a:pt x="408" y="750"/>
                  </a:lnTo>
                  <a:lnTo>
                    <a:pt x="111" y="454"/>
                  </a:lnTo>
                  <a:lnTo>
                    <a:pt x="460" y="106"/>
                  </a:lnTo>
                  <a:close/>
                  <a:moveTo>
                    <a:pt x="453" y="1"/>
                  </a:moveTo>
                  <a:lnTo>
                    <a:pt x="1" y="454"/>
                  </a:lnTo>
                  <a:lnTo>
                    <a:pt x="408" y="862"/>
                  </a:lnTo>
                  <a:lnTo>
                    <a:pt x="928" y="342"/>
                  </a:lnTo>
                  <a:lnTo>
                    <a:pt x="45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6"/>
            <p:cNvSpPr/>
            <p:nvPr/>
          </p:nvSpPr>
          <p:spPr>
            <a:xfrm>
              <a:off x="6243903" y="3345426"/>
              <a:ext cx="55469" cy="55576"/>
            </a:xfrm>
            <a:custGeom>
              <a:rect b="b" l="l" r="r" t="t"/>
              <a:pathLst>
                <a:path extrusionOk="0" h="520" w="519">
                  <a:moveTo>
                    <a:pt x="453" y="1"/>
                  </a:moveTo>
                  <a:lnTo>
                    <a:pt x="1" y="452"/>
                  </a:lnTo>
                  <a:lnTo>
                    <a:pt x="67" y="520"/>
                  </a:lnTo>
                  <a:lnTo>
                    <a:pt x="518" y="68"/>
                  </a:lnTo>
                  <a:lnTo>
                    <a:pt x="45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6"/>
            <p:cNvSpPr/>
            <p:nvPr/>
          </p:nvSpPr>
          <p:spPr>
            <a:xfrm>
              <a:off x="6283448" y="3379520"/>
              <a:ext cx="106236" cy="99075"/>
            </a:xfrm>
            <a:custGeom>
              <a:rect b="b" l="l" r="r" t="t"/>
              <a:pathLst>
                <a:path extrusionOk="0" h="927" w="994">
                  <a:moveTo>
                    <a:pt x="520" y="105"/>
                  </a:moveTo>
                  <a:lnTo>
                    <a:pt x="876" y="363"/>
                  </a:lnTo>
                  <a:lnTo>
                    <a:pt x="422" y="816"/>
                  </a:lnTo>
                  <a:lnTo>
                    <a:pt x="111" y="512"/>
                  </a:lnTo>
                  <a:lnTo>
                    <a:pt x="520" y="105"/>
                  </a:lnTo>
                  <a:close/>
                  <a:moveTo>
                    <a:pt x="511" y="0"/>
                  </a:moveTo>
                  <a:lnTo>
                    <a:pt x="1" y="512"/>
                  </a:lnTo>
                  <a:lnTo>
                    <a:pt x="422" y="927"/>
                  </a:lnTo>
                  <a:lnTo>
                    <a:pt x="993" y="356"/>
                  </a:lnTo>
                  <a:lnTo>
                    <a:pt x="511"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6"/>
            <p:cNvSpPr/>
            <p:nvPr/>
          </p:nvSpPr>
          <p:spPr>
            <a:xfrm>
              <a:off x="6322244" y="3412011"/>
              <a:ext cx="110939" cy="104633"/>
            </a:xfrm>
            <a:custGeom>
              <a:rect b="b" l="l" r="r" t="t"/>
              <a:pathLst>
                <a:path extrusionOk="0" h="979" w="1038">
                  <a:moveTo>
                    <a:pt x="579" y="103"/>
                  </a:moveTo>
                  <a:lnTo>
                    <a:pt x="920" y="356"/>
                  </a:lnTo>
                  <a:lnTo>
                    <a:pt x="408" y="868"/>
                  </a:lnTo>
                  <a:lnTo>
                    <a:pt x="113" y="571"/>
                  </a:lnTo>
                  <a:lnTo>
                    <a:pt x="579" y="103"/>
                  </a:lnTo>
                  <a:close/>
                  <a:moveTo>
                    <a:pt x="571" y="0"/>
                  </a:moveTo>
                  <a:lnTo>
                    <a:pt x="1" y="571"/>
                  </a:lnTo>
                  <a:lnTo>
                    <a:pt x="408" y="978"/>
                  </a:lnTo>
                  <a:lnTo>
                    <a:pt x="1037" y="342"/>
                  </a:lnTo>
                  <a:lnTo>
                    <a:pt x="571"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6"/>
            <p:cNvSpPr/>
            <p:nvPr/>
          </p:nvSpPr>
          <p:spPr>
            <a:xfrm>
              <a:off x="6361041" y="3445250"/>
              <a:ext cx="117351" cy="110191"/>
            </a:xfrm>
            <a:custGeom>
              <a:rect b="b" l="l" r="r" t="t"/>
              <a:pathLst>
                <a:path extrusionOk="0" h="1031" w="1098">
                  <a:moveTo>
                    <a:pt x="630" y="96"/>
                  </a:moveTo>
                  <a:lnTo>
                    <a:pt x="978" y="349"/>
                  </a:lnTo>
                  <a:lnTo>
                    <a:pt x="408" y="920"/>
                  </a:lnTo>
                  <a:lnTo>
                    <a:pt x="112" y="623"/>
                  </a:lnTo>
                  <a:lnTo>
                    <a:pt x="630" y="96"/>
                  </a:lnTo>
                  <a:close/>
                  <a:moveTo>
                    <a:pt x="623" y="0"/>
                  </a:moveTo>
                  <a:lnTo>
                    <a:pt x="0" y="623"/>
                  </a:lnTo>
                  <a:lnTo>
                    <a:pt x="408" y="1030"/>
                  </a:lnTo>
                  <a:lnTo>
                    <a:pt x="1098" y="335"/>
                  </a:lnTo>
                  <a:lnTo>
                    <a:pt x="623"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6"/>
            <p:cNvSpPr/>
            <p:nvPr/>
          </p:nvSpPr>
          <p:spPr>
            <a:xfrm>
              <a:off x="6359544" y="3443006"/>
              <a:ext cx="74600" cy="74387"/>
            </a:xfrm>
            <a:custGeom>
              <a:rect b="b" l="l" r="r" t="t"/>
              <a:pathLst>
                <a:path extrusionOk="0" h="696" w="698">
                  <a:moveTo>
                    <a:pt x="630" y="0"/>
                  </a:moveTo>
                  <a:lnTo>
                    <a:pt x="0" y="630"/>
                  </a:lnTo>
                  <a:lnTo>
                    <a:pt x="75" y="695"/>
                  </a:lnTo>
                  <a:lnTo>
                    <a:pt x="697" y="66"/>
                  </a:lnTo>
                  <a:lnTo>
                    <a:pt x="63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6"/>
            <p:cNvSpPr/>
            <p:nvPr/>
          </p:nvSpPr>
          <p:spPr>
            <a:xfrm>
              <a:off x="6056120" y="3200607"/>
              <a:ext cx="118955" cy="118955"/>
            </a:xfrm>
            <a:custGeom>
              <a:rect b="b" l="l" r="r" t="t"/>
              <a:pathLst>
                <a:path extrusionOk="0" h="1113" w="1113">
                  <a:moveTo>
                    <a:pt x="1054" y="1"/>
                  </a:moveTo>
                  <a:lnTo>
                    <a:pt x="1" y="1059"/>
                  </a:lnTo>
                  <a:lnTo>
                    <a:pt x="60" y="1112"/>
                  </a:lnTo>
                  <a:lnTo>
                    <a:pt x="1112" y="59"/>
                  </a:lnTo>
                  <a:lnTo>
                    <a:pt x="1054"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6"/>
            <p:cNvSpPr/>
            <p:nvPr/>
          </p:nvSpPr>
          <p:spPr>
            <a:xfrm>
              <a:off x="6233536" y="3031098"/>
              <a:ext cx="111794" cy="110939"/>
            </a:xfrm>
            <a:custGeom>
              <a:rect b="b" l="l" r="r" t="t"/>
              <a:pathLst>
                <a:path extrusionOk="0" h="1038" w="1046">
                  <a:moveTo>
                    <a:pt x="68" y="0"/>
                  </a:moveTo>
                  <a:lnTo>
                    <a:pt x="0" y="66"/>
                  </a:lnTo>
                  <a:lnTo>
                    <a:pt x="512" y="585"/>
                  </a:lnTo>
                  <a:lnTo>
                    <a:pt x="519" y="578"/>
                  </a:lnTo>
                  <a:lnTo>
                    <a:pt x="978" y="1037"/>
                  </a:lnTo>
                  <a:lnTo>
                    <a:pt x="1046" y="971"/>
                  </a:lnTo>
                  <a:lnTo>
                    <a:pt x="526" y="452"/>
                  </a:lnTo>
                  <a:lnTo>
                    <a:pt x="526" y="459"/>
                  </a:lnTo>
                  <a:lnTo>
                    <a:pt x="6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6"/>
            <p:cNvSpPr/>
            <p:nvPr/>
          </p:nvSpPr>
          <p:spPr>
            <a:xfrm>
              <a:off x="6167914" y="3156894"/>
              <a:ext cx="87960" cy="88067"/>
            </a:xfrm>
            <a:custGeom>
              <a:rect b="b" l="l" r="r" t="t"/>
              <a:pathLst>
                <a:path extrusionOk="0" h="824" w="823">
                  <a:moveTo>
                    <a:pt x="422" y="113"/>
                  </a:moveTo>
                  <a:lnTo>
                    <a:pt x="703" y="401"/>
                  </a:lnTo>
                  <a:lnTo>
                    <a:pt x="401" y="712"/>
                  </a:lnTo>
                  <a:lnTo>
                    <a:pt x="111" y="424"/>
                  </a:lnTo>
                  <a:lnTo>
                    <a:pt x="422" y="113"/>
                  </a:lnTo>
                  <a:close/>
                  <a:moveTo>
                    <a:pt x="422" y="1"/>
                  </a:moveTo>
                  <a:lnTo>
                    <a:pt x="1" y="424"/>
                  </a:lnTo>
                  <a:lnTo>
                    <a:pt x="401" y="824"/>
                  </a:lnTo>
                  <a:lnTo>
                    <a:pt x="822" y="401"/>
                  </a:lnTo>
                  <a:lnTo>
                    <a:pt x="42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6"/>
            <p:cNvSpPr/>
            <p:nvPr/>
          </p:nvSpPr>
          <p:spPr>
            <a:xfrm>
              <a:off x="6206710" y="3119807"/>
              <a:ext cx="92663" cy="85716"/>
            </a:xfrm>
            <a:custGeom>
              <a:rect b="b" l="l" r="r" t="t"/>
              <a:pathLst>
                <a:path extrusionOk="0" h="802" w="867">
                  <a:moveTo>
                    <a:pt x="408" y="111"/>
                  </a:moveTo>
                  <a:lnTo>
                    <a:pt x="749" y="452"/>
                  </a:lnTo>
                  <a:lnTo>
                    <a:pt x="408" y="696"/>
                  </a:lnTo>
                  <a:lnTo>
                    <a:pt x="111" y="408"/>
                  </a:lnTo>
                  <a:lnTo>
                    <a:pt x="408" y="111"/>
                  </a:lnTo>
                  <a:close/>
                  <a:moveTo>
                    <a:pt x="408" y="1"/>
                  </a:moveTo>
                  <a:lnTo>
                    <a:pt x="0" y="408"/>
                  </a:lnTo>
                  <a:lnTo>
                    <a:pt x="393" y="801"/>
                  </a:lnTo>
                  <a:lnTo>
                    <a:pt x="866" y="460"/>
                  </a:lnTo>
                  <a:lnTo>
                    <a:pt x="40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6"/>
            <p:cNvSpPr/>
            <p:nvPr/>
          </p:nvSpPr>
          <p:spPr>
            <a:xfrm>
              <a:off x="6245506" y="3080904"/>
              <a:ext cx="99075" cy="92022"/>
            </a:xfrm>
            <a:custGeom>
              <a:rect b="b" l="l" r="r" t="t"/>
              <a:pathLst>
                <a:path extrusionOk="0" h="861" w="927">
                  <a:moveTo>
                    <a:pt x="407" y="112"/>
                  </a:moveTo>
                  <a:lnTo>
                    <a:pt x="807" y="512"/>
                  </a:lnTo>
                  <a:lnTo>
                    <a:pt x="459" y="756"/>
                  </a:lnTo>
                  <a:lnTo>
                    <a:pt x="110" y="409"/>
                  </a:lnTo>
                  <a:lnTo>
                    <a:pt x="407" y="112"/>
                  </a:lnTo>
                  <a:close/>
                  <a:moveTo>
                    <a:pt x="407" y="0"/>
                  </a:moveTo>
                  <a:lnTo>
                    <a:pt x="0" y="409"/>
                  </a:lnTo>
                  <a:lnTo>
                    <a:pt x="452" y="861"/>
                  </a:lnTo>
                  <a:lnTo>
                    <a:pt x="927" y="520"/>
                  </a:lnTo>
                  <a:lnTo>
                    <a:pt x="40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6"/>
            <p:cNvSpPr/>
            <p:nvPr/>
          </p:nvSpPr>
          <p:spPr>
            <a:xfrm>
              <a:off x="6243903" y="3118097"/>
              <a:ext cx="56218" cy="56431"/>
            </a:xfrm>
            <a:custGeom>
              <a:rect b="b" l="l" r="r" t="t"/>
              <a:pathLst>
                <a:path extrusionOk="0" h="528" w="526">
                  <a:moveTo>
                    <a:pt x="74" y="1"/>
                  </a:moveTo>
                  <a:lnTo>
                    <a:pt x="1" y="68"/>
                  </a:lnTo>
                  <a:lnTo>
                    <a:pt x="460" y="527"/>
                  </a:lnTo>
                  <a:lnTo>
                    <a:pt x="525" y="461"/>
                  </a:lnTo>
                  <a:lnTo>
                    <a:pt x="74"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6"/>
            <p:cNvSpPr/>
            <p:nvPr/>
          </p:nvSpPr>
          <p:spPr>
            <a:xfrm>
              <a:off x="6284196" y="3040611"/>
              <a:ext cx="106236" cy="99824"/>
            </a:xfrm>
            <a:custGeom>
              <a:rect b="b" l="l" r="r" t="t"/>
              <a:pathLst>
                <a:path extrusionOk="0" h="934" w="994">
                  <a:moveTo>
                    <a:pt x="415" y="119"/>
                  </a:moveTo>
                  <a:lnTo>
                    <a:pt x="876" y="571"/>
                  </a:lnTo>
                  <a:lnTo>
                    <a:pt x="520" y="831"/>
                  </a:lnTo>
                  <a:lnTo>
                    <a:pt x="113" y="422"/>
                  </a:lnTo>
                  <a:lnTo>
                    <a:pt x="415" y="119"/>
                  </a:lnTo>
                  <a:close/>
                  <a:moveTo>
                    <a:pt x="415" y="0"/>
                  </a:moveTo>
                  <a:lnTo>
                    <a:pt x="1" y="422"/>
                  </a:lnTo>
                  <a:lnTo>
                    <a:pt x="513" y="934"/>
                  </a:lnTo>
                  <a:lnTo>
                    <a:pt x="993" y="578"/>
                  </a:lnTo>
                  <a:lnTo>
                    <a:pt x="415"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6"/>
            <p:cNvSpPr/>
            <p:nvPr/>
          </p:nvSpPr>
          <p:spPr>
            <a:xfrm>
              <a:off x="6322992" y="3003310"/>
              <a:ext cx="111153" cy="103885"/>
            </a:xfrm>
            <a:custGeom>
              <a:rect b="b" l="l" r="r" t="t"/>
              <a:pathLst>
                <a:path extrusionOk="0" h="972" w="1040">
                  <a:moveTo>
                    <a:pt x="408" y="113"/>
                  </a:moveTo>
                  <a:lnTo>
                    <a:pt x="920" y="623"/>
                  </a:lnTo>
                  <a:lnTo>
                    <a:pt x="579" y="876"/>
                  </a:lnTo>
                  <a:lnTo>
                    <a:pt x="113" y="408"/>
                  </a:lnTo>
                  <a:lnTo>
                    <a:pt x="408" y="113"/>
                  </a:lnTo>
                  <a:close/>
                  <a:moveTo>
                    <a:pt x="408" y="1"/>
                  </a:moveTo>
                  <a:lnTo>
                    <a:pt x="1" y="408"/>
                  </a:lnTo>
                  <a:lnTo>
                    <a:pt x="564" y="972"/>
                  </a:lnTo>
                  <a:lnTo>
                    <a:pt x="1039" y="637"/>
                  </a:lnTo>
                  <a:lnTo>
                    <a:pt x="40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6"/>
            <p:cNvSpPr/>
            <p:nvPr/>
          </p:nvSpPr>
          <p:spPr>
            <a:xfrm>
              <a:off x="6361789" y="2964514"/>
              <a:ext cx="117351" cy="110191"/>
            </a:xfrm>
            <a:custGeom>
              <a:rect b="b" l="l" r="r" t="t"/>
              <a:pathLst>
                <a:path extrusionOk="0" h="1031" w="1098">
                  <a:moveTo>
                    <a:pt x="409" y="111"/>
                  </a:moveTo>
                  <a:lnTo>
                    <a:pt x="979" y="682"/>
                  </a:lnTo>
                  <a:lnTo>
                    <a:pt x="632" y="927"/>
                  </a:lnTo>
                  <a:lnTo>
                    <a:pt x="112" y="408"/>
                  </a:lnTo>
                  <a:lnTo>
                    <a:pt x="409" y="111"/>
                  </a:lnTo>
                  <a:close/>
                  <a:moveTo>
                    <a:pt x="409" y="1"/>
                  </a:moveTo>
                  <a:lnTo>
                    <a:pt x="0" y="408"/>
                  </a:lnTo>
                  <a:lnTo>
                    <a:pt x="623" y="1031"/>
                  </a:lnTo>
                  <a:lnTo>
                    <a:pt x="1098" y="689"/>
                  </a:lnTo>
                  <a:lnTo>
                    <a:pt x="409"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6"/>
            <p:cNvSpPr/>
            <p:nvPr/>
          </p:nvSpPr>
          <p:spPr>
            <a:xfrm>
              <a:off x="6360293" y="3001814"/>
              <a:ext cx="74600" cy="74387"/>
            </a:xfrm>
            <a:custGeom>
              <a:rect b="b" l="l" r="r" t="t"/>
              <a:pathLst>
                <a:path extrusionOk="0" h="696" w="698">
                  <a:moveTo>
                    <a:pt x="68" y="0"/>
                  </a:moveTo>
                  <a:lnTo>
                    <a:pt x="0" y="73"/>
                  </a:lnTo>
                  <a:lnTo>
                    <a:pt x="630" y="696"/>
                  </a:lnTo>
                  <a:lnTo>
                    <a:pt x="697" y="630"/>
                  </a:lnTo>
                  <a:lnTo>
                    <a:pt x="6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6"/>
            <p:cNvSpPr/>
            <p:nvPr/>
          </p:nvSpPr>
          <p:spPr>
            <a:xfrm>
              <a:off x="6130614" y="3121410"/>
              <a:ext cx="87212" cy="87105"/>
            </a:xfrm>
            <a:custGeom>
              <a:rect b="b" l="l" r="r" t="t"/>
              <a:pathLst>
                <a:path extrusionOk="0" h="815" w="816">
                  <a:moveTo>
                    <a:pt x="415" y="110"/>
                  </a:moveTo>
                  <a:lnTo>
                    <a:pt x="705" y="400"/>
                  </a:lnTo>
                  <a:lnTo>
                    <a:pt x="401" y="704"/>
                  </a:lnTo>
                  <a:lnTo>
                    <a:pt x="111" y="414"/>
                  </a:lnTo>
                  <a:lnTo>
                    <a:pt x="415" y="110"/>
                  </a:lnTo>
                  <a:close/>
                  <a:moveTo>
                    <a:pt x="415" y="0"/>
                  </a:moveTo>
                  <a:lnTo>
                    <a:pt x="1" y="414"/>
                  </a:lnTo>
                  <a:lnTo>
                    <a:pt x="401" y="815"/>
                  </a:lnTo>
                  <a:lnTo>
                    <a:pt x="815" y="400"/>
                  </a:lnTo>
                  <a:lnTo>
                    <a:pt x="415"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6"/>
            <p:cNvSpPr/>
            <p:nvPr/>
          </p:nvSpPr>
          <p:spPr>
            <a:xfrm>
              <a:off x="6169410" y="3077056"/>
              <a:ext cx="86464" cy="92663"/>
            </a:xfrm>
            <a:custGeom>
              <a:rect b="b" l="l" r="r" t="t"/>
              <a:pathLst>
                <a:path extrusionOk="0" h="867" w="809">
                  <a:moveTo>
                    <a:pt x="356" y="118"/>
                  </a:moveTo>
                  <a:lnTo>
                    <a:pt x="698" y="459"/>
                  </a:lnTo>
                  <a:lnTo>
                    <a:pt x="401" y="756"/>
                  </a:lnTo>
                  <a:lnTo>
                    <a:pt x="104" y="467"/>
                  </a:lnTo>
                  <a:lnTo>
                    <a:pt x="356" y="118"/>
                  </a:lnTo>
                  <a:close/>
                  <a:moveTo>
                    <a:pt x="342" y="1"/>
                  </a:moveTo>
                  <a:lnTo>
                    <a:pt x="1" y="474"/>
                  </a:lnTo>
                  <a:lnTo>
                    <a:pt x="401" y="867"/>
                  </a:lnTo>
                  <a:lnTo>
                    <a:pt x="808" y="459"/>
                  </a:lnTo>
                  <a:lnTo>
                    <a:pt x="34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6"/>
            <p:cNvSpPr/>
            <p:nvPr/>
          </p:nvSpPr>
          <p:spPr>
            <a:xfrm>
              <a:off x="6202649" y="3031847"/>
              <a:ext cx="91915" cy="99075"/>
            </a:xfrm>
            <a:custGeom>
              <a:rect b="b" l="l" r="r" t="t"/>
              <a:pathLst>
                <a:path extrusionOk="0" h="927" w="860">
                  <a:moveTo>
                    <a:pt x="350" y="127"/>
                  </a:moveTo>
                  <a:lnTo>
                    <a:pt x="750" y="520"/>
                  </a:lnTo>
                  <a:lnTo>
                    <a:pt x="453" y="815"/>
                  </a:lnTo>
                  <a:lnTo>
                    <a:pt x="104" y="468"/>
                  </a:lnTo>
                  <a:lnTo>
                    <a:pt x="350" y="127"/>
                  </a:lnTo>
                  <a:close/>
                  <a:moveTo>
                    <a:pt x="342" y="0"/>
                  </a:moveTo>
                  <a:lnTo>
                    <a:pt x="1" y="475"/>
                  </a:lnTo>
                  <a:lnTo>
                    <a:pt x="453" y="927"/>
                  </a:lnTo>
                  <a:lnTo>
                    <a:pt x="860" y="520"/>
                  </a:lnTo>
                  <a:lnTo>
                    <a:pt x="34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6"/>
            <p:cNvSpPr/>
            <p:nvPr/>
          </p:nvSpPr>
          <p:spPr>
            <a:xfrm>
              <a:off x="6200191" y="3076094"/>
              <a:ext cx="56431" cy="56431"/>
            </a:xfrm>
            <a:custGeom>
              <a:rect b="b" l="l" r="r" t="t"/>
              <a:pathLst>
                <a:path extrusionOk="0" h="528" w="528">
                  <a:moveTo>
                    <a:pt x="76" y="1"/>
                  </a:moveTo>
                  <a:lnTo>
                    <a:pt x="1" y="68"/>
                  </a:lnTo>
                  <a:lnTo>
                    <a:pt x="461" y="527"/>
                  </a:lnTo>
                  <a:lnTo>
                    <a:pt x="527" y="461"/>
                  </a:lnTo>
                  <a:lnTo>
                    <a:pt x="76"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6"/>
            <p:cNvSpPr/>
            <p:nvPr/>
          </p:nvSpPr>
          <p:spPr>
            <a:xfrm>
              <a:off x="6235246" y="2985889"/>
              <a:ext cx="99075" cy="106343"/>
            </a:xfrm>
            <a:custGeom>
              <a:rect b="b" l="l" r="r" t="t"/>
              <a:pathLst>
                <a:path extrusionOk="0" h="995" w="927">
                  <a:moveTo>
                    <a:pt x="363" y="119"/>
                  </a:moveTo>
                  <a:lnTo>
                    <a:pt x="815" y="578"/>
                  </a:lnTo>
                  <a:lnTo>
                    <a:pt x="510" y="882"/>
                  </a:lnTo>
                  <a:lnTo>
                    <a:pt x="103" y="475"/>
                  </a:lnTo>
                  <a:lnTo>
                    <a:pt x="363" y="119"/>
                  </a:lnTo>
                  <a:close/>
                  <a:moveTo>
                    <a:pt x="349" y="0"/>
                  </a:moveTo>
                  <a:lnTo>
                    <a:pt x="0" y="482"/>
                  </a:lnTo>
                  <a:lnTo>
                    <a:pt x="510" y="994"/>
                  </a:lnTo>
                  <a:lnTo>
                    <a:pt x="927" y="578"/>
                  </a:lnTo>
                  <a:lnTo>
                    <a:pt x="349"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6"/>
            <p:cNvSpPr/>
            <p:nvPr/>
          </p:nvSpPr>
          <p:spPr>
            <a:xfrm>
              <a:off x="6267737" y="2942283"/>
              <a:ext cx="104633" cy="111153"/>
            </a:xfrm>
            <a:custGeom>
              <a:rect b="b" l="l" r="r" t="t"/>
              <a:pathLst>
                <a:path extrusionOk="0" h="1040" w="979">
                  <a:moveTo>
                    <a:pt x="347" y="120"/>
                  </a:moveTo>
                  <a:lnTo>
                    <a:pt x="859" y="630"/>
                  </a:lnTo>
                  <a:lnTo>
                    <a:pt x="569" y="927"/>
                  </a:lnTo>
                  <a:lnTo>
                    <a:pt x="103" y="468"/>
                  </a:lnTo>
                  <a:lnTo>
                    <a:pt x="347" y="120"/>
                  </a:lnTo>
                  <a:close/>
                  <a:moveTo>
                    <a:pt x="340" y="1"/>
                  </a:moveTo>
                  <a:lnTo>
                    <a:pt x="0" y="476"/>
                  </a:lnTo>
                  <a:lnTo>
                    <a:pt x="569" y="1039"/>
                  </a:lnTo>
                  <a:lnTo>
                    <a:pt x="978" y="630"/>
                  </a:lnTo>
                  <a:lnTo>
                    <a:pt x="34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6"/>
            <p:cNvSpPr/>
            <p:nvPr/>
          </p:nvSpPr>
          <p:spPr>
            <a:xfrm>
              <a:off x="6300014" y="2897287"/>
              <a:ext cx="111153" cy="117138"/>
            </a:xfrm>
            <a:custGeom>
              <a:rect b="b" l="l" r="r" t="t"/>
              <a:pathLst>
                <a:path extrusionOk="0" h="1096" w="1040">
                  <a:moveTo>
                    <a:pt x="356" y="127"/>
                  </a:moveTo>
                  <a:lnTo>
                    <a:pt x="920" y="689"/>
                  </a:lnTo>
                  <a:lnTo>
                    <a:pt x="632" y="986"/>
                  </a:lnTo>
                  <a:lnTo>
                    <a:pt x="105" y="466"/>
                  </a:lnTo>
                  <a:lnTo>
                    <a:pt x="356" y="127"/>
                  </a:lnTo>
                  <a:close/>
                  <a:moveTo>
                    <a:pt x="342" y="0"/>
                  </a:moveTo>
                  <a:lnTo>
                    <a:pt x="0" y="473"/>
                  </a:lnTo>
                  <a:lnTo>
                    <a:pt x="632" y="1096"/>
                  </a:lnTo>
                  <a:lnTo>
                    <a:pt x="1039" y="689"/>
                  </a:lnTo>
                  <a:lnTo>
                    <a:pt x="34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6"/>
            <p:cNvSpPr/>
            <p:nvPr/>
          </p:nvSpPr>
          <p:spPr>
            <a:xfrm>
              <a:off x="6298518" y="2941535"/>
              <a:ext cx="74600" cy="74600"/>
            </a:xfrm>
            <a:custGeom>
              <a:rect b="b" l="l" r="r" t="t"/>
              <a:pathLst>
                <a:path extrusionOk="0" h="698" w="698">
                  <a:moveTo>
                    <a:pt x="68" y="1"/>
                  </a:moveTo>
                  <a:lnTo>
                    <a:pt x="0" y="68"/>
                  </a:lnTo>
                  <a:lnTo>
                    <a:pt x="630" y="698"/>
                  </a:lnTo>
                  <a:lnTo>
                    <a:pt x="697" y="630"/>
                  </a:lnTo>
                  <a:lnTo>
                    <a:pt x="6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6"/>
            <p:cNvSpPr/>
            <p:nvPr/>
          </p:nvSpPr>
          <p:spPr>
            <a:xfrm>
              <a:off x="5885865" y="3378665"/>
              <a:ext cx="112649" cy="110191"/>
            </a:xfrm>
            <a:custGeom>
              <a:rect b="b" l="l" r="r" t="t"/>
              <a:pathLst>
                <a:path extrusionOk="0" h="1031" w="1054">
                  <a:moveTo>
                    <a:pt x="75" y="1"/>
                  </a:moveTo>
                  <a:lnTo>
                    <a:pt x="0" y="69"/>
                  </a:lnTo>
                  <a:lnTo>
                    <a:pt x="520" y="579"/>
                  </a:lnTo>
                  <a:lnTo>
                    <a:pt x="527" y="572"/>
                  </a:lnTo>
                  <a:lnTo>
                    <a:pt x="979" y="1031"/>
                  </a:lnTo>
                  <a:lnTo>
                    <a:pt x="1053" y="965"/>
                  </a:lnTo>
                  <a:lnTo>
                    <a:pt x="534" y="453"/>
                  </a:lnTo>
                  <a:lnTo>
                    <a:pt x="527" y="453"/>
                  </a:lnTo>
                  <a:lnTo>
                    <a:pt x="7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6"/>
            <p:cNvSpPr/>
            <p:nvPr/>
          </p:nvSpPr>
          <p:spPr>
            <a:xfrm>
              <a:off x="5976176" y="3275742"/>
              <a:ext cx="87319" cy="87319"/>
            </a:xfrm>
            <a:custGeom>
              <a:rect b="b" l="l" r="r" t="t"/>
              <a:pathLst>
                <a:path extrusionOk="0" h="817" w="817">
                  <a:moveTo>
                    <a:pt x="416" y="112"/>
                  </a:moveTo>
                  <a:lnTo>
                    <a:pt x="704" y="400"/>
                  </a:lnTo>
                  <a:lnTo>
                    <a:pt x="400" y="704"/>
                  </a:lnTo>
                  <a:lnTo>
                    <a:pt x="112" y="416"/>
                  </a:lnTo>
                  <a:lnTo>
                    <a:pt x="416" y="112"/>
                  </a:lnTo>
                  <a:close/>
                  <a:moveTo>
                    <a:pt x="416" y="0"/>
                  </a:moveTo>
                  <a:lnTo>
                    <a:pt x="0" y="416"/>
                  </a:lnTo>
                  <a:lnTo>
                    <a:pt x="400" y="816"/>
                  </a:lnTo>
                  <a:lnTo>
                    <a:pt x="816" y="400"/>
                  </a:lnTo>
                  <a:lnTo>
                    <a:pt x="416"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6"/>
            <p:cNvSpPr/>
            <p:nvPr/>
          </p:nvSpPr>
          <p:spPr>
            <a:xfrm>
              <a:off x="5931822" y="3314645"/>
              <a:ext cx="92663" cy="86357"/>
            </a:xfrm>
            <a:custGeom>
              <a:rect b="b" l="l" r="r" t="t"/>
              <a:pathLst>
                <a:path extrusionOk="0" h="808" w="867">
                  <a:moveTo>
                    <a:pt x="467" y="104"/>
                  </a:moveTo>
                  <a:lnTo>
                    <a:pt x="757" y="401"/>
                  </a:lnTo>
                  <a:lnTo>
                    <a:pt x="460" y="689"/>
                  </a:lnTo>
                  <a:lnTo>
                    <a:pt x="127" y="356"/>
                  </a:lnTo>
                  <a:lnTo>
                    <a:pt x="467" y="104"/>
                  </a:lnTo>
                  <a:close/>
                  <a:moveTo>
                    <a:pt x="476" y="1"/>
                  </a:moveTo>
                  <a:lnTo>
                    <a:pt x="1" y="340"/>
                  </a:lnTo>
                  <a:lnTo>
                    <a:pt x="460" y="808"/>
                  </a:lnTo>
                  <a:lnTo>
                    <a:pt x="867" y="401"/>
                  </a:lnTo>
                  <a:lnTo>
                    <a:pt x="476"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6"/>
            <p:cNvSpPr/>
            <p:nvPr/>
          </p:nvSpPr>
          <p:spPr>
            <a:xfrm>
              <a:off x="5886613" y="3347884"/>
              <a:ext cx="99182" cy="91915"/>
            </a:xfrm>
            <a:custGeom>
              <a:rect b="b" l="l" r="r" t="t"/>
              <a:pathLst>
                <a:path extrusionOk="0" h="860" w="928">
                  <a:moveTo>
                    <a:pt x="468" y="104"/>
                  </a:moveTo>
                  <a:lnTo>
                    <a:pt x="817" y="453"/>
                  </a:lnTo>
                  <a:lnTo>
                    <a:pt x="520" y="741"/>
                  </a:lnTo>
                  <a:lnTo>
                    <a:pt x="127" y="348"/>
                  </a:lnTo>
                  <a:lnTo>
                    <a:pt x="468" y="104"/>
                  </a:lnTo>
                  <a:close/>
                  <a:moveTo>
                    <a:pt x="475" y="1"/>
                  </a:moveTo>
                  <a:lnTo>
                    <a:pt x="1" y="333"/>
                  </a:lnTo>
                  <a:lnTo>
                    <a:pt x="520" y="860"/>
                  </a:lnTo>
                  <a:lnTo>
                    <a:pt x="927" y="453"/>
                  </a:lnTo>
                  <a:lnTo>
                    <a:pt x="47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6"/>
            <p:cNvSpPr/>
            <p:nvPr/>
          </p:nvSpPr>
          <p:spPr>
            <a:xfrm>
              <a:off x="5931074" y="3345426"/>
              <a:ext cx="56431" cy="56431"/>
            </a:xfrm>
            <a:custGeom>
              <a:rect b="b" l="l" r="r" t="t"/>
              <a:pathLst>
                <a:path extrusionOk="0" h="528" w="528">
                  <a:moveTo>
                    <a:pt x="66" y="1"/>
                  </a:moveTo>
                  <a:lnTo>
                    <a:pt x="1" y="75"/>
                  </a:lnTo>
                  <a:lnTo>
                    <a:pt x="459" y="527"/>
                  </a:lnTo>
                  <a:lnTo>
                    <a:pt x="527" y="460"/>
                  </a:lnTo>
                  <a:lnTo>
                    <a:pt x="66"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6"/>
            <p:cNvSpPr/>
            <p:nvPr/>
          </p:nvSpPr>
          <p:spPr>
            <a:xfrm>
              <a:off x="5840763" y="3380268"/>
              <a:ext cx="106236" cy="99075"/>
            </a:xfrm>
            <a:custGeom>
              <a:rect b="b" l="l" r="r" t="t"/>
              <a:pathLst>
                <a:path extrusionOk="0" h="927" w="994">
                  <a:moveTo>
                    <a:pt x="474" y="105"/>
                  </a:moveTo>
                  <a:lnTo>
                    <a:pt x="883" y="512"/>
                  </a:lnTo>
                  <a:lnTo>
                    <a:pt x="579" y="816"/>
                  </a:lnTo>
                  <a:lnTo>
                    <a:pt x="127" y="365"/>
                  </a:lnTo>
                  <a:lnTo>
                    <a:pt x="474" y="105"/>
                  </a:lnTo>
                  <a:close/>
                  <a:moveTo>
                    <a:pt x="490" y="0"/>
                  </a:moveTo>
                  <a:lnTo>
                    <a:pt x="1" y="349"/>
                  </a:lnTo>
                  <a:lnTo>
                    <a:pt x="579" y="927"/>
                  </a:lnTo>
                  <a:lnTo>
                    <a:pt x="993" y="512"/>
                  </a:lnTo>
                  <a:lnTo>
                    <a:pt x="49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6"/>
            <p:cNvSpPr/>
            <p:nvPr/>
          </p:nvSpPr>
          <p:spPr>
            <a:xfrm>
              <a:off x="5797264" y="3412759"/>
              <a:ext cx="110939" cy="103885"/>
            </a:xfrm>
            <a:custGeom>
              <a:rect b="b" l="l" r="r" t="t"/>
              <a:pathLst>
                <a:path extrusionOk="0" h="972" w="1038">
                  <a:moveTo>
                    <a:pt x="467" y="105"/>
                  </a:moveTo>
                  <a:lnTo>
                    <a:pt x="925" y="571"/>
                  </a:lnTo>
                  <a:lnTo>
                    <a:pt x="637" y="861"/>
                  </a:lnTo>
                  <a:lnTo>
                    <a:pt x="125" y="349"/>
                  </a:lnTo>
                  <a:lnTo>
                    <a:pt x="467" y="105"/>
                  </a:lnTo>
                  <a:close/>
                  <a:moveTo>
                    <a:pt x="474" y="0"/>
                  </a:moveTo>
                  <a:lnTo>
                    <a:pt x="1" y="342"/>
                  </a:lnTo>
                  <a:lnTo>
                    <a:pt x="637" y="971"/>
                  </a:lnTo>
                  <a:lnTo>
                    <a:pt x="1037" y="571"/>
                  </a:lnTo>
                  <a:lnTo>
                    <a:pt x="474"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6"/>
            <p:cNvSpPr/>
            <p:nvPr/>
          </p:nvSpPr>
          <p:spPr>
            <a:xfrm>
              <a:off x="5752054" y="3445250"/>
              <a:ext cx="117351" cy="110191"/>
            </a:xfrm>
            <a:custGeom>
              <a:rect b="b" l="l" r="r" t="t"/>
              <a:pathLst>
                <a:path extrusionOk="0" h="1031" w="1098">
                  <a:moveTo>
                    <a:pt x="468" y="103"/>
                  </a:moveTo>
                  <a:lnTo>
                    <a:pt x="986" y="630"/>
                  </a:lnTo>
                  <a:lnTo>
                    <a:pt x="698" y="920"/>
                  </a:lnTo>
                  <a:lnTo>
                    <a:pt x="127" y="356"/>
                  </a:lnTo>
                  <a:lnTo>
                    <a:pt x="468" y="103"/>
                  </a:lnTo>
                  <a:close/>
                  <a:moveTo>
                    <a:pt x="475" y="0"/>
                  </a:moveTo>
                  <a:lnTo>
                    <a:pt x="0" y="342"/>
                  </a:lnTo>
                  <a:lnTo>
                    <a:pt x="698" y="1030"/>
                  </a:lnTo>
                  <a:lnTo>
                    <a:pt x="1098" y="630"/>
                  </a:lnTo>
                  <a:lnTo>
                    <a:pt x="475"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6"/>
            <p:cNvSpPr/>
            <p:nvPr/>
          </p:nvSpPr>
          <p:spPr>
            <a:xfrm>
              <a:off x="5796302" y="3443754"/>
              <a:ext cx="74600" cy="74387"/>
            </a:xfrm>
            <a:custGeom>
              <a:rect b="b" l="l" r="r" t="t"/>
              <a:pathLst>
                <a:path extrusionOk="0" h="696" w="698">
                  <a:moveTo>
                    <a:pt x="68" y="0"/>
                  </a:moveTo>
                  <a:lnTo>
                    <a:pt x="1" y="66"/>
                  </a:lnTo>
                  <a:lnTo>
                    <a:pt x="632" y="695"/>
                  </a:lnTo>
                  <a:lnTo>
                    <a:pt x="698" y="630"/>
                  </a:lnTo>
                  <a:lnTo>
                    <a:pt x="6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6"/>
            <p:cNvSpPr/>
            <p:nvPr/>
          </p:nvSpPr>
          <p:spPr>
            <a:xfrm>
              <a:off x="6013369" y="3311439"/>
              <a:ext cx="88174" cy="87853"/>
            </a:xfrm>
            <a:custGeom>
              <a:rect b="b" l="l" r="r" t="t"/>
              <a:pathLst>
                <a:path extrusionOk="0" h="822" w="825">
                  <a:moveTo>
                    <a:pt x="424" y="111"/>
                  </a:moveTo>
                  <a:lnTo>
                    <a:pt x="705" y="401"/>
                  </a:lnTo>
                  <a:lnTo>
                    <a:pt x="401" y="712"/>
                  </a:lnTo>
                  <a:lnTo>
                    <a:pt x="113" y="422"/>
                  </a:lnTo>
                  <a:lnTo>
                    <a:pt x="424" y="111"/>
                  </a:lnTo>
                  <a:close/>
                  <a:moveTo>
                    <a:pt x="424" y="0"/>
                  </a:moveTo>
                  <a:lnTo>
                    <a:pt x="1" y="422"/>
                  </a:lnTo>
                  <a:lnTo>
                    <a:pt x="401" y="822"/>
                  </a:lnTo>
                  <a:lnTo>
                    <a:pt x="824" y="401"/>
                  </a:lnTo>
                  <a:lnTo>
                    <a:pt x="424"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6"/>
            <p:cNvSpPr/>
            <p:nvPr/>
          </p:nvSpPr>
          <p:spPr>
            <a:xfrm>
              <a:off x="5976176" y="3350236"/>
              <a:ext cx="85609" cy="93625"/>
            </a:xfrm>
            <a:custGeom>
              <a:rect b="b" l="l" r="r" t="t"/>
              <a:pathLst>
                <a:path extrusionOk="0" h="876" w="801">
                  <a:moveTo>
                    <a:pt x="407" y="112"/>
                  </a:moveTo>
                  <a:lnTo>
                    <a:pt x="697" y="407"/>
                  </a:lnTo>
                  <a:lnTo>
                    <a:pt x="452" y="749"/>
                  </a:lnTo>
                  <a:lnTo>
                    <a:pt x="112" y="407"/>
                  </a:lnTo>
                  <a:lnTo>
                    <a:pt x="407" y="112"/>
                  </a:lnTo>
                  <a:close/>
                  <a:moveTo>
                    <a:pt x="407" y="0"/>
                  </a:moveTo>
                  <a:lnTo>
                    <a:pt x="0" y="407"/>
                  </a:lnTo>
                  <a:lnTo>
                    <a:pt x="461" y="875"/>
                  </a:lnTo>
                  <a:lnTo>
                    <a:pt x="800" y="400"/>
                  </a:lnTo>
                  <a:lnTo>
                    <a:pt x="40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6"/>
            <p:cNvSpPr/>
            <p:nvPr/>
          </p:nvSpPr>
          <p:spPr>
            <a:xfrm>
              <a:off x="5937380" y="3388925"/>
              <a:ext cx="91915" cy="99182"/>
            </a:xfrm>
            <a:custGeom>
              <a:rect b="b" l="l" r="r" t="t"/>
              <a:pathLst>
                <a:path extrusionOk="0" h="928" w="860">
                  <a:moveTo>
                    <a:pt x="408" y="113"/>
                  </a:moveTo>
                  <a:lnTo>
                    <a:pt x="756" y="469"/>
                  </a:lnTo>
                  <a:lnTo>
                    <a:pt x="504" y="808"/>
                  </a:lnTo>
                  <a:lnTo>
                    <a:pt x="112" y="408"/>
                  </a:lnTo>
                  <a:lnTo>
                    <a:pt x="408" y="113"/>
                  </a:lnTo>
                  <a:close/>
                  <a:moveTo>
                    <a:pt x="408" y="1"/>
                  </a:moveTo>
                  <a:lnTo>
                    <a:pt x="0" y="408"/>
                  </a:lnTo>
                  <a:lnTo>
                    <a:pt x="520" y="927"/>
                  </a:lnTo>
                  <a:lnTo>
                    <a:pt x="859" y="453"/>
                  </a:lnTo>
                  <a:lnTo>
                    <a:pt x="40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6"/>
            <p:cNvSpPr/>
            <p:nvPr/>
          </p:nvSpPr>
          <p:spPr>
            <a:xfrm>
              <a:off x="5974573" y="3388177"/>
              <a:ext cx="56431" cy="56431"/>
            </a:xfrm>
            <a:custGeom>
              <a:rect b="b" l="l" r="r" t="t"/>
              <a:pathLst>
                <a:path extrusionOk="0" h="528" w="528">
                  <a:moveTo>
                    <a:pt x="67" y="1"/>
                  </a:moveTo>
                  <a:lnTo>
                    <a:pt x="1" y="68"/>
                  </a:lnTo>
                  <a:lnTo>
                    <a:pt x="460" y="527"/>
                  </a:lnTo>
                  <a:lnTo>
                    <a:pt x="527" y="453"/>
                  </a:lnTo>
                  <a:lnTo>
                    <a:pt x="67"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6"/>
            <p:cNvSpPr/>
            <p:nvPr/>
          </p:nvSpPr>
          <p:spPr>
            <a:xfrm>
              <a:off x="5897087" y="3427722"/>
              <a:ext cx="98969" cy="106343"/>
            </a:xfrm>
            <a:custGeom>
              <a:rect b="b" l="l" r="r" t="t"/>
              <a:pathLst>
                <a:path extrusionOk="0" h="995" w="926">
                  <a:moveTo>
                    <a:pt x="422" y="113"/>
                  </a:moveTo>
                  <a:lnTo>
                    <a:pt x="822" y="520"/>
                  </a:lnTo>
                  <a:lnTo>
                    <a:pt x="569" y="876"/>
                  </a:lnTo>
                  <a:lnTo>
                    <a:pt x="111" y="424"/>
                  </a:lnTo>
                  <a:lnTo>
                    <a:pt x="422" y="113"/>
                  </a:lnTo>
                  <a:close/>
                  <a:moveTo>
                    <a:pt x="422" y="1"/>
                  </a:moveTo>
                  <a:lnTo>
                    <a:pt x="0" y="424"/>
                  </a:lnTo>
                  <a:lnTo>
                    <a:pt x="578" y="995"/>
                  </a:lnTo>
                  <a:lnTo>
                    <a:pt x="925" y="513"/>
                  </a:lnTo>
                  <a:lnTo>
                    <a:pt x="42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6"/>
            <p:cNvSpPr/>
            <p:nvPr/>
          </p:nvSpPr>
          <p:spPr>
            <a:xfrm>
              <a:off x="5859787" y="3466733"/>
              <a:ext cx="103885" cy="111687"/>
            </a:xfrm>
            <a:custGeom>
              <a:rect b="b" l="l" r="r" t="t"/>
              <a:pathLst>
                <a:path extrusionOk="0" h="1045" w="972">
                  <a:moveTo>
                    <a:pt x="408" y="111"/>
                  </a:moveTo>
                  <a:lnTo>
                    <a:pt x="867" y="578"/>
                  </a:lnTo>
                  <a:lnTo>
                    <a:pt x="623" y="918"/>
                  </a:lnTo>
                  <a:lnTo>
                    <a:pt x="111" y="408"/>
                  </a:lnTo>
                  <a:lnTo>
                    <a:pt x="408" y="111"/>
                  </a:lnTo>
                  <a:close/>
                  <a:moveTo>
                    <a:pt x="408" y="0"/>
                  </a:moveTo>
                  <a:lnTo>
                    <a:pt x="1" y="408"/>
                  </a:lnTo>
                  <a:lnTo>
                    <a:pt x="630" y="1044"/>
                  </a:lnTo>
                  <a:lnTo>
                    <a:pt x="972" y="569"/>
                  </a:lnTo>
                  <a:lnTo>
                    <a:pt x="40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6"/>
            <p:cNvSpPr/>
            <p:nvPr/>
          </p:nvSpPr>
          <p:spPr>
            <a:xfrm>
              <a:off x="5821097" y="3505529"/>
              <a:ext cx="110084" cy="117138"/>
            </a:xfrm>
            <a:custGeom>
              <a:rect b="b" l="l" r="r" t="t"/>
              <a:pathLst>
                <a:path extrusionOk="0" h="1096" w="1030">
                  <a:moveTo>
                    <a:pt x="407" y="110"/>
                  </a:moveTo>
                  <a:lnTo>
                    <a:pt x="925" y="637"/>
                  </a:lnTo>
                  <a:lnTo>
                    <a:pt x="681" y="978"/>
                  </a:lnTo>
                  <a:lnTo>
                    <a:pt x="110" y="407"/>
                  </a:lnTo>
                  <a:lnTo>
                    <a:pt x="407" y="110"/>
                  </a:lnTo>
                  <a:close/>
                  <a:moveTo>
                    <a:pt x="407" y="0"/>
                  </a:moveTo>
                  <a:lnTo>
                    <a:pt x="0" y="407"/>
                  </a:lnTo>
                  <a:lnTo>
                    <a:pt x="688" y="1096"/>
                  </a:lnTo>
                  <a:lnTo>
                    <a:pt x="1030" y="623"/>
                  </a:lnTo>
                  <a:lnTo>
                    <a:pt x="40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6"/>
            <p:cNvSpPr/>
            <p:nvPr/>
          </p:nvSpPr>
          <p:spPr>
            <a:xfrm>
              <a:off x="5858077" y="3504674"/>
              <a:ext cx="74600" cy="74494"/>
            </a:xfrm>
            <a:custGeom>
              <a:rect b="b" l="l" r="r" t="t"/>
              <a:pathLst>
                <a:path extrusionOk="0" h="697" w="698">
                  <a:moveTo>
                    <a:pt x="68" y="1"/>
                  </a:moveTo>
                  <a:lnTo>
                    <a:pt x="1" y="67"/>
                  </a:lnTo>
                  <a:lnTo>
                    <a:pt x="632" y="696"/>
                  </a:lnTo>
                  <a:lnTo>
                    <a:pt x="698" y="623"/>
                  </a:lnTo>
                  <a:lnTo>
                    <a:pt x="6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1" name="Shape 11"/>
        <p:cNvGrpSpPr/>
        <p:nvPr/>
      </p:nvGrpSpPr>
      <p:grpSpPr>
        <a:xfrm>
          <a:off x="0" y="0"/>
          <a:ext cx="0" cy="0"/>
          <a:chOff x="0" y="0"/>
          <a:chExt cx="0" cy="0"/>
        </a:xfrm>
      </p:grpSpPr>
      <p:sp>
        <p:nvSpPr>
          <p:cNvPr id="12" name="Google Shape;12;p59"/>
          <p:cNvSpPr txBox="1"/>
          <p:nvPr>
            <p:ph type="title"/>
          </p:nvPr>
        </p:nvSpPr>
        <p:spPr>
          <a:xfrm>
            <a:off x="722376" y="445025"/>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atin typeface="Paytone One"/>
                <a:ea typeface="Paytone One"/>
                <a:cs typeface="Paytone One"/>
                <a:sym typeface="Paytone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 name="Google Shape;13;p59"/>
          <p:cNvSpPr txBox="1"/>
          <p:nvPr>
            <p:ph idx="1" type="body"/>
          </p:nvPr>
        </p:nvSpPr>
        <p:spPr>
          <a:xfrm>
            <a:off x="1631250" y="1026700"/>
            <a:ext cx="5881500" cy="4080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atin typeface="Kumbh Sans"/>
                <a:ea typeface="Kumbh Sans"/>
                <a:cs typeface="Kumbh Sans"/>
                <a:sym typeface="Kumbh Sans"/>
              </a:defRPr>
            </a:lvl1pPr>
            <a:lvl2pPr indent="-317500" lvl="1" marL="914400" algn="l">
              <a:lnSpc>
                <a:spcPct val="100000"/>
              </a:lnSpc>
              <a:spcBef>
                <a:spcPts val="0"/>
              </a:spcBef>
              <a:spcAft>
                <a:spcPts val="0"/>
              </a:spcAft>
              <a:buSzPts val="1400"/>
              <a:buFont typeface="Nunito Light"/>
              <a:buChar char="○"/>
              <a:defRPr/>
            </a:lvl2pPr>
            <a:lvl3pPr indent="-317500" lvl="2" marL="1371600" algn="l">
              <a:lnSpc>
                <a:spcPct val="100000"/>
              </a:lnSpc>
              <a:spcBef>
                <a:spcPts val="0"/>
              </a:spcBef>
              <a:spcAft>
                <a:spcPts val="0"/>
              </a:spcAft>
              <a:buSzPts val="1400"/>
              <a:buFont typeface="Nunito Light"/>
              <a:buChar char="■"/>
              <a:defRPr/>
            </a:lvl3pPr>
            <a:lvl4pPr indent="-317500" lvl="3" marL="1828800" algn="l">
              <a:lnSpc>
                <a:spcPct val="100000"/>
              </a:lnSpc>
              <a:spcBef>
                <a:spcPts val="0"/>
              </a:spcBef>
              <a:spcAft>
                <a:spcPts val="0"/>
              </a:spcAft>
              <a:buSzPts val="1400"/>
              <a:buFont typeface="Nunito Light"/>
              <a:buChar char="●"/>
              <a:defRPr/>
            </a:lvl4pPr>
            <a:lvl5pPr indent="-317500" lvl="4" marL="2286000" algn="l">
              <a:lnSpc>
                <a:spcPct val="100000"/>
              </a:lnSpc>
              <a:spcBef>
                <a:spcPts val="0"/>
              </a:spcBef>
              <a:spcAft>
                <a:spcPts val="0"/>
              </a:spcAft>
              <a:buSzPts val="1400"/>
              <a:buFont typeface="Nunito Light"/>
              <a:buChar char="○"/>
              <a:defRPr/>
            </a:lvl5pPr>
            <a:lvl6pPr indent="-317500" lvl="5" marL="2743200" algn="l">
              <a:lnSpc>
                <a:spcPct val="100000"/>
              </a:lnSpc>
              <a:spcBef>
                <a:spcPts val="0"/>
              </a:spcBef>
              <a:spcAft>
                <a:spcPts val="0"/>
              </a:spcAft>
              <a:buSzPts val="1400"/>
              <a:buFont typeface="Nunito Light"/>
              <a:buChar char="■"/>
              <a:defRPr/>
            </a:lvl6pPr>
            <a:lvl7pPr indent="-317500" lvl="6" marL="3200400" algn="l">
              <a:lnSpc>
                <a:spcPct val="100000"/>
              </a:lnSpc>
              <a:spcBef>
                <a:spcPts val="0"/>
              </a:spcBef>
              <a:spcAft>
                <a:spcPts val="0"/>
              </a:spcAft>
              <a:buSzPts val="1400"/>
              <a:buFont typeface="Nunito Light"/>
              <a:buChar char="●"/>
              <a:defRPr/>
            </a:lvl7pPr>
            <a:lvl8pPr indent="-317500" lvl="7" marL="3657600" algn="l">
              <a:lnSpc>
                <a:spcPct val="100000"/>
              </a:lnSpc>
              <a:spcBef>
                <a:spcPts val="0"/>
              </a:spcBef>
              <a:spcAft>
                <a:spcPts val="0"/>
              </a:spcAft>
              <a:buSzPts val="1400"/>
              <a:buFont typeface="Nunito Light"/>
              <a:buChar char="○"/>
              <a:defRPr/>
            </a:lvl8pPr>
            <a:lvl9pPr indent="-317500" lvl="8" marL="4114800" algn="l">
              <a:lnSpc>
                <a:spcPct val="100000"/>
              </a:lnSpc>
              <a:spcBef>
                <a:spcPts val="0"/>
              </a:spcBef>
              <a:spcAft>
                <a:spcPts val="0"/>
              </a:spcAft>
              <a:buSzPts val="1400"/>
              <a:buFont typeface="Nunito Light"/>
              <a:buChar char="■"/>
              <a:defRPr/>
            </a:lvl9pPr>
          </a:lstStyle>
          <a:p/>
        </p:txBody>
      </p:sp>
      <p:grpSp>
        <p:nvGrpSpPr>
          <p:cNvPr id="14" name="Google Shape;14;p59"/>
          <p:cNvGrpSpPr/>
          <p:nvPr/>
        </p:nvGrpSpPr>
        <p:grpSpPr>
          <a:xfrm>
            <a:off x="297309" y="228915"/>
            <a:ext cx="246888" cy="246888"/>
            <a:chOff x="4396276" y="3156781"/>
            <a:chExt cx="367777" cy="369040"/>
          </a:xfrm>
        </p:grpSpPr>
        <p:sp>
          <p:nvSpPr>
            <p:cNvPr id="15" name="Google Shape;15;p59"/>
            <p:cNvSpPr/>
            <p:nvPr/>
          </p:nvSpPr>
          <p:spPr>
            <a:xfrm>
              <a:off x="4396276" y="3156781"/>
              <a:ext cx="367777" cy="369040"/>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9"/>
            <p:cNvSpPr/>
            <p:nvPr/>
          </p:nvSpPr>
          <p:spPr>
            <a:xfrm>
              <a:off x="4396276" y="3156781"/>
              <a:ext cx="183599" cy="369040"/>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59"/>
          <p:cNvSpPr/>
          <p:nvPr/>
        </p:nvSpPr>
        <p:spPr>
          <a:xfrm>
            <a:off x="498978" y="274587"/>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9"/>
          <p:cNvSpPr/>
          <p:nvPr/>
        </p:nvSpPr>
        <p:spPr>
          <a:xfrm>
            <a:off x="1167099" y="305853"/>
            <a:ext cx="152272" cy="73749"/>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9"/>
          <p:cNvSpPr/>
          <p:nvPr/>
        </p:nvSpPr>
        <p:spPr>
          <a:xfrm>
            <a:off x="713225" y="588375"/>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9"/>
          <p:cNvSpPr/>
          <p:nvPr/>
        </p:nvSpPr>
        <p:spPr>
          <a:xfrm>
            <a:off x="8369234" y="4476944"/>
            <a:ext cx="414476" cy="402866"/>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9"/>
          <p:cNvSpPr/>
          <p:nvPr/>
        </p:nvSpPr>
        <p:spPr>
          <a:xfrm>
            <a:off x="8369234" y="4482556"/>
            <a:ext cx="201111" cy="397254"/>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9"/>
          <p:cNvSpPr/>
          <p:nvPr/>
        </p:nvSpPr>
        <p:spPr>
          <a:xfrm>
            <a:off x="8563891" y="4659903"/>
            <a:ext cx="29184" cy="278742"/>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9"/>
          <p:cNvSpPr/>
          <p:nvPr/>
        </p:nvSpPr>
        <p:spPr>
          <a:xfrm>
            <a:off x="8500190" y="4758398"/>
            <a:ext cx="78480" cy="63886"/>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9"/>
          <p:cNvSpPr/>
          <p:nvPr/>
        </p:nvSpPr>
        <p:spPr>
          <a:xfrm>
            <a:off x="8578577" y="4741187"/>
            <a:ext cx="67255" cy="54158"/>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9"/>
          <p:cNvSpPr/>
          <p:nvPr/>
        </p:nvSpPr>
        <p:spPr>
          <a:xfrm>
            <a:off x="8524510" y="4702369"/>
            <a:ext cx="54160" cy="43682"/>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9"/>
          <p:cNvSpPr/>
          <p:nvPr/>
        </p:nvSpPr>
        <p:spPr>
          <a:xfrm>
            <a:off x="8154373" y="4483304"/>
            <a:ext cx="241240" cy="305026"/>
          </a:xfrm>
          <a:custGeom>
            <a:rect b="b" l="l" r="r" t="t"/>
            <a:pathLst>
              <a:path extrusionOk="0" h="3261" w="2579">
                <a:moveTo>
                  <a:pt x="1290" y="1"/>
                </a:moveTo>
                <a:cubicBezTo>
                  <a:pt x="726" y="1"/>
                  <a:pt x="274" y="452"/>
                  <a:pt x="274" y="1016"/>
                </a:cubicBezTo>
                <a:cubicBezTo>
                  <a:pt x="274" y="1068"/>
                  <a:pt x="281" y="1112"/>
                  <a:pt x="281" y="1157"/>
                </a:cubicBezTo>
                <a:cubicBezTo>
                  <a:pt x="103" y="1379"/>
                  <a:pt x="0" y="1660"/>
                  <a:pt x="0" y="1964"/>
                </a:cubicBezTo>
                <a:cubicBezTo>
                  <a:pt x="0" y="2682"/>
                  <a:pt x="578" y="3260"/>
                  <a:pt x="1290" y="3260"/>
                </a:cubicBezTo>
                <a:cubicBezTo>
                  <a:pt x="2001" y="3260"/>
                  <a:pt x="2579" y="2682"/>
                  <a:pt x="2579" y="1964"/>
                </a:cubicBezTo>
                <a:cubicBezTo>
                  <a:pt x="2579" y="1660"/>
                  <a:pt x="2476" y="1379"/>
                  <a:pt x="2298" y="1157"/>
                </a:cubicBezTo>
                <a:cubicBezTo>
                  <a:pt x="2305" y="1112"/>
                  <a:pt x="2305" y="1068"/>
                  <a:pt x="2305" y="1016"/>
                </a:cubicBezTo>
                <a:cubicBezTo>
                  <a:pt x="2305" y="452"/>
                  <a:pt x="1853" y="1"/>
                  <a:pt x="129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9"/>
          <p:cNvSpPr/>
          <p:nvPr/>
        </p:nvSpPr>
        <p:spPr>
          <a:xfrm>
            <a:off x="8274946" y="4576374"/>
            <a:ext cx="11225" cy="362271"/>
          </a:xfrm>
          <a:custGeom>
            <a:rect b="b" l="l" r="r" t="t"/>
            <a:pathLst>
              <a:path extrusionOk="0" h="3873" w="120">
                <a:moveTo>
                  <a:pt x="54" y="0"/>
                </a:moveTo>
                <a:cubicBezTo>
                  <a:pt x="53" y="0"/>
                  <a:pt x="52" y="4"/>
                  <a:pt x="52" y="14"/>
                </a:cubicBezTo>
                <a:lnTo>
                  <a:pt x="1" y="3821"/>
                </a:lnTo>
                <a:cubicBezTo>
                  <a:pt x="1" y="3852"/>
                  <a:pt x="22" y="3873"/>
                  <a:pt x="52" y="3873"/>
                </a:cubicBezTo>
                <a:lnTo>
                  <a:pt x="59" y="3873"/>
                </a:lnTo>
                <a:cubicBezTo>
                  <a:pt x="89" y="3873"/>
                  <a:pt x="120" y="3852"/>
                  <a:pt x="120" y="3821"/>
                </a:cubicBezTo>
                <a:cubicBezTo>
                  <a:pt x="120" y="3821"/>
                  <a:pt x="89"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9"/>
          <p:cNvSpPr/>
          <p:nvPr/>
        </p:nvSpPr>
        <p:spPr>
          <a:xfrm>
            <a:off x="8211900" y="4664112"/>
            <a:ext cx="68658" cy="56310"/>
          </a:xfrm>
          <a:custGeom>
            <a:rect b="b" l="l" r="r" t="t"/>
            <a:pathLst>
              <a:path extrusionOk="0" h="602" w="734">
                <a:moveTo>
                  <a:pt x="1" y="1"/>
                </a:moveTo>
                <a:lnTo>
                  <a:pt x="1" y="1"/>
                </a:lnTo>
                <a:cubicBezTo>
                  <a:pt x="353" y="583"/>
                  <a:pt x="681" y="602"/>
                  <a:pt x="722" y="602"/>
                </a:cubicBezTo>
                <a:cubicBezTo>
                  <a:pt x="725" y="602"/>
                  <a:pt x="726" y="602"/>
                  <a:pt x="726" y="602"/>
                </a:cubicBezTo>
                <a:lnTo>
                  <a:pt x="733" y="513"/>
                </a:lnTo>
                <a:lnTo>
                  <a:pt x="733" y="513"/>
                </a:lnTo>
                <a:cubicBezTo>
                  <a:pt x="733" y="513"/>
                  <a:pt x="724" y="520"/>
                  <a:pt x="699" y="520"/>
                </a:cubicBezTo>
                <a:cubicBezTo>
                  <a:pt x="651" y="520"/>
                  <a:pt x="544" y="494"/>
                  <a:pt x="333" y="342"/>
                </a:cubicBezTo>
                <a:cubicBezTo>
                  <a:pt x="141" y="20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9"/>
          <p:cNvSpPr/>
          <p:nvPr/>
        </p:nvSpPr>
        <p:spPr>
          <a:xfrm>
            <a:off x="8280465" y="4648304"/>
            <a:ext cx="58275" cy="47891"/>
          </a:xfrm>
          <a:custGeom>
            <a:rect b="b" l="l" r="r" t="t"/>
            <a:pathLst>
              <a:path extrusionOk="0" h="512" w="623">
                <a:moveTo>
                  <a:pt x="623" y="1"/>
                </a:moveTo>
                <a:cubicBezTo>
                  <a:pt x="622" y="1"/>
                  <a:pt x="496" y="179"/>
                  <a:pt x="335" y="289"/>
                </a:cubicBezTo>
                <a:cubicBezTo>
                  <a:pt x="156" y="420"/>
                  <a:pt x="68" y="443"/>
                  <a:pt x="28" y="443"/>
                </a:cubicBezTo>
                <a:cubicBezTo>
                  <a:pt x="7" y="443"/>
                  <a:pt x="0" y="436"/>
                  <a:pt x="0" y="436"/>
                </a:cubicBezTo>
                <a:lnTo>
                  <a:pt x="0" y="511"/>
                </a:lnTo>
                <a:cubicBezTo>
                  <a:pt x="0" y="511"/>
                  <a:pt x="1" y="511"/>
                  <a:pt x="3" y="511"/>
                </a:cubicBezTo>
                <a:cubicBezTo>
                  <a:pt x="31" y="511"/>
                  <a:pt x="314" y="498"/>
                  <a:pt x="6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9"/>
          <p:cNvSpPr/>
          <p:nvPr/>
        </p:nvSpPr>
        <p:spPr>
          <a:xfrm>
            <a:off x="8233320" y="4614257"/>
            <a:ext cx="47238" cy="38350"/>
          </a:xfrm>
          <a:custGeom>
            <a:rect b="b" l="l" r="r" t="t"/>
            <a:pathLst>
              <a:path extrusionOk="0" h="410" w="505">
                <a:moveTo>
                  <a:pt x="1" y="0"/>
                </a:moveTo>
                <a:lnTo>
                  <a:pt x="1" y="0"/>
                </a:lnTo>
                <a:cubicBezTo>
                  <a:pt x="244" y="397"/>
                  <a:pt x="467" y="409"/>
                  <a:pt x="494" y="409"/>
                </a:cubicBezTo>
                <a:cubicBezTo>
                  <a:pt x="496" y="409"/>
                  <a:pt x="497" y="409"/>
                  <a:pt x="497" y="409"/>
                </a:cubicBezTo>
                <a:lnTo>
                  <a:pt x="504" y="349"/>
                </a:lnTo>
                <a:lnTo>
                  <a:pt x="504" y="349"/>
                </a:lnTo>
                <a:cubicBezTo>
                  <a:pt x="504" y="349"/>
                  <a:pt x="498" y="354"/>
                  <a:pt x="479" y="354"/>
                </a:cubicBezTo>
                <a:cubicBezTo>
                  <a:pt x="446" y="354"/>
                  <a:pt x="374" y="336"/>
                  <a:pt x="230" y="231"/>
                </a:cubicBezTo>
                <a:cubicBezTo>
                  <a:pt x="97" y="143"/>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9"/>
          <p:cNvSpPr/>
          <p:nvPr/>
        </p:nvSpPr>
        <p:spPr>
          <a:xfrm>
            <a:off x="723367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59"/>
          <p:cNvGrpSpPr/>
          <p:nvPr/>
        </p:nvGrpSpPr>
        <p:grpSpPr>
          <a:xfrm>
            <a:off x="4382899" y="4938638"/>
            <a:ext cx="2749702" cy="122914"/>
            <a:chOff x="5024149" y="4918613"/>
            <a:chExt cx="2749702" cy="122914"/>
          </a:xfrm>
        </p:grpSpPr>
        <p:sp>
          <p:nvSpPr>
            <p:cNvPr id="33" name="Google Shape;33;p59"/>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9"/>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9"/>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9"/>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9"/>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9"/>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9"/>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9"/>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9"/>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9"/>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9"/>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9"/>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9"/>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9"/>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9"/>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9"/>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9"/>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9"/>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9"/>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9"/>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9"/>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9"/>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9"/>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9"/>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9"/>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9"/>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9"/>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9"/>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9"/>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9"/>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59"/>
          <p:cNvSpPr/>
          <p:nvPr/>
        </p:nvSpPr>
        <p:spPr>
          <a:xfrm>
            <a:off x="7446750" y="4775225"/>
            <a:ext cx="628785" cy="171475"/>
          </a:xfrm>
          <a:custGeom>
            <a:rect b="b" l="l" r="r" t="t"/>
            <a:pathLst>
              <a:path extrusionOk="0" h="2607" w="956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310" name="Shape 1310"/>
        <p:cNvGrpSpPr/>
        <p:nvPr/>
      </p:nvGrpSpPr>
      <p:grpSpPr>
        <a:xfrm>
          <a:off x="0" y="0"/>
          <a:ext cx="0" cy="0"/>
          <a:chOff x="0" y="0"/>
          <a:chExt cx="0" cy="0"/>
        </a:xfrm>
      </p:grpSpPr>
      <p:sp>
        <p:nvSpPr>
          <p:cNvPr id="1311" name="Google Shape;1311;p77"/>
          <p:cNvSpPr txBox="1"/>
          <p:nvPr>
            <p:ph type="title"/>
          </p:nvPr>
        </p:nvSpPr>
        <p:spPr>
          <a:xfrm>
            <a:off x="4742075" y="1745250"/>
            <a:ext cx="3442200" cy="57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12" name="Google Shape;1312;p77"/>
          <p:cNvSpPr txBox="1"/>
          <p:nvPr>
            <p:ph idx="1" type="subTitle"/>
          </p:nvPr>
        </p:nvSpPr>
        <p:spPr>
          <a:xfrm>
            <a:off x="5553975" y="2317950"/>
            <a:ext cx="2630400" cy="108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13" name="Google Shape;1313;p77"/>
          <p:cNvSpPr/>
          <p:nvPr/>
        </p:nvSpPr>
        <p:spPr>
          <a:xfrm>
            <a:off x="723367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4" name="Google Shape;1314;p77"/>
          <p:cNvGrpSpPr/>
          <p:nvPr/>
        </p:nvGrpSpPr>
        <p:grpSpPr>
          <a:xfrm>
            <a:off x="4382899" y="4938638"/>
            <a:ext cx="2749702" cy="122914"/>
            <a:chOff x="5024149" y="4918613"/>
            <a:chExt cx="2749702" cy="122914"/>
          </a:xfrm>
        </p:grpSpPr>
        <p:sp>
          <p:nvSpPr>
            <p:cNvPr id="1315" name="Google Shape;1315;p77"/>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7"/>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7"/>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7"/>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7"/>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7"/>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7"/>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7"/>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7"/>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7"/>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7"/>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7"/>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7"/>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77"/>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7"/>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7"/>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7"/>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7"/>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7"/>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7"/>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7"/>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7"/>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7"/>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7"/>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7"/>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7"/>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7"/>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7"/>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7"/>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7"/>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5" name="Google Shape;1345;p77"/>
          <p:cNvGrpSpPr/>
          <p:nvPr/>
        </p:nvGrpSpPr>
        <p:grpSpPr>
          <a:xfrm>
            <a:off x="7513123" y="4476944"/>
            <a:ext cx="629337" cy="461701"/>
            <a:chOff x="4891675" y="2045050"/>
            <a:chExt cx="168200" cy="123400"/>
          </a:xfrm>
        </p:grpSpPr>
        <p:sp>
          <p:nvSpPr>
            <p:cNvPr id="1346" name="Google Shape;1346;p77"/>
            <p:cNvSpPr/>
            <p:nvPr/>
          </p:nvSpPr>
          <p:spPr>
            <a:xfrm>
              <a:off x="4949100" y="2045050"/>
              <a:ext cx="110775" cy="107675"/>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7"/>
            <p:cNvSpPr/>
            <p:nvPr/>
          </p:nvSpPr>
          <p:spPr>
            <a:xfrm>
              <a:off x="4949100" y="2046550"/>
              <a:ext cx="53750" cy="106175"/>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7"/>
            <p:cNvSpPr/>
            <p:nvPr/>
          </p:nvSpPr>
          <p:spPr>
            <a:xfrm>
              <a:off x="5001125" y="2093950"/>
              <a:ext cx="7800" cy="74500"/>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7"/>
            <p:cNvSpPr/>
            <p:nvPr/>
          </p:nvSpPr>
          <p:spPr>
            <a:xfrm>
              <a:off x="4984100" y="2120275"/>
              <a:ext cx="20975" cy="17075"/>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7"/>
            <p:cNvSpPr/>
            <p:nvPr/>
          </p:nvSpPr>
          <p:spPr>
            <a:xfrm>
              <a:off x="5005050" y="2115675"/>
              <a:ext cx="17975" cy="14475"/>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7"/>
            <p:cNvSpPr/>
            <p:nvPr/>
          </p:nvSpPr>
          <p:spPr>
            <a:xfrm>
              <a:off x="4990600" y="2105300"/>
              <a:ext cx="14475" cy="11675"/>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7"/>
            <p:cNvSpPr/>
            <p:nvPr/>
          </p:nvSpPr>
          <p:spPr>
            <a:xfrm>
              <a:off x="4891675" y="2046750"/>
              <a:ext cx="64475" cy="81525"/>
            </a:xfrm>
            <a:custGeom>
              <a:rect b="b" l="l" r="r" t="t"/>
              <a:pathLst>
                <a:path extrusionOk="0" h="3261" w="2579">
                  <a:moveTo>
                    <a:pt x="1290" y="1"/>
                  </a:moveTo>
                  <a:cubicBezTo>
                    <a:pt x="726" y="1"/>
                    <a:pt x="274" y="452"/>
                    <a:pt x="274" y="1016"/>
                  </a:cubicBezTo>
                  <a:cubicBezTo>
                    <a:pt x="274" y="1068"/>
                    <a:pt x="281" y="1112"/>
                    <a:pt x="281" y="1157"/>
                  </a:cubicBezTo>
                  <a:cubicBezTo>
                    <a:pt x="103" y="1379"/>
                    <a:pt x="0" y="1660"/>
                    <a:pt x="0" y="1964"/>
                  </a:cubicBezTo>
                  <a:cubicBezTo>
                    <a:pt x="0" y="2682"/>
                    <a:pt x="578" y="3260"/>
                    <a:pt x="1290" y="3260"/>
                  </a:cubicBezTo>
                  <a:cubicBezTo>
                    <a:pt x="2001" y="3260"/>
                    <a:pt x="2579" y="2682"/>
                    <a:pt x="2579" y="1964"/>
                  </a:cubicBezTo>
                  <a:cubicBezTo>
                    <a:pt x="2579" y="1660"/>
                    <a:pt x="2476" y="1379"/>
                    <a:pt x="2298" y="1157"/>
                  </a:cubicBezTo>
                  <a:cubicBezTo>
                    <a:pt x="2305" y="1112"/>
                    <a:pt x="2305" y="1068"/>
                    <a:pt x="2305" y="1016"/>
                  </a:cubicBezTo>
                  <a:cubicBezTo>
                    <a:pt x="2305" y="452"/>
                    <a:pt x="1853" y="1"/>
                    <a:pt x="129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7"/>
            <p:cNvSpPr/>
            <p:nvPr/>
          </p:nvSpPr>
          <p:spPr>
            <a:xfrm>
              <a:off x="4923900" y="2071625"/>
              <a:ext cx="3000" cy="96825"/>
            </a:xfrm>
            <a:custGeom>
              <a:rect b="b" l="l" r="r" t="t"/>
              <a:pathLst>
                <a:path extrusionOk="0" h="3873" w="120">
                  <a:moveTo>
                    <a:pt x="54" y="0"/>
                  </a:moveTo>
                  <a:cubicBezTo>
                    <a:pt x="53" y="0"/>
                    <a:pt x="52" y="4"/>
                    <a:pt x="52" y="14"/>
                  </a:cubicBezTo>
                  <a:lnTo>
                    <a:pt x="1" y="3821"/>
                  </a:lnTo>
                  <a:cubicBezTo>
                    <a:pt x="1" y="3852"/>
                    <a:pt x="22" y="3873"/>
                    <a:pt x="52" y="3873"/>
                  </a:cubicBezTo>
                  <a:lnTo>
                    <a:pt x="59" y="3873"/>
                  </a:lnTo>
                  <a:cubicBezTo>
                    <a:pt x="89" y="3873"/>
                    <a:pt x="120" y="3852"/>
                    <a:pt x="120" y="3821"/>
                  </a:cubicBezTo>
                  <a:cubicBezTo>
                    <a:pt x="120" y="3821"/>
                    <a:pt x="89"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7"/>
            <p:cNvSpPr/>
            <p:nvPr/>
          </p:nvSpPr>
          <p:spPr>
            <a:xfrm>
              <a:off x="4907050" y="2095075"/>
              <a:ext cx="18350" cy="15050"/>
            </a:xfrm>
            <a:custGeom>
              <a:rect b="b" l="l" r="r" t="t"/>
              <a:pathLst>
                <a:path extrusionOk="0" h="602" w="734">
                  <a:moveTo>
                    <a:pt x="1" y="1"/>
                  </a:moveTo>
                  <a:lnTo>
                    <a:pt x="1" y="1"/>
                  </a:lnTo>
                  <a:cubicBezTo>
                    <a:pt x="353" y="583"/>
                    <a:pt x="681" y="602"/>
                    <a:pt x="722" y="602"/>
                  </a:cubicBezTo>
                  <a:cubicBezTo>
                    <a:pt x="725" y="602"/>
                    <a:pt x="726" y="602"/>
                    <a:pt x="726" y="602"/>
                  </a:cubicBezTo>
                  <a:lnTo>
                    <a:pt x="733" y="513"/>
                  </a:lnTo>
                  <a:lnTo>
                    <a:pt x="733" y="513"/>
                  </a:lnTo>
                  <a:cubicBezTo>
                    <a:pt x="733" y="513"/>
                    <a:pt x="724" y="520"/>
                    <a:pt x="699" y="520"/>
                  </a:cubicBezTo>
                  <a:cubicBezTo>
                    <a:pt x="651" y="520"/>
                    <a:pt x="544" y="494"/>
                    <a:pt x="333" y="342"/>
                  </a:cubicBezTo>
                  <a:cubicBezTo>
                    <a:pt x="141" y="20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7"/>
            <p:cNvSpPr/>
            <p:nvPr/>
          </p:nvSpPr>
          <p:spPr>
            <a:xfrm>
              <a:off x="4925375" y="2090850"/>
              <a:ext cx="15575" cy="12800"/>
            </a:xfrm>
            <a:custGeom>
              <a:rect b="b" l="l" r="r" t="t"/>
              <a:pathLst>
                <a:path extrusionOk="0" h="512" w="623">
                  <a:moveTo>
                    <a:pt x="623" y="1"/>
                  </a:moveTo>
                  <a:cubicBezTo>
                    <a:pt x="622" y="1"/>
                    <a:pt x="496" y="179"/>
                    <a:pt x="335" y="289"/>
                  </a:cubicBezTo>
                  <a:cubicBezTo>
                    <a:pt x="156" y="420"/>
                    <a:pt x="68" y="443"/>
                    <a:pt x="28" y="443"/>
                  </a:cubicBezTo>
                  <a:cubicBezTo>
                    <a:pt x="7" y="443"/>
                    <a:pt x="0" y="436"/>
                    <a:pt x="0" y="436"/>
                  </a:cubicBezTo>
                  <a:lnTo>
                    <a:pt x="0" y="511"/>
                  </a:lnTo>
                  <a:cubicBezTo>
                    <a:pt x="0" y="511"/>
                    <a:pt x="1" y="511"/>
                    <a:pt x="3" y="511"/>
                  </a:cubicBezTo>
                  <a:cubicBezTo>
                    <a:pt x="31" y="511"/>
                    <a:pt x="314" y="498"/>
                    <a:pt x="6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7"/>
            <p:cNvSpPr/>
            <p:nvPr/>
          </p:nvSpPr>
          <p:spPr>
            <a:xfrm>
              <a:off x="4912775" y="2081750"/>
              <a:ext cx="12625" cy="10250"/>
            </a:xfrm>
            <a:custGeom>
              <a:rect b="b" l="l" r="r" t="t"/>
              <a:pathLst>
                <a:path extrusionOk="0" h="410" w="505">
                  <a:moveTo>
                    <a:pt x="1" y="0"/>
                  </a:moveTo>
                  <a:lnTo>
                    <a:pt x="1" y="0"/>
                  </a:lnTo>
                  <a:cubicBezTo>
                    <a:pt x="244" y="397"/>
                    <a:pt x="467" y="409"/>
                    <a:pt x="494" y="409"/>
                  </a:cubicBezTo>
                  <a:cubicBezTo>
                    <a:pt x="496" y="409"/>
                    <a:pt x="497" y="409"/>
                    <a:pt x="497" y="409"/>
                  </a:cubicBezTo>
                  <a:lnTo>
                    <a:pt x="504" y="349"/>
                  </a:lnTo>
                  <a:lnTo>
                    <a:pt x="504" y="349"/>
                  </a:lnTo>
                  <a:cubicBezTo>
                    <a:pt x="504" y="349"/>
                    <a:pt x="498" y="354"/>
                    <a:pt x="479" y="354"/>
                  </a:cubicBezTo>
                  <a:cubicBezTo>
                    <a:pt x="446" y="354"/>
                    <a:pt x="374" y="336"/>
                    <a:pt x="230" y="231"/>
                  </a:cubicBezTo>
                  <a:cubicBezTo>
                    <a:pt x="97" y="143"/>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7" name="Google Shape;1357;p77"/>
          <p:cNvSpPr/>
          <p:nvPr/>
        </p:nvSpPr>
        <p:spPr>
          <a:xfrm>
            <a:off x="8081200" y="4775225"/>
            <a:ext cx="628785" cy="171475"/>
          </a:xfrm>
          <a:custGeom>
            <a:rect b="b" l="l" r="r" t="t"/>
            <a:pathLst>
              <a:path extrusionOk="0" h="2607" w="956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7"/>
          <p:cNvSpPr/>
          <p:nvPr/>
        </p:nvSpPr>
        <p:spPr>
          <a:xfrm>
            <a:off x="382103" y="291163"/>
            <a:ext cx="248263" cy="248333"/>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7"/>
          <p:cNvSpPr/>
          <p:nvPr/>
        </p:nvSpPr>
        <p:spPr>
          <a:xfrm>
            <a:off x="678137" y="594675"/>
            <a:ext cx="662243" cy="178361"/>
          </a:xfrm>
          <a:custGeom>
            <a:rect b="b" l="l" r="r" t="t"/>
            <a:pathLst>
              <a:path extrusionOk="0" h="2104" w="7812">
                <a:moveTo>
                  <a:pt x="4136" y="0"/>
                </a:moveTo>
                <a:cubicBezTo>
                  <a:pt x="3424" y="0"/>
                  <a:pt x="2846" y="571"/>
                  <a:pt x="2846" y="1282"/>
                </a:cubicBezTo>
                <a:lnTo>
                  <a:pt x="2846" y="1304"/>
                </a:lnTo>
                <a:cubicBezTo>
                  <a:pt x="2765" y="1273"/>
                  <a:pt x="2676" y="1252"/>
                  <a:pt x="2580" y="1252"/>
                </a:cubicBezTo>
                <a:cubicBezTo>
                  <a:pt x="2380" y="1252"/>
                  <a:pt x="2194" y="1327"/>
                  <a:pt x="2046" y="1444"/>
                </a:cubicBezTo>
                <a:cubicBezTo>
                  <a:pt x="1906" y="1259"/>
                  <a:pt x="1683" y="1140"/>
                  <a:pt x="1438" y="1140"/>
                </a:cubicBezTo>
                <a:cubicBezTo>
                  <a:pt x="1082" y="1140"/>
                  <a:pt x="794" y="1371"/>
                  <a:pt x="691" y="1690"/>
                </a:cubicBezTo>
                <a:cubicBezTo>
                  <a:pt x="675" y="1690"/>
                  <a:pt x="654" y="1682"/>
                  <a:pt x="638" y="1682"/>
                </a:cubicBezTo>
                <a:cubicBezTo>
                  <a:pt x="350" y="1682"/>
                  <a:pt x="104" y="1860"/>
                  <a:pt x="1" y="2104"/>
                </a:cubicBezTo>
                <a:lnTo>
                  <a:pt x="7796" y="2104"/>
                </a:lnTo>
                <a:cubicBezTo>
                  <a:pt x="7812" y="2052"/>
                  <a:pt x="7812" y="1994"/>
                  <a:pt x="7812" y="1933"/>
                </a:cubicBezTo>
                <a:cubicBezTo>
                  <a:pt x="7812" y="1467"/>
                  <a:pt x="7433" y="1081"/>
                  <a:pt x="6967" y="1081"/>
                </a:cubicBezTo>
                <a:cubicBezTo>
                  <a:pt x="6714" y="1081"/>
                  <a:pt x="6499" y="1193"/>
                  <a:pt x="6344" y="1355"/>
                </a:cubicBezTo>
                <a:cubicBezTo>
                  <a:pt x="6181" y="1185"/>
                  <a:pt x="5958" y="1074"/>
                  <a:pt x="5706" y="1074"/>
                </a:cubicBezTo>
                <a:cubicBezTo>
                  <a:pt x="5603" y="1074"/>
                  <a:pt x="5500" y="1096"/>
                  <a:pt x="5411" y="1126"/>
                </a:cubicBezTo>
                <a:cubicBezTo>
                  <a:pt x="5329" y="489"/>
                  <a:pt x="4795" y="0"/>
                  <a:pt x="4136"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7"/>
          <p:cNvSpPr/>
          <p:nvPr/>
        </p:nvSpPr>
        <p:spPr>
          <a:xfrm>
            <a:off x="530744" y="330929"/>
            <a:ext cx="364946" cy="108763"/>
          </a:xfrm>
          <a:custGeom>
            <a:rect b="b" l="l" r="r" t="t"/>
            <a:pathLst>
              <a:path extrusionOk="0" h="1283" w="4305">
                <a:moveTo>
                  <a:pt x="2179" y="0"/>
                </a:moveTo>
                <a:cubicBezTo>
                  <a:pt x="1690" y="0"/>
                  <a:pt x="1297" y="400"/>
                  <a:pt x="1297" y="882"/>
                </a:cubicBezTo>
                <a:lnTo>
                  <a:pt x="1297" y="912"/>
                </a:lnTo>
                <a:cubicBezTo>
                  <a:pt x="1223" y="889"/>
                  <a:pt x="1148" y="882"/>
                  <a:pt x="1068" y="882"/>
                </a:cubicBezTo>
                <a:cubicBezTo>
                  <a:pt x="904" y="896"/>
                  <a:pt x="764" y="971"/>
                  <a:pt x="659" y="1074"/>
                </a:cubicBezTo>
                <a:cubicBezTo>
                  <a:pt x="593" y="1053"/>
                  <a:pt x="518" y="1046"/>
                  <a:pt x="445" y="1046"/>
                </a:cubicBezTo>
                <a:cubicBezTo>
                  <a:pt x="259" y="1060"/>
                  <a:pt x="104" y="1149"/>
                  <a:pt x="1" y="1282"/>
                </a:cubicBezTo>
                <a:lnTo>
                  <a:pt x="4297" y="1282"/>
                </a:lnTo>
                <a:cubicBezTo>
                  <a:pt x="4297" y="1268"/>
                  <a:pt x="4304" y="1261"/>
                  <a:pt x="4304" y="1245"/>
                </a:cubicBezTo>
                <a:cubicBezTo>
                  <a:pt x="4277" y="910"/>
                  <a:pt x="4002" y="659"/>
                  <a:pt x="3677" y="659"/>
                </a:cubicBezTo>
                <a:cubicBezTo>
                  <a:pt x="3664" y="659"/>
                  <a:pt x="3651" y="659"/>
                  <a:pt x="3638" y="660"/>
                </a:cubicBezTo>
                <a:cubicBezTo>
                  <a:pt x="3453" y="674"/>
                  <a:pt x="3298" y="772"/>
                  <a:pt x="3193" y="905"/>
                </a:cubicBezTo>
                <a:cubicBezTo>
                  <a:pt x="3149" y="889"/>
                  <a:pt x="3104" y="889"/>
                  <a:pt x="3060" y="889"/>
                </a:cubicBezTo>
                <a:lnTo>
                  <a:pt x="3060" y="882"/>
                </a:lnTo>
                <a:cubicBezTo>
                  <a:pt x="3060" y="400"/>
                  <a:pt x="2660" y="0"/>
                  <a:pt x="2179"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7"/>
          <p:cNvSpPr/>
          <p:nvPr/>
        </p:nvSpPr>
        <p:spPr>
          <a:xfrm>
            <a:off x="1002600" y="245571"/>
            <a:ext cx="94149" cy="45600"/>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7"/>
          <p:cNvSpPr/>
          <p:nvPr/>
        </p:nvSpPr>
        <p:spPr>
          <a:xfrm>
            <a:off x="1014250" y="406050"/>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7"/>
          <p:cNvSpPr/>
          <p:nvPr/>
        </p:nvSpPr>
        <p:spPr>
          <a:xfrm>
            <a:off x="1285075" y="378463"/>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4" name="Shape 1364"/>
        <p:cNvGrpSpPr/>
        <p:nvPr/>
      </p:nvGrpSpPr>
      <p:grpSpPr>
        <a:xfrm>
          <a:off x="0" y="0"/>
          <a:ext cx="0" cy="0"/>
          <a:chOff x="0" y="0"/>
          <a:chExt cx="0" cy="0"/>
        </a:xfrm>
      </p:grpSpPr>
      <p:sp>
        <p:nvSpPr>
          <p:cNvPr id="1365" name="Google Shape;1365;p78"/>
          <p:cNvSpPr txBox="1"/>
          <p:nvPr>
            <p:ph type="title"/>
          </p:nvPr>
        </p:nvSpPr>
        <p:spPr>
          <a:xfrm>
            <a:off x="1084650" y="445025"/>
            <a:ext cx="6974700" cy="6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66" name="Google Shape;1366;p78"/>
          <p:cNvSpPr/>
          <p:nvPr/>
        </p:nvSpPr>
        <p:spPr>
          <a:xfrm flipH="1">
            <a:off x="-389700"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7" name="Google Shape;1367;p78"/>
          <p:cNvGrpSpPr/>
          <p:nvPr/>
        </p:nvGrpSpPr>
        <p:grpSpPr>
          <a:xfrm>
            <a:off x="1846274" y="4938638"/>
            <a:ext cx="2749702" cy="122914"/>
            <a:chOff x="5024149" y="4918613"/>
            <a:chExt cx="2749702" cy="122914"/>
          </a:xfrm>
        </p:grpSpPr>
        <p:sp>
          <p:nvSpPr>
            <p:cNvPr id="1368" name="Google Shape;1368;p78"/>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8"/>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8"/>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8"/>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8"/>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8"/>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8"/>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8"/>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8"/>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78"/>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8"/>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8"/>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78"/>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78"/>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8"/>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8"/>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78"/>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78"/>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78"/>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78"/>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78"/>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8"/>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8"/>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78"/>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8"/>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8"/>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78"/>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78"/>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78"/>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78"/>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8" name="Google Shape;1398;p78"/>
          <p:cNvSpPr/>
          <p:nvPr/>
        </p:nvSpPr>
        <p:spPr>
          <a:xfrm>
            <a:off x="326013" y="4730242"/>
            <a:ext cx="749552" cy="204402"/>
          </a:xfrm>
          <a:custGeom>
            <a:rect b="b" l="l" r="r" t="t"/>
            <a:pathLst>
              <a:path extrusionOk="0" h="2607" w="956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9" name="Google Shape;1399;p78"/>
          <p:cNvGrpSpPr/>
          <p:nvPr/>
        </p:nvGrpSpPr>
        <p:grpSpPr>
          <a:xfrm>
            <a:off x="713234" y="4476944"/>
            <a:ext cx="414476" cy="461701"/>
            <a:chOff x="254684" y="4476944"/>
            <a:chExt cx="414476" cy="461701"/>
          </a:xfrm>
        </p:grpSpPr>
        <p:sp>
          <p:nvSpPr>
            <p:cNvPr id="1400" name="Google Shape;1400;p78"/>
            <p:cNvSpPr/>
            <p:nvPr/>
          </p:nvSpPr>
          <p:spPr>
            <a:xfrm>
              <a:off x="254684" y="4476944"/>
              <a:ext cx="414476" cy="402866"/>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8"/>
            <p:cNvSpPr/>
            <p:nvPr/>
          </p:nvSpPr>
          <p:spPr>
            <a:xfrm>
              <a:off x="254684" y="4482556"/>
              <a:ext cx="201111" cy="397254"/>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8"/>
            <p:cNvSpPr/>
            <p:nvPr/>
          </p:nvSpPr>
          <p:spPr>
            <a:xfrm>
              <a:off x="449341" y="4659903"/>
              <a:ext cx="29184" cy="278742"/>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8"/>
            <p:cNvSpPr/>
            <p:nvPr/>
          </p:nvSpPr>
          <p:spPr>
            <a:xfrm>
              <a:off x="385640" y="4758398"/>
              <a:ext cx="78480" cy="63886"/>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78"/>
            <p:cNvSpPr/>
            <p:nvPr/>
          </p:nvSpPr>
          <p:spPr>
            <a:xfrm>
              <a:off x="464027" y="4741187"/>
              <a:ext cx="67255" cy="54158"/>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8"/>
            <p:cNvSpPr/>
            <p:nvPr/>
          </p:nvSpPr>
          <p:spPr>
            <a:xfrm>
              <a:off x="409960" y="4702369"/>
              <a:ext cx="54160" cy="43682"/>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6" name="Google Shape;1406;p78"/>
          <p:cNvGrpSpPr/>
          <p:nvPr/>
        </p:nvGrpSpPr>
        <p:grpSpPr>
          <a:xfrm>
            <a:off x="8552883" y="201878"/>
            <a:ext cx="246888" cy="246888"/>
            <a:chOff x="4396276" y="3156781"/>
            <a:chExt cx="367777" cy="369040"/>
          </a:xfrm>
        </p:grpSpPr>
        <p:sp>
          <p:nvSpPr>
            <p:cNvPr id="1407" name="Google Shape;1407;p78"/>
            <p:cNvSpPr/>
            <p:nvPr/>
          </p:nvSpPr>
          <p:spPr>
            <a:xfrm>
              <a:off x="4396276" y="3156781"/>
              <a:ext cx="367777" cy="369040"/>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8"/>
            <p:cNvSpPr/>
            <p:nvPr/>
          </p:nvSpPr>
          <p:spPr>
            <a:xfrm>
              <a:off x="4396276" y="3156781"/>
              <a:ext cx="183599" cy="369040"/>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9" name="Google Shape;1409;p78"/>
          <p:cNvSpPr/>
          <p:nvPr/>
        </p:nvSpPr>
        <p:spPr>
          <a:xfrm>
            <a:off x="8002266" y="383950"/>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8"/>
          <p:cNvSpPr/>
          <p:nvPr/>
        </p:nvSpPr>
        <p:spPr>
          <a:xfrm>
            <a:off x="8290612" y="302521"/>
            <a:ext cx="94149" cy="45600"/>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8"/>
          <p:cNvSpPr/>
          <p:nvPr/>
        </p:nvSpPr>
        <p:spPr>
          <a:xfrm>
            <a:off x="8002275" y="201875"/>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8"/>
          <p:cNvSpPr/>
          <p:nvPr/>
        </p:nvSpPr>
        <p:spPr>
          <a:xfrm>
            <a:off x="8350450" y="539500"/>
            <a:ext cx="533399" cy="193630"/>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3" name="Google Shape;1413;p78"/>
          <p:cNvGrpSpPr/>
          <p:nvPr/>
        </p:nvGrpSpPr>
        <p:grpSpPr>
          <a:xfrm>
            <a:off x="179830" y="4138690"/>
            <a:ext cx="533390" cy="795973"/>
            <a:chOff x="5752054" y="2896539"/>
            <a:chExt cx="727086" cy="1085022"/>
          </a:xfrm>
        </p:grpSpPr>
        <p:sp>
          <p:nvSpPr>
            <p:cNvPr id="1414" name="Google Shape;1414;p78"/>
            <p:cNvSpPr/>
            <p:nvPr/>
          </p:nvSpPr>
          <p:spPr>
            <a:xfrm>
              <a:off x="5955656" y="3243358"/>
              <a:ext cx="312937" cy="738203"/>
            </a:xfrm>
            <a:custGeom>
              <a:rect b="b" l="l" r="r" t="t"/>
              <a:pathLst>
                <a:path extrusionOk="0" h="6907" w="2928">
                  <a:moveTo>
                    <a:pt x="644" y="1"/>
                  </a:moveTo>
                  <a:lnTo>
                    <a:pt x="0" y="6906"/>
                  </a:lnTo>
                  <a:lnTo>
                    <a:pt x="2927" y="6906"/>
                  </a:lnTo>
                  <a:lnTo>
                    <a:pt x="2282" y="1"/>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8"/>
            <p:cNvSpPr/>
            <p:nvPr/>
          </p:nvSpPr>
          <p:spPr>
            <a:xfrm>
              <a:off x="6199442" y="3243358"/>
              <a:ext cx="76204" cy="738203"/>
            </a:xfrm>
            <a:custGeom>
              <a:rect b="b" l="l" r="r" t="t"/>
              <a:pathLst>
                <a:path extrusionOk="0" h="6907" w="713">
                  <a:moveTo>
                    <a:pt x="1" y="1"/>
                  </a:moveTo>
                  <a:lnTo>
                    <a:pt x="646" y="6906"/>
                  </a:lnTo>
                  <a:lnTo>
                    <a:pt x="712" y="6906"/>
                  </a:lnTo>
                  <a:lnTo>
                    <a:pt x="68" y="1"/>
                  </a:lnTo>
                  <a:close/>
                </a:path>
              </a:pathLst>
            </a:custGeom>
            <a:solidFill>
              <a:srgbClr val="674F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8"/>
            <p:cNvSpPr/>
            <p:nvPr/>
          </p:nvSpPr>
          <p:spPr>
            <a:xfrm>
              <a:off x="6109238" y="3243358"/>
              <a:ext cx="159354" cy="738203"/>
            </a:xfrm>
            <a:custGeom>
              <a:rect b="b" l="l" r="r" t="t"/>
              <a:pathLst>
                <a:path extrusionOk="0" h="6907" w="1491">
                  <a:moveTo>
                    <a:pt x="82" y="1"/>
                  </a:moveTo>
                  <a:lnTo>
                    <a:pt x="0" y="6906"/>
                  </a:lnTo>
                  <a:lnTo>
                    <a:pt x="1490" y="6906"/>
                  </a:lnTo>
                  <a:lnTo>
                    <a:pt x="845" y="1"/>
                  </a:lnTo>
                  <a:close/>
                </a:path>
              </a:pathLst>
            </a:custGeom>
            <a:solidFill>
              <a:srgbClr val="AA66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8"/>
            <p:cNvSpPr/>
            <p:nvPr/>
          </p:nvSpPr>
          <p:spPr>
            <a:xfrm>
              <a:off x="6090962" y="3513331"/>
              <a:ext cx="49271" cy="49271"/>
            </a:xfrm>
            <a:custGeom>
              <a:rect b="b" l="l" r="r" t="t"/>
              <a:pathLst>
                <a:path extrusionOk="0" h="461" w="461">
                  <a:moveTo>
                    <a:pt x="0" y="0"/>
                  </a:moveTo>
                  <a:lnTo>
                    <a:pt x="0" y="461"/>
                  </a:lnTo>
                  <a:lnTo>
                    <a:pt x="461" y="461"/>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8"/>
            <p:cNvSpPr/>
            <p:nvPr/>
          </p:nvSpPr>
          <p:spPr>
            <a:xfrm>
              <a:off x="6087114" y="3508522"/>
              <a:ext cx="57928" cy="58034"/>
            </a:xfrm>
            <a:custGeom>
              <a:rect b="b" l="l" r="r" t="t"/>
              <a:pathLst>
                <a:path extrusionOk="0" h="543" w="542">
                  <a:moveTo>
                    <a:pt x="460" y="82"/>
                  </a:moveTo>
                  <a:lnTo>
                    <a:pt x="460" y="468"/>
                  </a:lnTo>
                  <a:lnTo>
                    <a:pt x="74" y="468"/>
                  </a:lnTo>
                  <a:lnTo>
                    <a:pt x="74" y="82"/>
                  </a:lnTo>
                  <a:close/>
                  <a:moveTo>
                    <a:pt x="1" y="1"/>
                  </a:moveTo>
                  <a:lnTo>
                    <a:pt x="1" y="543"/>
                  </a:lnTo>
                  <a:lnTo>
                    <a:pt x="541" y="543"/>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8"/>
            <p:cNvSpPr/>
            <p:nvPr/>
          </p:nvSpPr>
          <p:spPr>
            <a:xfrm>
              <a:off x="6090962" y="3634531"/>
              <a:ext cx="49271" cy="49164"/>
            </a:xfrm>
            <a:custGeom>
              <a:rect b="b" l="l" r="r" t="t"/>
              <a:pathLst>
                <a:path extrusionOk="0" h="460" w="461">
                  <a:moveTo>
                    <a:pt x="0" y="1"/>
                  </a:moveTo>
                  <a:lnTo>
                    <a:pt x="0" y="459"/>
                  </a:lnTo>
                  <a:lnTo>
                    <a:pt x="461" y="459"/>
                  </a:lnTo>
                  <a:lnTo>
                    <a:pt x="4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8"/>
            <p:cNvSpPr/>
            <p:nvPr/>
          </p:nvSpPr>
          <p:spPr>
            <a:xfrm>
              <a:off x="6087114" y="3630576"/>
              <a:ext cx="57928" cy="57821"/>
            </a:xfrm>
            <a:custGeom>
              <a:rect b="b" l="l" r="r" t="t"/>
              <a:pathLst>
                <a:path extrusionOk="0" h="541" w="542">
                  <a:moveTo>
                    <a:pt x="460" y="75"/>
                  </a:moveTo>
                  <a:lnTo>
                    <a:pt x="460" y="459"/>
                  </a:lnTo>
                  <a:lnTo>
                    <a:pt x="74" y="459"/>
                  </a:lnTo>
                  <a:lnTo>
                    <a:pt x="74" y="75"/>
                  </a:lnTo>
                  <a:close/>
                  <a:moveTo>
                    <a:pt x="1" y="0"/>
                  </a:moveTo>
                  <a:lnTo>
                    <a:pt x="1" y="541"/>
                  </a:lnTo>
                  <a:lnTo>
                    <a:pt x="541" y="541"/>
                  </a:lnTo>
                  <a:lnTo>
                    <a:pt x="5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8"/>
            <p:cNvSpPr/>
            <p:nvPr/>
          </p:nvSpPr>
          <p:spPr>
            <a:xfrm>
              <a:off x="6090962" y="3755623"/>
              <a:ext cx="49271" cy="50126"/>
            </a:xfrm>
            <a:custGeom>
              <a:rect b="b" l="l" r="r" t="t"/>
              <a:pathLst>
                <a:path extrusionOk="0" h="469" w="461">
                  <a:moveTo>
                    <a:pt x="0" y="0"/>
                  </a:moveTo>
                  <a:lnTo>
                    <a:pt x="0" y="468"/>
                  </a:lnTo>
                  <a:lnTo>
                    <a:pt x="461" y="468"/>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8"/>
            <p:cNvSpPr/>
            <p:nvPr/>
          </p:nvSpPr>
          <p:spPr>
            <a:xfrm>
              <a:off x="6087114" y="3751776"/>
              <a:ext cx="57928" cy="57928"/>
            </a:xfrm>
            <a:custGeom>
              <a:rect b="b" l="l" r="r" t="t"/>
              <a:pathLst>
                <a:path extrusionOk="0" h="542" w="542">
                  <a:moveTo>
                    <a:pt x="460" y="74"/>
                  </a:moveTo>
                  <a:lnTo>
                    <a:pt x="460" y="460"/>
                  </a:lnTo>
                  <a:lnTo>
                    <a:pt x="74" y="460"/>
                  </a:lnTo>
                  <a:lnTo>
                    <a:pt x="74" y="74"/>
                  </a:lnTo>
                  <a:close/>
                  <a:moveTo>
                    <a:pt x="1" y="1"/>
                  </a:moveTo>
                  <a:lnTo>
                    <a:pt x="1" y="541"/>
                  </a:lnTo>
                  <a:lnTo>
                    <a:pt x="541" y="541"/>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8"/>
            <p:cNvSpPr/>
            <p:nvPr/>
          </p:nvSpPr>
          <p:spPr>
            <a:xfrm>
              <a:off x="6090962" y="3876930"/>
              <a:ext cx="49271" cy="49805"/>
            </a:xfrm>
            <a:custGeom>
              <a:rect b="b" l="l" r="r" t="t"/>
              <a:pathLst>
                <a:path extrusionOk="0" h="466" w="461">
                  <a:moveTo>
                    <a:pt x="0" y="0"/>
                  </a:moveTo>
                  <a:lnTo>
                    <a:pt x="0" y="466"/>
                  </a:lnTo>
                  <a:lnTo>
                    <a:pt x="461" y="466"/>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8"/>
            <p:cNvSpPr/>
            <p:nvPr/>
          </p:nvSpPr>
          <p:spPr>
            <a:xfrm>
              <a:off x="6087114" y="3872868"/>
              <a:ext cx="57928" cy="57928"/>
            </a:xfrm>
            <a:custGeom>
              <a:rect b="b" l="l" r="r" t="t"/>
              <a:pathLst>
                <a:path extrusionOk="0" h="542" w="542">
                  <a:moveTo>
                    <a:pt x="460" y="82"/>
                  </a:moveTo>
                  <a:lnTo>
                    <a:pt x="460" y="468"/>
                  </a:lnTo>
                  <a:lnTo>
                    <a:pt x="74" y="468"/>
                  </a:lnTo>
                  <a:lnTo>
                    <a:pt x="74" y="82"/>
                  </a:lnTo>
                  <a:close/>
                  <a:moveTo>
                    <a:pt x="1" y="1"/>
                  </a:moveTo>
                  <a:lnTo>
                    <a:pt x="1" y="541"/>
                  </a:lnTo>
                  <a:lnTo>
                    <a:pt x="541" y="541"/>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8"/>
            <p:cNvSpPr/>
            <p:nvPr/>
          </p:nvSpPr>
          <p:spPr>
            <a:xfrm>
              <a:off x="6090962" y="3391491"/>
              <a:ext cx="49271" cy="49805"/>
            </a:xfrm>
            <a:custGeom>
              <a:rect b="b" l="l" r="r" t="t"/>
              <a:pathLst>
                <a:path extrusionOk="0" h="466" w="461">
                  <a:moveTo>
                    <a:pt x="0" y="0"/>
                  </a:moveTo>
                  <a:lnTo>
                    <a:pt x="0" y="466"/>
                  </a:lnTo>
                  <a:lnTo>
                    <a:pt x="461" y="466"/>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78"/>
            <p:cNvSpPr/>
            <p:nvPr/>
          </p:nvSpPr>
          <p:spPr>
            <a:xfrm>
              <a:off x="6087114" y="3387429"/>
              <a:ext cx="57928" cy="57928"/>
            </a:xfrm>
            <a:custGeom>
              <a:rect b="b" l="l" r="r" t="t"/>
              <a:pathLst>
                <a:path extrusionOk="0" h="542" w="542">
                  <a:moveTo>
                    <a:pt x="460" y="83"/>
                  </a:moveTo>
                  <a:lnTo>
                    <a:pt x="460" y="467"/>
                  </a:lnTo>
                  <a:lnTo>
                    <a:pt x="74" y="467"/>
                  </a:lnTo>
                  <a:lnTo>
                    <a:pt x="74" y="83"/>
                  </a:lnTo>
                  <a:close/>
                  <a:moveTo>
                    <a:pt x="1" y="1"/>
                  </a:moveTo>
                  <a:lnTo>
                    <a:pt x="1" y="541"/>
                  </a:lnTo>
                  <a:lnTo>
                    <a:pt x="541" y="541"/>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78"/>
            <p:cNvSpPr/>
            <p:nvPr/>
          </p:nvSpPr>
          <p:spPr>
            <a:xfrm>
              <a:off x="6057723" y="3202103"/>
              <a:ext cx="118848" cy="118955"/>
            </a:xfrm>
            <a:custGeom>
              <a:rect b="b" l="l" r="r" t="t"/>
              <a:pathLst>
                <a:path extrusionOk="0" h="1113" w="1112">
                  <a:moveTo>
                    <a:pt x="53" y="1"/>
                  </a:moveTo>
                  <a:lnTo>
                    <a:pt x="0" y="52"/>
                  </a:lnTo>
                  <a:lnTo>
                    <a:pt x="1053" y="1112"/>
                  </a:lnTo>
                  <a:lnTo>
                    <a:pt x="1112" y="1054"/>
                  </a:lnTo>
                  <a:lnTo>
                    <a:pt x="5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78"/>
            <p:cNvSpPr/>
            <p:nvPr/>
          </p:nvSpPr>
          <p:spPr>
            <a:xfrm>
              <a:off x="5886613" y="3031098"/>
              <a:ext cx="111153" cy="111687"/>
            </a:xfrm>
            <a:custGeom>
              <a:rect b="b" l="l" r="r" t="t"/>
              <a:pathLst>
                <a:path extrusionOk="0" h="1045" w="1040">
                  <a:moveTo>
                    <a:pt x="972" y="0"/>
                  </a:moveTo>
                  <a:lnTo>
                    <a:pt x="454" y="511"/>
                  </a:lnTo>
                  <a:lnTo>
                    <a:pt x="461" y="520"/>
                  </a:lnTo>
                  <a:lnTo>
                    <a:pt x="1" y="978"/>
                  </a:lnTo>
                  <a:lnTo>
                    <a:pt x="68" y="1044"/>
                  </a:lnTo>
                  <a:lnTo>
                    <a:pt x="587" y="527"/>
                  </a:lnTo>
                  <a:lnTo>
                    <a:pt x="579" y="527"/>
                  </a:lnTo>
                  <a:lnTo>
                    <a:pt x="1039" y="66"/>
                  </a:lnTo>
                  <a:lnTo>
                    <a:pt x="97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78"/>
            <p:cNvSpPr/>
            <p:nvPr/>
          </p:nvSpPr>
          <p:spPr>
            <a:xfrm>
              <a:off x="6012621" y="3120555"/>
              <a:ext cx="87960" cy="87212"/>
            </a:xfrm>
            <a:custGeom>
              <a:rect b="b" l="l" r="r" t="t"/>
              <a:pathLst>
                <a:path extrusionOk="0" h="816" w="823">
                  <a:moveTo>
                    <a:pt x="401" y="111"/>
                  </a:moveTo>
                  <a:lnTo>
                    <a:pt x="712" y="415"/>
                  </a:lnTo>
                  <a:lnTo>
                    <a:pt x="422" y="705"/>
                  </a:lnTo>
                  <a:lnTo>
                    <a:pt x="111" y="401"/>
                  </a:lnTo>
                  <a:lnTo>
                    <a:pt x="401" y="111"/>
                  </a:lnTo>
                  <a:close/>
                  <a:moveTo>
                    <a:pt x="401" y="1"/>
                  </a:moveTo>
                  <a:lnTo>
                    <a:pt x="1" y="401"/>
                  </a:lnTo>
                  <a:lnTo>
                    <a:pt x="422" y="815"/>
                  </a:lnTo>
                  <a:lnTo>
                    <a:pt x="822" y="415"/>
                  </a:lnTo>
                  <a:lnTo>
                    <a:pt x="401"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78"/>
            <p:cNvSpPr/>
            <p:nvPr/>
          </p:nvSpPr>
          <p:spPr>
            <a:xfrm>
              <a:off x="5975428" y="3076094"/>
              <a:ext cx="85609" cy="92877"/>
            </a:xfrm>
            <a:custGeom>
              <a:rect b="b" l="l" r="r" t="t"/>
              <a:pathLst>
                <a:path extrusionOk="0" h="869" w="801">
                  <a:moveTo>
                    <a:pt x="452" y="127"/>
                  </a:moveTo>
                  <a:lnTo>
                    <a:pt x="697" y="468"/>
                  </a:lnTo>
                  <a:lnTo>
                    <a:pt x="407" y="757"/>
                  </a:lnTo>
                  <a:lnTo>
                    <a:pt x="112" y="461"/>
                  </a:lnTo>
                  <a:lnTo>
                    <a:pt x="452" y="127"/>
                  </a:lnTo>
                  <a:close/>
                  <a:moveTo>
                    <a:pt x="459" y="1"/>
                  </a:moveTo>
                  <a:lnTo>
                    <a:pt x="0" y="461"/>
                  </a:lnTo>
                  <a:lnTo>
                    <a:pt x="407" y="869"/>
                  </a:lnTo>
                  <a:lnTo>
                    <a:pt x="800" y="476"/>
                  </a:lnTo>
                  <a:lnTo>
                    <a:pt x="459"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78"/>
            <p:cNvSpPr/>
            <p:nvPr/>
          </p:nvSpPr>
          <p:spPr>
            <a:xfrm>
              <a:off x="5936631" y="3031098"/>
              <a:ext cx="91915" cy="99075"/>
            </a:xfrm>
            <a:custGeom>
              <a:rect b="b" l="l" r="r" t="t"/>
              <a:pathLst>
                <a:path extrusionOk="0" h="927" w="860">
                  <a:moveTo>
                    <a:pt x="511" y="127"/>
                  </a:moveTo>
                  <a:lnTo>
                    <a:pt x="756" y="466"/>
                  </a:lnTo>
                  <a:lnTo>
                    <a:pt x="407" y="815"/>
                  </a:lnTo>
                  <a:lnTo>
                    <a:pt x="111" y="527"/>
                  </a:lnTo>
                  <a:lnTo>
                    <a:pt x="511" y="127"/>
                  </a:lnTo>
                  <a:close/>
                  <a:moveTo>
                    <a:pt x="520" y="0"/>
                  </a:moveTo>
                  <a:lnTo>
                    <a:pt x="0" y="527"/>
                  </a:lnTo>
                  <a:lnTo>
                    <a:pt x="407" y="927"/>
                  </a:lnTo>
                  <a:lnTo>
                    <a:pt x="859" y="475"/>
                  </a:lnTo>
                  <a:lnTo>
                    <a:pt x="52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78"/>
            <p:cNvSpPr/>
            <p:nvPr/>
          </p:nvSpPr>
          <p:spPr>
            <a:xfrm>
              <a:off x="5973825" y="3075346"/>
              <a:ext cx="56431" cy="56431"/>
            </a:xfrm>
            <a:custGeom>
              <a:rect b="b" l="l" r="r" t="t"/>
              <a:pathLst>
                <a:path extrusionOk="0" h="528" w="528">
                  <a:moveTo>
                    <a:pt x="460" y="1"/>
                  </a:moveTo>
                  <a:lnTo>
                    <a:pt x="1" y="461"/>
                  </a:lnTo>
                  <a:lnTo>
                    <a:pt x="67" y="527"/>
                  </a:lnTo>
                  <a:lnTo>
                    <a:pt x="527" y="68"/>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8"/>
            <p:cNvSpPr/>
            <p:nvPr/>
          </p:nvSpPr>
          <p:spPr>
            <a:xfrm>
              <a:off x="5896125" y="2985034"/>
              <a:ext cx="99930" cy="107198"/>
            </a:xfrm>
            <a:custGeom>
              <a:rect b="b" l="l" r="r" t="t"/>
              <a:pathLst>
                <a:path extrusionOk="0" h="1003" w="935">
                  <a:moveTo>
                    <a:pt x="571" y="127"/>
                  </a:moveTo>
                  <a:lnTo>
                    <a:pt x="831" y="483"/>
                  </a:lnTo>
                  <a:lnTo>
                    <a:pt x="424" y="883"/>
                  </a:lnTo>
                  <a:lnTo>
                    <a:pt x="112" y="579"/>
                  </a:lnTo>
                  <a:lnTo>
                    <a:pt x="571" y="127"/>
                  </a:lnTo>
                  <a:close/>
                  <a:moveTo>
                    <a:pt x="578" y="1"/>
                  </a:moveTo>
                  <a:lnTo>
                    <a:pt x="0" y="579"/>
                  </a:lnTo>
                  <a:lnTo>
                    <a:pt x="424" y="1002"/>
                  </a:lnTo>
                  <a:lnTo>
                    <a:pt x="934" y="490"/>
                  </a:lnTo>
                  <a:lnTo>
                    <a:pt x="57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78"/>
            <p:cNvSpPr/>
            <p:nvPr/>
          </p:nvSpPr>
          <p:spPr>
            <a:xfrm>
              <a:off x="5859039" y="2941535"/>
              <a:ext cx="103671" cy="111901"/>
            </a:xfrm>
            <a:custGeom>
              <a:rect b="b" l="l" r="r" t="t"/>
              <a:pathLst>
                <a:path extrusionOk="0" h="1047" w="970">
                  <a:moveTo>
                    <a:pt x="623" y="127"/>
                  </a:moveTo>
                  <a:lnTo>
                    <a:pt x="867" y="468"/>
                  </a:lnTo>
                  <a:lnTo>
                    <a:pt x="408" y="927"/>
                  </a:lnTo>
                  <a:lnTo>
                    <a:pt x="111" y="637"/>
                  </a:lnTo>
                  <a:lnTo>
                    <a:pt x="623" y="127"/>
                  </a:lnTo>
                  <a:close/>
                  <a:moveTo>
                    <a:pt x="630" y="1"/>
                  </a:moveTo>
                  <a:lnTo>
                    <a:pt x="1" y="637"/>
                  </a:lnTo>
                  <a:lnTo>
                    <a:pt x="408" y="1046"/>
                  </a:lnTo>
                  <a:lnTo>
                    <a:pt x="970" y="475"/>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78"/>
            <p:cNvSpPr/>
            <p:nvPr/>
          </p:nvSpPr>
          <p:spPr>
            <a:xfrm>
              <a:off x="5820135" y="2896539"/>
              <a:ext cx="110298" cy="117886"/>
            </a:xfrm>
            <a:custGeom>
              <a:rect b="b" l="l" r="r" t="t"/>
              <a:pathLst>
                <a:path extrusionOk="0" h="1103" w="1032">
                  <a:moveTo>
                    <a:pt x="683" y="125"/>
                  </a:moveTo>
                  <a:lnTo>
                    <a:pt x="927" y="466"/>
                  </a:lnTo>
                  <a:lnTo>
                    <a:pt x="409" y="985"/>
                  </a:lnTo>
                  <a:lnTo>
                    <a:pt x="112" y="696"/>
                  </a:lnTo>
                  <a:lnTo>
                    <a:pt x="683" y="125"/>
                  </a:lnTo>
                  <a:close/>
                  <a:moveTo>
                    <a:pt x="690" y="0"/>
                  </a:moveTo>
                  <a:lnTo>
                    <a:pt x="0" y="696"/>
                  </a:lnTo>
                  <a:lnTo>
                    <a:pt x="409" y="1103"/>
                  </a:lnTo>
                  <a:lnTo>
                    <a:pt x="1032" y="473"/>
                  </a:lnTo>
                  <a:lnTo>
                    <a:pt x="69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78"/>
            <p:cNvSpPr/>
            <p:nvPr/>
          </p:nvSpPr>
          <p:spPr>
            <a:xfrm>
              <a:off x="5857329" y="2940787"/>
              <a:ext cx="74600" cy="74600"/>
            </a:xfrm>
            <a:custGeom>
              <a:rect b="b" l="l" r="r" t="t"/>
              <a:pathLst>
                <a:path extrusionOk="0" h="698" w="698">
                  <a:moveTo>
                    <a:pt x="630" y="1"/>
                  </a:moveTo>
                  <a:lnTo>
                    <a:pt x="1" y="630"/>
                  </a:lnTo>
                  <a:lnTo>
                    <a:pt x="75" y="698"/>
                  </a:lnTo>
                  <a:lnTo>
                    <a:pt x="698" y="66"/>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78"/>
            <p:cNvSpPr/>
            <p:nvPr/>
          </p:nvSpPr>
          <p:spPr>
            <a:xfrm>
              <a:off x="5976924" y="3157856"/>
              <a:ext cx="87319" cy="87960"/>
            </a:xfrm>
            <a:custGeom>
              <a:rect b="b" l="l" r="r" t="t"/>
              <a:pathLst>
                <a:path extrusionOk="0" h="823" w="817">
                  <a:moveTo>
                    <a:pt x="400" y="111"/>
                  </a:moveTo>
                  <a:lnTo>
                    <a:pt x="704" y="422"/>
                  </a:lnTo>
                  <a:lnTo>
                    <a:pt x="416" y="703"/>
                  </a:lnTo>
                  <a:lnTo>
                    <a:pt x="112" y="401"/>
                  </a:lnTo>
                  <a:lnTo>
                    <a:pt x="400" y="111"/>
                  </a:lnTo>
                  <a:close/>
                  <a:moveTo>
                    <a:pt x="400" y="0"/>
                  </a:moveTo>
                  <a:lnTo>
                    <a:pt x="0" y="401"/>
                  </a:lnTo>
                  <a:lnTo>
                    <a:pt x="416" y="822"/>
                  </a:lnTo>
                  <a:lnTo>
                    <a:pt x="817" y="422"/>
                  </a:lnTo>
                  <a:lnTo>
                    <a:pt x="40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78"/>
            <p:cNvSpPr/>
            <p:nvPr/>
          </p:nvSpPr>
          <p:spPr>
            <a:xfrm>
              <a:off x="5932570" y="3120555"/>
              <a:ext cx="92877" cy="85716"/>
            </a:xfrm>
            <a:custGeom>
              <a:rect b="b" l="l" r="r" t="t"/>
              <a:pathLst>
                <a:path extrusionOk="0" h="802" w="869">
                  <a:moveTo>
                    <a:pt x="460" y="111"/>
                  </a:moveTo>
                  <a:lnTo>
                    <a:pt x="757" y="408"/>
                  </a:lnTo>
                  <a:lnTo>
                    <a:pt x="469" y="696"/>
                  </a:lnTo>
                  <a:lnTo>
                    <a:pt x="120" y="453"/>
                  </a:lnTo>
                  <a:lnTo>
                    <a:pt x="460" y="111"/>
                  </a:lnTo>
                  <a:close/>
                  <a:moveTo>
                    <a:pt x="460" y="1"/>
                  </a:moveTo>
                  <a:lnTo>
                    <a:pt x="1" y="460"/>
                  </a:lnTo>
                  <a:lnTo>
                    <a:pt x="476" y="801"/>
                  </a:lnTo>
                  <a:lnTo>
                    <a:pt x="869" y="408"/>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8"/>
            <p:cNvSpPr/>
            <p:nvPr/>
          </p:nvSpPr>
          <p:spPr>
            <a:xfrm>
              <a:off x="5887575" y="3081865"/>
              <a:ext cx="98969" cy="91915"/>
            </a:xfrm>
            <a:custGeom>
              <a:rect b="b" l="l" r="r" t="t"/>
              <a:pathLst>
                <a:path extrusionOk="0" h="860" w="926">
                  <a:moveTo>
                    <a:pt x="518" y="110"/>
                  </a:moveTo>
                  <a:lnTo>
                    <a:pt x="815" y="407"/>
                  </a:lnTo>
                  <a:lnTo>
                    <a:pt x="466" y="756"/>
                  </a:lnTo>
                  <a:lnTo>
                    <a:pt x="125" y="503"/>
                  </a:lnTo>
                  <a:lnTo>
                    <a:pt x="518" y="110"/>
                  </a:lnTo>
                  <a:close/>
                  <a:moveTo>
                    <a:pt x="518" y="0"/>
                  </a:moveTo>
                  <a:lnTo>
                    <a:pt x="0" y="518"/>
                  </a:lnTo>
                  <a:lnTo>
                    <a:pt x="473" y="859"/>
                  </a:lnTo>
                  <a:lnTo>
                    <a:pt x="925" y="407"/>
                  </a:lnTo>
                  <a:lnTo>
                    <a:pt x="51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78"/>
            <p:cNvSpPr/>
            <p:nvPr/>
          </p:nvSpPr>
          <p:spPr>
            <a:xfrm>
              <a:off x="5931822" y="3118845"/>
              <a:ext cx="56431" cy="56431"/>
            </a:xfrm>
            <a:custGeom>
              <a:rect b="b" l="l" r="r" t="t"/>
              <a:pathLst>
                <a:path extrusionOk="0" h="528" w="528">
                  <a:moveTo>
                    <a:pt x="460" y="1"/>
                  </a:moveTo>
                  <a:lnTo>
                    <a:pt x="1" y="461"/>
                  </a:lnTo>
                  <a:lnTo>
                    <a:pt x="67" y="527"/>
                  </a:lnTo>
                  <a:lnTo>
                    <a:pt x="527" y="68"/>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78"/>
            <p:cNvSpPr/>
            <p:nvPr/>
          </p:nvSpPr>
          <p:spPr>
            <a:xfrm>
              <a:off x="5841618" y="3041359"/>
              <a:ext cx="106129" cy="99824"/>
            </a:xfrm>
            <a:custGeom>
              <a:rect b="b" l="l" r="r" t="t"/>
              <a:pathLst>
                <a:path extrusionOk="0" h="934" w="993">
                  <a:moveTo>
                    <a:pt x="578" y="112"/>
                  </a:moveTo>
                  <a:lnTo>
                    <a:pt x="882" y="424"/>
                  </a:lnTo>
                  <a:lnTo>
                    <a:pt x="475" y="831"/>
                  </a:lnTo>
                  <a:lnTo>
                    <a:pt x="119" y="571"/>
                  </a:lnTo>
                  <a:lnTo>
                    <a:pt x="578" y="112"/>
                  </a:lnTo>
                  <a:close/>
                  <a:moveTo>
                    <a:pt x="578" y="0"/>
                  </a:moveTo>
                  <a:lnTo>
                    <a:pt x="0" y="578"/>
                  </a:lnTo>
                  <a:lnTo>
                    <a:pt x="482" y="934"/>
                  </a:lnTo>
                  <a:lnTo>
                    <a:pt x="992" y="424"/>
                  </a:lnTo>
                  <a:lnTo>
                    <a:pt x="57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8"/>
            <p:cNvSpPr/>
            <p:nvPr/>
          </p:nvSpPr>
          <p:spPr>
            <a:xfrm>
              <a:off x="5798012" y="3004058"/>
              <a:ext cx="110939" cy="103885"/>
            </a:xfrm>
            <a:custGeom>
              <a:rect b="b" l="l" r="r" t="t"/>
              <a:pathLst>
                <a:path extrusionOk="0" h="972" w="1038">
                  <a:moveTo>
                    <a:pt x="630" y="113"/>
                  </a:moveTo>
                  <a:lnTo>
                    <a:pt x="927" y="408"/>
                  </a:lnTo>
                  <a:lnTo>
                    <a:pt x="467" y="869"/>
                  </a:lnTo>
                  <a:lnTo>
                    <a:pt x="118" y="623"/>
                  </a:lnTo>
                  <a:lnTo>
                    <a:pt x="630" y="113"/>
                  </a:lnTo>
                  <a:close/>
                  <a:moveTo>
                    <a:pt x="630" y="1"/>
                  </a:moveTo>
                  <a:lnTo>
                    <a:pt x="1" y="630"/>
                  </a:lnTo>
                  <a:lnTo>
                    <a:pt x="474" y="972"/>
                  </a:lnTo>
                  <a:lnTo>
                    <a:pt x="1038" y="408"/>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78"/>
            <p:cNvSpPr/>
            <p:nvPr/>
          </p:nvSpPr>
          <p:spPr>
            <a:xfrm>
              <a:off x="5752803" y="2965262"/>
              <a:ext cx="117351" cy="110191"/>
            </a:xfrm>
            <a:custGeom>
              <a:rect b="b" l="l" r="r" t="t"/>
              <a:pathLst>
                <a:path extrusionOk="0" h="1031" w="1098">
                  <a:moveTo>
                    <a:pt x="691" y="113"/>
                  </a:moveTo>
                  <a:lnTo>
                    <a:pt x="986" y="408"/>
                  </a:lnTo>
                  <a:lnTo>
                    <a:pt x="468" y="928"/>
                  </a:lnTo>
                  <a:lnTo>
                    <a:pt x="127" y="682"/>
                  </a:lnTo>
                  <a:lnTo>
                    <a:pt x="691" y="113"/>
                  </a:lnTo>
                  <a:close/>
                  <a:moveTo>
                    <a:pt x="691" y="1"/>
                  </a:moveTo>
                  <a:lnTo>
                    <a:pt x="1" y="691"/>
                  </a:lnTo>
                  <a:lnTo>
                    <a:pt x="475" y="1031"/>
                  </a:lnTo>
                  <a:lnTo>
                    <a:pt x="1098" y="408"/>
                  </a:lnTo>
                  <a:lnTo>
                    <a:pt x="691"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78"/>
            <p:cNvSpPr/>
            <p:nvPr/>
          </p:nvSpPr>
          <p:spPr>
            <a:xfrm>
              <a:off x="5797264" y="3002562"/>
              <a:ext cx="74494" cy="74600"/>
            </a:xfrm>
            <a:custGeom>
              <a:rect b="b" l="l" r="r" t="t"/>
              <a:pathLst>
                <a:path extrusionOk="0" h="698" w="697">
                  <a:moveTo>
                    <a:pt x="630" y="1"/>
                  </a:moveTo>
                  <a:lnTo>
                    <a:pt x="1" y="630"/>
                  </a:lnTo>
                  <a:lnTo>
                    <a:pt x="67" y="698"/>
                  </a:lnTo>
                  <a:lnTo>
                    <a:pt x="696" y="66"/>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78"/>
            <p:cNvSpPr/>
            <p:nvPr/>
          </p:nvSpPr>
          <p:spPr>
            <a:xfrm>
              <a:off x="6234391" y="3377917"/>
              <a:ext cx="110191" cy="111687"/>
            </a:xfrm>
            <a:custGeom>
              <a:rect b="b" l="l" r="r" t="t"/>
              <a:pathLst>
                <a:path extrusionOk="0" h="1045" w="1031">
                  <a:moveTo>
                    <a:pt x="963" y="1"/>
                  </a:moveTo>
                  <a:lnTo>
                    <a:pt x="453" y="511"/>
                  </a:lnTo>
                  <a:lnTo>
                    <a:pt x="453" y="520"/>
                  </a:lnTo>
                  <a:lnTo>
                    <a:pt x="1" y="979"/>
                  </a:lnTo>
                  <a:lnTo>
                    <a:pt x="67" y="1045"/>
                  </a:lnTo>
                  <a:lnTo>
                    <a:pt x="579" y="534"/>
                  </a:lnTo>
                  <a:lnTo>
                    <a:pt x="570" y="527"/>
                  </a:lnTo>
                  <a:lnTo>
                    <a:pt x="1031" y="67"/>
                  </a:lnTo>
                  <a:lnTo>
                    <a:pt x="96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78"/>
            <p:cNvSpPr/>
            <p:nvPr/>
          </p:nvSpPr>
          <p:spPr>
            <a:xfrm>
              <a:off x="6131469" y="3312187"/>
              <a:ext cx="87105" cy="88067"/>
            </a:xfrm>
            <a:custGeom>
              <a:rect b="b" l="l" r="r" t="t"/>
              <a:pathLst>
                <a:path extrusionOk="0" h="824" w="815">
                  <a:moveTo>
                    <a:pt x="400" y="113"/>
                  </a:moveTo>
                  <a:lnTo>
                    <a:pt x="704" y="424"/>
                  </a:lnTo>
                  <a:lnTo>
                    <a:pt x="414" y="705"/>
                  </a:lnTo>
                  <a:lnTo>
                    <a:pt x="110" y="401"/>
                  </a:lnTo>
                  <a:lnTo>
                    <a:pt x="400" y="113"/>
                  </a:lnTo>
                  <a:close/>
                  <a:moveTo>
                    <a:pt x="400" y="0"/>
                  </a:moveTo>
                  <a:lnTo>
                    <a:pt x="0" y="401"/>
                  </a:lnTo>
                  <a:lnTo>
                    <a:pt x="414" y="824"/>
                  </a:lnTo>
                  <a:lnTo>
                    <a:pt x="815" y="424"/>
                  </a:lnTo>
                  <a:lnTo>
                    <a:pt x="40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78"/>
            <p:cNvSpPr/>
            <p:nvPr/>
          </p:nvSpPr>
          <p:spPr>
            <a:xfrm>
              <a:off x="6170158" y="3350984"/>
              <a:ext cx="85716" cy="92877"/>
            </a:xfrm>
            <a:custGeom>
              <a:rect b="b" l="l" r="r" t="t"/>
              <a:pathLst>
                <a:path extrusionOk="0" h="869" w="802">
                  <a:moveTo>
                    <a:pt x="401" y="112"/>
                  </a:moveTo>
                  <a:lnTo>
                    <a:pt x="691" y="408"/>
                  </a:lnTo>
                  <a:lnTo>
                    <a:pt x="349" y="749"/>
                  </a:lnTo>
                  <a:lnTo>
                    <a:pt x="104" y="408"/>
                  </a:lnTo>
                  <a:lnTo>
                    <a:pt x="401" y="112"/>
                  </a:lnTo>
                  <a:close/>
                  <a:moveTo>
                    <a:pt x="401" y="0"/>
                  </a:moveTo>
                  <a:lnTo>
                    <a:pt x="1" y="393"/>
                  </a:lnTo>
                  <a:lnTo>
                    <a:pt x="342" y="868"/>
                  </a:lnTo>
                  <a:lnTo>
                    <a:pt x="801" y="408"/>
                  </a:lnTo>
                  <a:lnTo>
                    <a:pt x="401"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78"/>
            <p:cNvSpPr/>
            <p:nvPr/>
          </p:nvSpPr>
          <p:spPr>
            <a:xfrm>
              <a:off x="6202649" y="3389780"/>
              <a:ext cx="91915" cy="99075"/>
            </a:xfrm>
            <a:custGeom>
              <a:rect b="b" l="l" r="r" t="t"/>
              <a:pathLst>
                <a:path extrusionOk="0" h="927" w="860">
                  <a:moveTo>
                    <a:pt x="460" y="112"/>
                  </a:moveTo>
                  <a:lnTo>
                    <a:pt x="750" y="409"/>
                  </a:lnTo>
                  <a:lnTo>
                    <a:pt x="357" y="809"/>
                  </a:lnTo>
                  <a:lnTo>
                    <a:pt x="104" y="461"/>
                  </a:lnTo>
                  <a:lnTo>
                    <a:pt x="460" y="112"/>
                  </a:lnTo>
                  <a:close/>
                  <a:moveTo>
                    <a:pt x="460" y="0"/>
                  </a:moveTo>
                  <a:lnTo>
                    <a:pt x="1" y="454"/>
                  </a:lnTo>
                  <a:lnTo>
                    <a:pt x="342" y="927"/>
                  </a:lnTo>
                  <a:lnTo>
                    <a:pt x="860" y="409"/>
                  </a:lnTo>
                  <a:lnTo>
                    <a:pt x="46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78"/>
            <p:cNvSpPr/>
            <p:nvPr/>
          </p:nvSpPr>
          <p:spPr>
            <a:xfrm>
              <a:off x="6201152" y="3388177"/>
              <a:ext cx="56218" cy="56431"/>
            </a:xfrm>
            <a:custGeom>
              <a:rect b="b" l="l" r="r" t="t"/>
              <a:pathLst>
                <a:path extrusionOk="0" h="528" w="526">
                  <a:moveTo>
                    <a:pt x="460" y="1"/>
                  </a:moveTo>
                  <a:lnTo>
                    <a:pt x="1" y="460"/>
                  </a:lnTo>
                  <a:lnTo>
                    <a:pt x="67" y="527"/>
                  </a:lnTo>
                  <a:lnTo>
                    <a:pt x="525" y="76"/>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8"/>
            <p:cNvSpPr/>
            <p:nvPr/>
          </p:nvSpPr>
          <p:spPr>
            <a:xfrm>
              <a:off x="6235994" y="3428684"/>
              <a:ext cx="99075" cy="106129"/>
            </a:xfrm>
            <a:custGeom>
              <a:rect b="b" l="l" r="r" t="t"/>
              <a:pathLst>
                <a:path extrusionOk="0" h="993" w="927">
                  <a:moveTo>
                    <a:pt x="503" y="111"/>
                  </a:moveTo>
                  <a:lnTo>
                    <a:pt x="815" y="422"/>
                  </a:lnTo>
                  <a:lnTo>
                    <a:pt x="363" y="874"/>
                  </a:lnTo>
                  <a:lnTo>
                    <a:pt x="103" y="518"/>
                  </a:lnTo>
                  <a:lnTo>
                    <a:pt x="503" y="111"/>
                  </a:lnTo>
                  <a:close/>
                  <a:moveTo>
                    <a:pt x="503" y="1"/>
                  </a:moveTo>
                  <a:lnTo>
                    <a:pt x="0" y="511"/>
                  </a:lnTo>
                  <a:lnTo>
                    <a:pt x="349" y="993"/>
                  </a:lnTo>
                  <a:lnTo>
                    <a:pt x="927" y="422"/>
                  </a:lnTo>
                  <a:lnTo>
                    <a:pt x="50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78"/>
            <p:cNvSpPr/>
            <p:nvPr/>
          </p:nvSpPr>
          <p:spPr>
            <a:xfrm>
              <a:off x="6268485" y="3467481"/>
              <a:ext cx="103885" cy="110939"/>
            </a:xfrm>
            <a:custGeom>
              <a:rect b="b" l="l" r="r" t="t"/>
              <a:pathLst>
                <a:path extrusionOk="0" h="1038" w="972">
                  <a:moveTo>
                    <a:pt x="562" y="111"/>
                  </a:moveTo>
                  <a:lnTo>
                    <a:pt x="859" y="408"/>
                  </a:lnTo>
                  <a:lnTo>
                    <a:pt x="349" y="918"/>
                  </a:lnTo>
                  <a:lnTo>
                    <a:pt x="103" y="578"/>
                  </a:lnTo>
                  <a:lnTo>
                    <a:pt x="562" y="111"/>
                  </a:lnTo>
                  <a:close/>
                  <a:moveTo>
                    <a:pt x="562" y="0"/>
                  </a:moveTo>
                  <a:lnTo>
                    <a:pt x="0" y="562"/>
                  </a:lnTo>
                  <a:lnTo>
                    <a:pt x="340" y="1037"/>
                  </a:lnTo>
                  <a:lnTo>
                    <a:pt x="971" y="408"/>
                  </a:lnTo>
                  <a:lnTo>
                    <a:pt x="56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78"/>
            <p:cNvSpPr/>
            <p:nvPr/>
          </p:nvSpPr>
          <p:spPr>
            <a:xfrm>
              <a:off x="6300976" y="3506277"/>
              <a:ext cx="110191" cy="117351"/>
            </a:xfrm>
            <a:custGeom>
              <a:rect b="b" l="l" r="r" t="t"/>
              <a:pathLst>
                <a:path extrusionOk="0" h="1098" w="1031">
                  <a:moveTo>
                    <a:pt x="623" y="110"/>
                  </a:moveTo>
                  <a:lnTo>
                    <a:pt x="918" y="407"/>
                  </a:lnTo>
                  <a:lnTo>
                    <a:pt x="356" y="978"/>
                  </a:lnTo>
                  <a:lnTo>
                    <a:pt x="104" y="630"/>
                  </a:lnTo>
                  <a:lnTo>
                    <a:pt x="623" y="110"/>
                  </a:lnTo>
                  <a:close/>
                  <a:moveTo>
                    <a:pt x="623" y="0"/>
                  </a:moveTo>
                  <a:lnTo>
                    <a:pt x="0" y="623"/>
                  </a:lnTo>
                  <a:lnTo>
                    <a:pt x="340" y="1097"/>
                  </a:lnTo>
                  <a:lnTo>
                    <a:pt x="1030" y="407"/>
                  </a:lnTo>
                  <a:lnTo>
                    <a:pt x="623"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78"/>
            <p:cNvSpPr/>
            <p:nvPr/>
          </p:nvSpPr>
          <p:spPr>
            <a:xfrm>
              <a:off x="6299266" y="3504674"/>
              <a:ext cx="74600" cy="74494"/>
            </a:xfrm>
            <a:custGeom>
              <a:rect b="b" l="l" r="r" t="t"/>
              <a:pathLst>
                <a:path extrusionOk="0" h="697" w="698">
                  <a:moveTo>
                    <a:pt x="630" y="1"/>
                  </a:moveTo>
                  <a:lnTo>
                    <a:pt x="0" y="631"/>
                  </a:lnTo>
                  <a:lnTo>
                    <a:pt x="68" y="696"/>
                  </a:lnTo>
                  <a:lnTo>
                    <a:pt x="697" y="74"/>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78"/>
            <p:cNvSpPr/>
            <p:nvPr/>
          </p:nvSpPr>
          <p:spPr>
            <a:xfrm>
              <a:off x="6166952" y="3274887"/>
              <a:ext cx="88174" cy="87426"/>
            </a:xfrm>
            <a:custGeom>
              <a:rect b="b" l="l" r="r" t="t"/>
              <a:pathLst>
                <a:path extrusionOk="0" h="818" w="825">
                  <a:moveTo>
                    <a:pt x="401" y="113"/>
                  </a:moveTo>
                  <a:lnTo>
                    <a:pt x="712" y="417"/>
                  </a:lnTo>
                  <a:lnTo>
                    <a:pt x="424" y="705"/>
                  </a:lnTo>
                  <a:lnTo>
                    <a:pt x="113" y="401"/>
                  </a:lnTo>
                  <a:lnTo>
                    <a:pt x="401" y="113"/>
                  </a:lnTo>
                  <a:close/>
                  <a:moveTo>
                    <a:pt x="401" y="1"/>
                  </a:moveTo>
                  <a:lnTo>
                    <a:pt x="1" y="401"/>
                  </a:lnTo>
                  <a:lnTo>
                    <a:pt x="424" y="817"/>
                  </a:lnTo>
                  <a:lnTo>
                    <a:pt x="824" y="417"/>
                  </a:lnTo>
                  <a:lnTo>
                    <a:pt x="401"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78"/>
            <p:cNvSpPr/>
            <p:nvPr/>
          </p:nvSpPr>
          <p:spPr>
            <a:xfrm>
              <a:off x="6205962" y="3313683"/>
              <a:ext cx="92663" cy="86571"/>
            </a:xfrm>
            <a:custGeom>
              <a:rect b="b" l="l" r="r" t="t"/>
              <a:pathLst>
                <a:path extrusionOk="0" h="810" w="867">
                  <a:moveTo>
                    <a:pt x="407" y="106"/>
                  </a:moveTo>
                  <a:lnTo>
                    <a:pt x="747" y="356"/>
                  </a:lnTo>
                  <a:lnTo>
                    <a:pt x="407" y="698"/>
                  </a:lnTo>
                  <a:lnTo>
                    <a:pt x="110" y="401"/>
                  </a:lnTo>
                  <a:lnTo>
                    <a:pt x="407" y="106"/>
                  </a:lnTo>
                  <a:close/>
                  <a:moveTo>
                    <a:pt x="400" y="1"/>
                  </a:moveTo>
                  <a:lnTo>
                    <a:pt x="0" y="401"/>
                  </a:lnTo>
                  <a:lnTo>
                    <a:pt x="407" y="810"/>
                  </a:lnTo>
                  <a:lnTo>
                    <a:pt x="866" y="342"/>
                  </a:lnTo>
                  <a:lnTo>
                    <a:pt x="40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78"/>
            <p:cNvSpPr/>
            <p:nvPr/>
          </p:nvSpPr>
          <p:spPr>
            <a:xfrm>
              <a:off x="6244651" y="3346922"/>
              <a:ext cx="99182" cy="92128"/>
            </a:xfrm>
            <a:custGeom>
              <a:rect b="b" l="l" r="r" t="t"/>
              <a:pathLst>
                <a:path extrusionOk="0" h="862" w="928">
                  <a:moveTo>
                    <a:pt x="460" y="106"/>
                  </a:moveTo>
                  <a:lnTo>
                    <a:pt x="808" y="349"/>
                  </a:lnTo>
                  <a:lnTo>
                    <a:pt x="408" y="750"/>
                  </a:lnTo>
                  <a:lnTo>
                    <a:pt x="111" y="454"/>
                  </a:lnTo>
                  <a:lnTo>
                    <a:pt x="460" y="106"/>
                  </a:lnTo>
                  <a:close/>
                  <a:moveTo>
                    <a:pt x="453" y="1"/>
                  </a:moveTo>
                  <a:lnTo>
                    <a:pt x="1" y="454"/>
                  </a:lnTo>
                  <a:lnTo>
                    <a:pt x="408" y="862"/>
                  </a:lnTo>
                  <a:lnTo>
                    <a:pt x="928" y="342"/>
                  </a:lnTo>
                  <a:lnTo>
                    <a:pt x="45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78"/>
            <p:cNvSpPr/>
            <p:nvPr/>
          </p:nvSpPr>
          <p:spPr>
            <a:xfrm>
              <a:off x="6243903" y="3345426"/>
              <a:ext cx="55469" cy="55576"/>
            </a:xfrm>
            <a:custGeom>
              <a:rect b="b" l="l" r="r" t="t"/>
              <a:pathLst>
                <a:path extrusionOk="0" h="520" w="519">
                  <a:moveTo>
                    <a:pt x="453" y="1"/>
                  </a:moveTo>
                  <a:lnTo>
                    <a:pt x="1" y="452"/>
                  </a:lnTo>
                  <a:lnTo>
                    <a:pt x="67" y="520"/>
                  </a:lnTo>
                  <a:lnTo>
                    <a:pt x="518" y="68"/>
                  </a:lnTo>
                  <a:lnTo>
                    <a:pt x="45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78"/>
            <p:cNvSpPr/>
            <p:nvPr/>
          </p:nvSpPr>
          <p:spPr>
            <a:xfrm>
              <a:off x="6283448" y="3379520"/>
              <a:ext cx="106236" cy="99075"/>
            </a:xfrm>
            <a:custGeom>
              <a:rect b="b" l="l" r="r" t="t"/>
              <a:pathLst>
                <a:path extrusionOk="0" h="927" w="994">
                  <a:moveTo>
                    <a:pt x="520" y="105"/>
                  </a:moveTo>
                  <a:lnTo>
                    <a:pt x="876" y="363"/>
                  </a:lnTo>
                  <a:lnTo>
                    <a:pt x="422" y="816"/>
                  </a:lnTo>
                  <a:lnTo>
                    <a:pt x="111" y="512"/>
                  </a:lnTo>
                  <a:lnTo>
                    <a:pt x="520" y="105"/>
                  </a:lnTo>
                  <a:close/>
                  <a:moveTo>
                    <a:pt x="511" y="0"/>
                  </a:moveTo>
                  <a:lnTo>
                    <a:pt x="1" y="512"/>
                  </a:lnTo>
                  <a:lnTo>
                    <a:pt x="422" y="927"/>
                  </a:lnTo>
                  <a:lnTo>
                    <a:pt x="993" y="356"/>
                  </a:lnTo>
                  <a:lnTo>
                    <a:pt x="511"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78"/>
            <p:cNvSpPr/>
            <p:nvPr/>
          </p:nvSpPr>
          <p:spPr>
            <a:xfrm>
              <a:off x="6322244" y="3412011"/>
              <a:ext cx="110939" cy="104633"/>
            </a:xfrm>
            <a:custGeom>
              <a:rect b="b" l="l" r="r" t="t"/>
              <a:pathLst>
                <a:path extrusionOk="0" h="979" w="1038">
                  <a:moveTo>
                    <a:pt x="579" y="103"/>
                  </a:moveTo>
                  <a:lnTo>
                    <a:pt x="920" y="356"/>
                  </a:lnTo>
                  <a:lnTo>
                    <a:pt x="408" y="868"/>
                  </a:lnTo>
                  <a:lnTo>
                    <a:pt x="113" y="571"/>
                  </a:lnTo>
                  <a:lnTo>
                    <a:pt x="579" y="103"/>
                  </a:lnTo>
                  <a:close/>
                  <a:moveTo>
                    <a:pt x="571" y="0"/>
                  </a:moveTo>
                  <a:lnTo>
                    <a:pt x="1" y="571"/>
                  </a:lnTo>
                  <a:lnTo>
                    <a:pt x="408" y="978"/>
                  </a:lnTo>
                  <a:lnTo>
                    <a:pt x="1037" y="342"/>
                  </a:lnTo>
                  <a:lnTo>
                    <a:pt x="571"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78"/>
            <p:cNvSpPr/>
            <p:nvPr/>
          </p:nvSpPr>
          <p:spPr>
            <a:xfrm>
              <a:off x="6361041" y="3445250"/>
              <a:ext cx="117351" cy="110191"/>
            </a:xfrm>
            <a:custGeom>
              <a:rect b="b" l="l" r="r" t="t"/>
              <a:pathLst>
                <a:path extrusionOk="0" h="1031" w="1098">
                  <a:moveTo>
                    <a:pt x="630" y="96"/>
                  </a:moveTo>
                  <a:lnTo>
                    <a:pt x="978" y="349"/>
                  </a:lnTo>
                  <a:lnTo>
                    <a:pt x="408" y="920"/>
                  </a:lnTo>
                  <a:lnTo>
                    <a:pt x="112" y="623"/>
                  </a:lnTo>
                  <a:lnTo>
                    <a:pt x="630" y="96"/>
                  </a:lnTo>
                  <a:close/>
                  <a:moveTo>
                    <a:pt x="623" y="0"/>
                  </a:moveTo>
                  <a:lnTo>
                    <a:pt x="0" y="623"/>
                  </a:lnTo>
                  <a:lnTo>
                    <a:pt x="408" y="1030"/>
                  </a:lnTo>
                  <a:lnTo>
                    <a:pt x="1098" y="335"/>
                  </a:lnTo>
                  <a:lnTo>
                    <a:pt x="623"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78"/>
            <p:cNvSpPr/>
            <p:nvPr/>
          </p:nvSpPr>
          <p:spPr>
            <a:xfrm>
              <a:off x="6359544" y="3443006"/>
              <a:ext cx="74600" cy="74387"/>
            </a:xfrm>
            <a:custGeom>
              <a:rect b="b" l="l" r="r" t="t"/>
              <a:pathLst>
                <a:path extrusionOk="0" h="696" w="698">
                  <a:moveTo>
                    <a:pt x="630" y="0"/>
                  </a:moveTo>
                  <a:lnTo>
                    <a:pt x="0" y="630"/>
                  </a:lnTo>
                  <a:lnTo>
                    <a:pt x="75" y="695"/>
                  </a:lnTo>
                  <a:lnTo>
                    <a:pt x="697" y="66"/>
                  </a:lnTo>
                  <a:lnTo>
                    <a:pt x="63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78"/>
            <p:cNvSpPr/>
            <p:nvPr/>
          </p:nvSpPr>
          <p:spPr>
            <a:xfrm>
              <a:off x="6056120" y="3200607"/>
              <a:ext cx="118955" cy="118955"/>
            </a:xfrm>
            <a:custGeom>
              <a:rect b="b" l="l" r="r" t="t"/>
              <a:pathLst>
                <a:path extrusionOk="0" h="1113" w="1113">
                  <a:moveTo>
                    <a:pt x="1054" y="1"/>
                  </a:moveTo>
                  <a:lnTo>
                    <a:pt x="1" y="1059"/>
                  </a:lnTo>
                  <a:lnTo>
                    <a:pt x="60" y="1112"/>
                  </a:lnTo>
                  <a:lnTo>
                    <a:pt x="1112" y="59"/>
                  </a:lnTo>
                  <a:lnTo>
                    <a:pt x="1054"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78"/>
            <p:cNvSpPr/>
            <p:nvPr/>
          </p:nvSpPr>
          <p:spPr>
            <a:xfrm>
              <a:off x="6233536" y="3031098"/>
              <a:ext cx="111794" cy="110939"/>
            </a:xfrm>
            <a:custGeom>
              <a:rect b="b" l="l" r="r" t="t"/>
              <a:pathLst>
                <a:path extrusionOk="0" h="1038" w="1046">
                  <a:moveTo>
                    <a:pt x="68" y="0"/>
                  </a:moveTo>
                  <a:lnTo>
                    <a:pt x="0" y="66"/>
                  </a:lnTo>
                  <a:lnTo>
                    <a:pt x="512" y="585"/>
                  </a:lnTo>
                  <a:lnTo>
                    <a:pt x="519" y="578"/>
                  </a:lnTo>
                  <a:lnTo>
                    <a:pt x="978" y="1037"/>
                  </a:lnTo>
                  <a:lnTo>
                    <a:pt x="1046" y="971"/>
                  </a:lnTo>
                  <a:lnTo>
                    <a:pt x="526" y="452"/>
                  </a:lnTo>
                  <a:lnTo>
                    <a:pt x="526" y="459"/>
                  </a:lnTo>
                  <a:lnTo>
                    <a:pt x="6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78"/>
            <p:cNvSpPr/>
            <p:nvPr/>
          </p:nvSpPr>
          <p:spPr>
            <a:xfrm>
              <a:off x="6167914" y="3156894"/>
              <a:ext cx="87960" cy="88067"/>
            </a:xfrm>
            <a:custGeom>
              <a:rect b="b" l="l" r="r" t="t"/>
              <a:pathLst>
                <a:path extrusionOk="0" h="824" w="823">
                  <a:moveTo>
                    <a:pt x="422" y="113"/>
                  </a:moveTo>
                  <a:lnTo>
                    <a:pt x="703" y="401"/>
                  </a:lnTo>
                  <a:lnTo>
                    <a:pt x="401" y="712"/>
                  </a:lnTo>
                  <a:lnTo>
                    <a:pt x="111" y="424"/>
                  </a:lnTo>
                  <a:lnTo>
                    <a:pt x="422" y="113"/>
                  </a:lnTo>
                  <a:close/>
                  <a:moveTo>
                    <a:pt x="422" y="1"/>
                  </a:moveTo>
                  <a:lnTo>
                    <a:pt x="1" y="424"/>
                  </a:lnTo>
                  <a:lnTo>
                    <a:pt x="401" y="824"/>
                  </a:lnTo>
                  <a:lnTo>
                    <a:pt x="822" y="401"/>
                  </a:lnTo>
                  <a:lnTo>
                    <a:pt x="42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78"/>
            <p:cNvSpPr/>
            <p:nvPr/>
          </p:nvSpPr>
          <p:spPr>
            <a:xfrm>
              <a:off x="6206710" y="3119807"/>
              <a:ext cx="92663" cy="85716"/>
            </a:xfrm>
            <a:custGeom>
              <a:rect b="b" l="l" r="r" t="t"/>
              <a:pathLst>
                <a:path extrusionOk="0" h="802" w="867">
                  <a:moveTo>
                    <a:pt x="408" y="111"/>
                  </a:moveTo>
                  <a:lnTo>
                    <a:pt x="749" y="452"/>
                  </a:lnTo>
                  <a:lnTo>
                    <a:pt x="408" y="696"/>
                  </a:lnTo>
                  <a:lnTo>
                    <a:pt x="111" y="408"/>
                  </a:lnTo>
                  <a:lnTo>
                    <a:pt x="408" y="111"/>
                  </a:lnTo>
                  <a:close/>
                  <a:moveTo>
                    <a:pt x="408" y="1"/>
                  </a:moveTo>
                  <a:lnTo>
                    <a:pt x="0" y="408"/>
                  </a:lnTo>
                  <a:lnTo>
                    <a:pt x="393" y="801"/>
                  </a:lnTo>
                  <a:lnTo>
                    <a:pt x="866" y="460"/>
                  </a:lnTo>
                  <a:lnTo>
                    <a:pt x="40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78"/>
            <p:cNvSpPr/>
            <p:nvPr/>
          </p:nvSpPr>
          <p:spPr>
            <a:xfrm>
              <a:off x="6245506" y="3080904"/>
              <a:ext cx="99075" cy="92022"/>
            </a:xfrm>
            <a:custGeom>
              <a:rect b="b" l="l" r="r" t="t"/>
              <a:pathLst>
                <a:path extrusionOk="0" h="861" w="927">
                  <a:moveTo>
                    <a:pt x="407" y="112"/>
                  </a:moveTo>
                  <a:lnTo>
                    <a:pt x="807" y="512"/>
                  </a:lnTo>
                  <a:lnTo>
                    <a:pt x="459" y="756"/>
                  </a:lnTo>
                  <a:lnTo>
                    <a:pt x="110" y="409"/>
                  </a:lnTo>
                  <a:lnTo>
                    <a:pt x="407" y="112"/>
                  </a:lnTo>
                  <a:close/>
                  <a:moveTo>
                    <a:pt x="407" y="0"/>
                  </a:moveTo>
                  <a:lnTo>
                    <a:pt x="0" y="409"/>
                  </a:lnTo>
                  <a:lnTo>
                    <a:pt x="452" y="861"/>
                  </a:lnTo>
                  <a:lnTo>
                    <a:pt x="927" y="520"/>
                  </a:lnTo>
                  <a:lnTo>
                    <a:pt x="40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78"/>
            <p:cNvSpPr/>
            <p:nvPr/>
          </p:nvSpPr>
          <p:spPr>
            <a:xfrm>
              <a:off x="6243903" y="3118097"/>
              <a:ext cx="56218" cy="56431"/>
            </a:xfrm>
            <a:custGeom>
              <a:rect b="b" l="l" r="r" t="t"/>
              <a:pathLst>
                <a:path extrusionOk="0" h="528" w="526">
                  <a:moveTo>
                    <a:pt x="74" y="1"/>
                  </a:moveTo>
                  <a:lnTo>
                    <a:pt x="1" y="68"/>
                  </a:lnTo>
                  <a:lnTo>
                    <a:pt x="460" y="527"/>
                  </a:lnTo>
                  <a:lnTo>
                    <a:pt x="525" y="461"/>
                  </a:lnTo>
                  <a:lnTo>
                    <a:pt x="74"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78"/>
            <p:cNvSpPr/>
            <p:nvPr/>
          </p:nvSpPr>
          <p:spPr>
            <a:xfrm>
              <a:off x="6284196" y="3040611"/>
              <a:ext cx="106236" cy="99824"/>
            </a:xfrm>
            <a:custGeom>
              <a:rect b="b" l="l" r="r" t="t"/>
              <a:pathLst>
                <a:path extrusionOk="0" h="934" w="994">
                  <a:moveTo>
                    <a:pt x="415" y="119"/>
                  </a:moveTo>
                  <a:lnTo>
                    <a:pt x="876" y="571"/>
                  </a:lnTo>
                  <a:lnTo>
                    <a:pt x="520" y="831"/>
                  </a:lnTo>
                  <a:lnTo>
                    <a:pt x="113" y="422"/>
                  </a:lnTo>
                  <a:lnTo>
                    <a:pt x="415" y="119"/>
                  </a:lnTo>
                  <a:close/>
                  <a:moveTo>
                    <a:pt x="415" y="0"/>
                  </a:moveTo>
                  <a:lnTo>
                    <a:pt x="1" y="422"/>
                  </a:lnTo>
                  <a:lnTo>
                    <a:pt x="513" y="934"/>
                  </a:lnTo>
                  <a:lnTo>
                    <a:pt x="993" y="578"/>
                  </a:lnTo>
                  <a:lnTo>
                    <a:pt x="415"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78"/>
            <p:cNvSpPr/>
            <p:nvPr/>
          </p:nvSpPr>
          <p:spPr>
            <a:xfrm>
              <a:off x="6322992" y="3003310"/>
              <a:ext cx="111153" cy="103885"/>
            </a:xfrm>
            <a:custGeom>
              <a:rect b="b" l="l" r="r" t="t"/>
              <a:pathLst>
                <a:path extrusionOk="0" h="972" w="1040">
                  <a:moveTo>
                    <a:pt x="408" y="113"/>
                  </a:moveTo>
                  <a:lnTo>
                    <a:pt x="920" y="623"/>
                  </a:lnTo>
                  <a:lnTo>
                    <a:pt x="579" y="876"/>
                  </a:lnTo>
                  <a:lnTo>
                    <a:pt x="113" y="408"/>
                  </a:lnTo>
                  <a:lnTo>
                    <a:pt x="408" y="113"/>
                  </a:lnTo>
                  <a:close/>
                  <a:moveTo>
                    <a:pt x="408" y="1"/>
                  </a:moveTo>
                  <a:lnTo>
                    <a:pt x="1" y="408"/>
                  </a:lnTo>
                  <a:lnTo>
                    <a:pt x="564" y="972"/>
                  </a:lnTo>
                  <a:lnTo>
                    <a:pt x="1039" y="637"/>
                  </a:lnTo>
                  <a:lnTo>
                    <a:pt x="40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78"/>
            <p:cNvSpPr/>
            <p:nvPr/>
          </p:nvSpPr>
          <p:spPr>
            <a:xfrm>
              <a:off x="6361789" y="2964514"/>
              <a:ext cx="117351" cy="110191"/>
            </a:xfrm>
            <a:custGeom>
              <a:rect b="b" l="l" r="r" t="t"/>
              <a:pathLst>
                <a:path extrusionOk="0" h="1031" w="1098">
                  <a:moveTo>
                    <a:pt x="409" y="111"/>
                  </a:moveTo>
                  <a:lnTo>
                    <a:pt x="979" y="682"/>
                  </a:lnTo>
                  <a:lnTo>
                    <a:pt x="632" y="927"/>
                  </a:lnTo>
                  <a:lnTo>
                    <a:pt x="112" y="408"/>
                  </a:lnTo>
                  <a:lnTo>
                    <a:pt x="409" y="111"/>
                  </a:lnTo>
                  <a:close/>
                  <a:moveTo>
                    <a:pt x="409" y="1"/>
                  </a:moveTo>
                  <a:lnTo>
                    <a:pt x="0" y="408"/>
                  </a:lnTo>
                  <a:lnTo>
                    <a:pt x="623" y="1031"/>
                  </a:lnTo>
                  <a:lnTo>
                    <a:pt x="1098" y="689"/>
                  </a:lnTo>
                  <a:lnTo>
                    <a:pt x="409"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78"/>
            <p:cNvSpPr/>
            <p:nvPr/>
          </p:nvSpPr>
          <p:spPr>
            <a:xfrm>
              <a:off x="6360293" y="3001814"/>
              <a:ext cx="74600" cy="74387"/>
            </a:xfrm>
            <a:custGeom>
              <a:rect b="b" l="l" r="r" t="t"/>
              <a:pathLst>
                <a:path extrusionOk="0" h="696" w="698">
                  <a:moveTo>
                    <a:pt x="68" y="0"/>
                  </a:moveTo>
                  <a:lnTo>
                    <a:pt x="0" y="73"/>
                  </a:lnTo>
                  <a:lnTo>
                    <a:pt x="630" y="696"/>
                  </a:lnTo>
                  <a:lnTo>
                    <a:pt x="697" y="630"/>
                  </a:lnTo>
                  <a:lnTo>
                    <a:pt x="6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78"/>
            <p:cNvSpPr/>
            <p:nvPr/>
          </p:nvSpPr>
          <p:spPr>
            <a:xfrm>
              <a:off x="6130614" y="3121410"/>
              <a:ext cx="87212" cy="87105"/>
            </a:xfrm>
            <a:custGeom>
              <a:rect b="b" l="l" r="r" t="t"/>
              <a:pathLst>
                <a:path extrusionOk="0" h="815" w="816">
                  <a:moveTo>
                    <a:pt x="415" y="110"/>
                  </a:moveTo>
                  <a:lnTo>
                    <a:pt x="705" y="400"/>
                  </a:lnTo>
                  <a:lnTo>
                    <a:pt x="401" y="704"/>
                  </a:lnTo>
                  <a:lnTo>
                    <a:pt x="111" y="414"/>
                  </a:lnTo>
                  <a:lnTo>
                    <a:pt x="415" y="110"/>
                  </a:lnTo>
                  <a:close/>
                  <a:moveTo>
                    <a:pt x="415" y="0"/>
                  </a:moveTo>
                  <a:lnTo>
                    <a:pt x="1" y="414"/>
                  </a:lnTo>
                  <a:lnTo>
                    <a:pt x="401" y="815"/>
                  </a:lnTo>
                  <a:lnTo>
                    <a:pt x="815" y="400"/>
                  </a:lnTo>
                  <a:lnTo>
                    <a:pt x="415"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78"/>
            <p:cNvSpPr/>
            <p:nvPr/>
          </p:nvSpPr>
          <p:spPr>
            <a:xfrm>
              <a:off x="6169410" y="3077056"/>
              <a:ext cx="86464" cy="92663"/>
            </a:xfrm>
            <a:custGeom>
              <a:rect b="b" l="l" r="r" t="t"/>
              <a:pathLst>
                <a:path extrusionOk="0" h="867" w="809">
                  <a:moveTo>
                    <a:pt x="356" y="118"/>
                  </a:moveTo>
                  <a:lnTo>
                    <a:pt x="698" y="459"/>
                  </a:lnTo>
                  <a:lnTo>
                    <a:pt x="401" y="756"/>
                  </a:lnTo>
                  <a:lnTo>
                    <a:pt x="104" y="467"/>
                  </a:lnTo>
                  <a:lnTo>
                    <a:pt x="356" y="118"/>
                  </a:lnTo>
                  <a:close/>
                  <a:moveTo>
                    <a:pt x="342" y="1"/>
                  </a:moveTo>
                  <a:lnTo>
                    <a:pt x="1" y="474"/>
                  </a:lnTo>
                  <a:lnTo>
                    <a:pt x="401" y="867"/>
                  </a:lnTo>
                  <a:lnTo>
                    <a:pt x="808" y="459"/>
                  </a:lnTo>
                  <a:lnTo>
                    <a:pt x="34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78"/>
            <p:cNvSpPr/>
            <p:nvPr/>
          </p:nvSpPr>
          <p:spPr>
            <a:xfrm>
              <a:off x="6202649" y="3031847"/>
              <a:ext cx="91915" cy="99075"/>
            </a:xfrm>
            <a:custGeom>
              <a:rect b="b" l="l" r="r" t="t"/>
              <a:pathLst>
                <a:path extrusionOk="0" h="927" w="860">
                  <a:moveTo>
                    <a:pt x="350" y="127"/>
                  </a:moveTo>
                  <a:lnTo>
                    <a:pt x="750" y="520"/>
                  </a:lnTo>
                  <a:lnTo>
                    <a:pt x="453" y="815"/>
                  </a:lnTo>
                  <a:lnTo>
                    <a:pt x="104" y="468"/>
                  </a:lnTo>
                  <a:lnTo>
                    <a:pt x="350" y="127"/>
                  </a:lnTo>
                  <a:close/>
                  <a:moveTo>
                    <a:pt x="342" y="0"/>
                  </a:moveTo>
                  <a:lnTo>
                    <a:pt x="1" y="475"/>
                  </a:lnTo>
                  <a:lnTo>
                    <a:pt x="453" y="927"/>
                  </a:lnTo>
                  <a:lnTo>
                    <a:pt x="860" y="520"/>
                  </a:lnTo>
                  <a:lnTo>
                    <a:pt x="34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8"/>
            <p:cNvSpPr/>
            <p:nvPr/>
          </p:nvSpPr>
          <p:spPr>
            <a:xfrm>
              <a:off x="6200191" y="3076094"/>
              <a:ext cx="56431" cy="56431"/>
            </a:xfrm>
            <a:custGeom>
              <a:rect b="b" l="l" r="r" t="t"/>
              <a:pathLst>
                <a:path extrusionOk="0" h="528" w="528">
                  <a:moveTo>
                    <a:pt x="76" y="1"/>
                  </a:moveTo>
                  <a:lnTo>
                    <a:pt x="1" y="68"/>
                  </a:lnTo>
                  <a:lnTo>
                    <a:pt x="461" y="527"/>
                  </a:lnTo>
                  <a:lnTo>
                    <a:pt x="527" y="461"/>
                  </a:lnTo>
                  <a:lnTo>
                    <a:pt x="76"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8"/>
            <p:cNvSpPr/>
            <p:nvPr/>
          </p:nvSpPr>
          <p:spPr>
            <a:xfrm>
              <a:off x="6235246" y="2985889"/>
              <a:ext cx="99075" cy="106343"/>
            </a:xfrm>
            <a:custGeom>
              <a:rect b="b" l="l" r="r" t="t"/>
              <a:pathLst>
                <a:path extrusionOk="0" h="995" w="927">
                  <a:moveTo>
                    <a:pt x="363" y="119"/>
                  </a:moveTo>
                  <a:lnTo>
                    <a:pt x="815" y="578"/>
                  </a:lnTo>
                  <a:lnTo>
                    <a:pt x="510" y="882"/>
                  </a:lnTo>
                  <a:lnTo>
                    <a:pt x="103" y="475"/>
                  </a:lnTo>
                  <a:lnTo>
                    <a:pt x="363" y="119"/>
                  </a:lnTo>
                  <a:close/>
                  <a:moveTo>
                    <a:pt x="349" y="0"/>
                  </a:moveTo>
                  <a:lnTo>
                    <a:pt x="0" y="482"/>
                  </a:lnTo>
                  <a:lnTo>
                    <a:pt x="510" y="994"/>
                  </a:lnTo>
                  <a:lnTo>
                    <a:pt x="927" y="578"/>
                  </a:lnTo>
                  <a:lnTo>
                    <a:pt x="349"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78"/>
            <p:cNvSpPr/>
            <p:nvPr/>
          </p:nvSpPr>
          <p:spPr>
            <a:xfrm>
              <a:off x="6267737" y="2942283"/>
              <a:ext cx="104633" cy="111153"/>
            </a:xfrm>
            <a:custGeom>
              <a:rect b="b" l="l" r="r" t="t"/>
              <a:pathLst>
                <a:path extrusionOk="0" h="1040" w="979">
                  <a:moveTo>
                    <a:pt x="347" y="120"/>
                  </a:moveTo>
                  <a:lnTo>
                    <a:pt x="859" y="630"/>
                  </a:lnTo>
                  <a:lnTo>
                    <a:pt x="569" y="927"/>
                  </a:lnTo>
                  <a:lnTo>
                    <a:pt x="103" y="468"/>
                  </a:lnTo>
                  <a:lnTo>
                    <a:pt x="347" y="120"/>
                  </a:lnTo>
                  <a:close/>
                  <a:moveTo>
                    <a:pt x="340" y="1"/>
                  </a:moveTo>
                  <a:lnTo>
                    <a:pt x="0" y="476"/>
                  </a:lnTo>
                  <a:lnTo>
                    <a:pt x="569" y="1039"/>
                  </a:lnTo>
                  <a:lnTo>
                    <a:pt x="978" y="630"/>
                  </a:lnTo>
                  <a:lnTo>
                    <a:pt x="34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78"/>
            <p:cNvSpPr/>
            <p:nvPr/>
          </p:nvSpPr>
          <p:spPr>
            <a:xfrm>
              <a:off x="6300014" y="2897287"/>
              <a:ext cx="111153" cy="117138"/>
            </a:xfrm>
            <a:custGeom>
              <a:rect b="b" l="l" r="r" t="t"/>
              <a:pathLst>
                <a:path extrusionOk="0" h="1096" w="1040">
                  <a:moveTo>
                    <a:pt x="356" y="127"/>
                  </a:moveTo>
                  <a:lnTo>
                    <a:pt x="920" y="689"/>
                  </a:lnTo>
                  <a:lnTo>
                    <a:pt x="632" y="986"/>
                  </a:lnTo>
                  <a:lnTo>
                    <a:pt x="105" y="466"/>
                  </a:lnTo>
                  <a:lnTo>
                    <a:pt x="356" y="127"/>
                  </a:lnTo>
                  <a:close/>
                  <a:moveTo>
                    <a:pt x="342" y="0"/>
                  </a:moveTo>
                  <a:lnTo>
                    <a:pt x="0" y="473"/>
                  </a:lnTo>
                  <a:lnTo>
                    <a:pt x="632" y="1096"/>
                  </a:lnTo>
                  <a:lnTo>
                    <a:pt x="1039" y="689"/>
                  </a:lnTo>
                  <a:lnTo>
                    <a:pt x="34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78"/>
            <p:cNvSpPr/>
            <p:nvPr/>
          </p:nvSpPr>
          <p:spPr>
            <a:xfrm>
              <a:off x="6298518" y="2941535"/>
              <a:ext cx="74600" cy="74600"/>
            </a:xfrm>
            <a:custGeom>
              <a:rect b="b" l="l" r="r" t="t"/>
              <a:pathLst>
                <a:path extrusionOk="0" h="698" w="698">
                  <a:moveTo>
                    <a:pt x="68" y="1"/>
                  </a:moveTo>
                  <a:lnTo>
                    <a:pt x="0" y="68"/>
                  </a:lnTo>
                  <a:lnTo>
                    <a:pt x="630" y="698"/>
                  </a:lnTo>
                  <a:lnTo>
                    <a:pt x="697" y="630"/>
                  </a:lnTo>
                  <a:lnTo>
                    <a:pt x="6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78"/>
            <p:cNvSpPr/>
            <p:nvPr/>
          </p:nvSpPr>
          <p:spPr>
            <a:xfrm>
              <a:off x="5885865" y="3378665"/>
              <a:ext cx="112649" cy="110191"/>
            </a:xfrm>
            <a:custGeom>
              <a:rect b="b" l="l" r="r" t="t"/>
              <a:pathLst>
                <a:path extrusionOk="0" h="1031" w="1054">
                  <a:moveTo>
                    <a:pt x="75" y="1"/>
                  </a:moveTo>
                  <a:lnTo>
                    <a:pt x="0" y="69"/>
                  </a:lnTo>
                  <a:lnTo>
                    <a:pt x="520" y="579"/>
                  </a:lnTo>
                  <a:lnTo>
                    <a:pt x="527" y="572"/>
                  </a:lnTo>
                  <a:lnTo>
                    <a:pt x="979" y="1031"/>
                  </a:lnTo>
                  <a:lnTo>
                    <a:pt x="1053" y="965"/>
                  </a:lnTo>
                  <a:lnTo>
                    <a:pt x="534" y="453"/>
                  </a:lnTo>
                  <a:lnTo>
                    <a:pt x="527" y="453"/>
                  </a:lnTo>
                  <a:lnTo>
                    <a:pt x="7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78"/>
            <p:cNvSpPr/>
            <p:nvPr/>
          </p:nvSpPr>
          <p:spPr>
            <a:xfrm>
              <a:off x="5976176" y="3275742"/>
              <a:ext cx="87319" cy="87319"/>
            </a:xfrm>
            <a:custGeom>
              <a:rect b="b" l="l" r="r" t="t"/>
              <a:pathLst>
                <a:path extrusionOk="0" h="817" w="817">
                  <a:moveTo>
                    <a:pt x="416" y="112"/>
                  </a:moveTo>
                  <a:lnTo>
                    <a:pt x="704" y="400"/>
                  </a:lnTo>
                  <a:lnTo>
                    <a:pt x="400" y="704"/>
                  </a:lnTo>
                  <a:lnTo>
                    <a:pt x="112" y="416"/>
                  </a:lnTo>
                  <a:lnTo>
                    <a:pt x="416" y="112"/>
                  </a:lnTo>
                  <a:close/>
                  <a:moveTo>
                    <a:pt x="416" y="0"/>
                  </a:moveTo>
                  <a:lnTo>
                    <a:pt x="0" y="416"/>
                  </a:lnTo>
                  <a:lnTo>
                    <a:pt x="400" y="816"/>
                  </a:lnTo>
                  <a:lnTo>
                    <a:pt x="816" y="400"/>
                  </a:lnTo>
                  <a:lnTo>
                    <a:pt x="416"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78"/>
            <p:cNvSpPr/>
            <p:nvPr/>
          </p:nvSpPr>
          <p:spPr>
            <a:xfrm>
              <a:off x="5931822" y="3314645"/>
              <a:ext cx="92663" cy="86357"/>
            </a:xfrm>
            <a:custGeom>
              <a:rect b="b" l="l" r="r" t="t"/>
              <a:pathLst>
                <a:path extrusionOk="0" h="808" w="867">
                  <a:moveTo>
                    <a:pt x="467" y="104"/>
                  </a:moveTo>
                  <a:lnTo>
                    <a:pt x="757" y="401"/>
                  </a:lnTo>
                  <a:lnTo>
                    <a:pt x="460" y="689"/>
                  </a:lnTo>
                  <a:lnTo>
                    <a:pt x="127" y="356"/>
                  </a:lnTo>
                  <a:lnTo>
                    <a:pt x="467" y="104"/>
                  </a:lnTo>
                  <a:close/>
                  <a:moveTo>
                    <a:pt x="476" y="1"/>
                  </a:moveTo>
                  <a:lnTo>
                    <a:pt x="1" y="340"/>
                  </a:lnTo>
                  <a:lnTo>
                    <a:pt x="460" y="808"/>
                  </a:lnTo>
                  <a:lnTo>
                    <a:pt x="867" y="401"/>
                  </a:lnTo>
                  <a:lnTo>
                    <a:pt x="476"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78"/>
            <p:cNvSpPr/>
            <p:nvPr/>
          </p:nvSpPr>
          <p:spPr>
            <a:xfrm>
              <a:off x="5886613" y="3347884"/>
              <a:ext cx="99182" cy="91915"/>
            </a:xfrm>
            <a:custGeom>
              <a:rect b="b" l="l" r="r" t="t"/>
              <a:pathLst>
                <a:path extrusionOk="0" h="860" w="928">
                  <a:moveTo>
                    <a:pt x="468" y="104"/>
                  </a:moveTo>
                  <a:lnTo>
                    <a:pt x="817" y="453"/>
                  </a:lnTo>
                  <a:lnTo>
                    <a:pt x="520" y="741"/>
                  </a:lnTo>
                  <a:lnTo>
                    <a:pt x="127" y="348"/>
                  </a:lnTo>
                  <a:lnTo>
                    <a:pt x="468" y="104"/>
                  </a:lnTo>
                  <a:close/>
                  <a:moveTo>
                    <a:pt x="475" y="1"/>
                  </a:moveTo>
                  <a:lnTo>
                    <a:pt x="1" y="333"/>
                  </a:lnTo>
                  <a:lnTo>
                    <a:pt x="520" y="860"/>
                  </a:lnTo>
                  <a:lnTo>
                    <a:pt x="927" y="453"/>
                  </a:lnTo>
                  <a:lnTo>
                    <a:pt x="47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78"/>
            <p:cNvSpPr/>
            <p:nvPr/>
          </p:nvSpPr>
          <p:spPr>
            <a:xfrm>
              <a:off x="5931074" y="3345426"/>
              <a:ext cx="56431" cy="56431"/>
            </a:xfrm>
            <a:custGeom>
              <a:rect b="b" l="l" r="r" t="t"/>
              <a:pathLst>
                <a:path extrusionOk="0" h="528" w="528">
                  <a:moveTo>
                    <a:pt x="66" y="1"/>
                  </a:moveTo>
                  <a:lnTo>
                    <a:pt x="1" y="75"/>
                  </a:lnTo>
                  <a:lnTo>
                    <a:pt x="459" y="527"/>
                  </a:lnTo>
                  <a:lnTo>
                    <a:pt x="527" y="460"/>
                  </a:lnTo>
                  <a:lnTo>
                    <a:pt x="66"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78"/>
            <p:cNvSpPr/>
            <p:nvPr/>
          </p:nvSpPr>
          <p:spPr>
            <a:xfrm>
              <a:off x="5840763" y="3380268"/>
              <a:ext cx="106236" cy="99075"/>
            </a:xfrm>
            <a:custGeom>
              <a:rect b="b" l="l" r="r" t="t"/>
              <a:pathLst>
                <a:path extrusionOk="0" h="927" w="994">
                  <a:moveTo>
                    <a:pt x="474" y="105"/>
                  </a:moveTo>
                  <a:lnTo>
                    <a:pt x="883" y="512"/>
                  </a:lnTo>
                  <a:lnTo>
                    <a:pt x="579" y="816"/>
                  </a:lnTo>
                  <a:lnTo>
                    <a:pt x="127" y="365"/>
                  </a:lnTo>
                  <a:lnTo>
                    <a:pt x="474" y="105"/>
                  </a:lnTo>
                  <a:close/>
                  <a:moveTo>
                    <a:pt x="490" y="0"/>
                  </a:moveTo>
                  <a:lnTo>
                    <a:pt x="1" y="349"/>
                  </a:lnTo>
                  <a:lnTo>
                    <a:pt x="579" y="927"/>
                  </a:lnTo>
                  <a:lnTo>
                    <a:pt x="993" y="512"/>
                  </a:lnTo>
                  <a:lnTo>
                    <a:pt x="49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8"/>
            <p:cNvSpPr/>
            <p:nvPr/>
          </p:nvSpPr>
          <p:spPr>
            <a:xfrm>
              <a:off x="5797264" y="3412759"/>
              <a:ext cx="110939" cy="103885"/>
            </a:xfrm>
            <a:custGeom>
              <a:rect b="b" l="l" r="r" t="t"/>
              <a:pathLst>
                <a:path extrusionOk="0" h="972" w="1038">
                  <a:moveTo>
                    <a:pt x="467" y="105"/>
                  </a:moveTo>
                  <a:lnTo>
                    <a:pt x="925" y="571"/>
                  </a:lnTo>
                  <a:lnTo>
                    <a:pt x="637" y="861"/>
                  </a:lnTo>
                  <a:lnTo>
                    <a:pt x="125" y="349"/>
                  </a:lnTo>
                  <a:lnTo>
                    <a:pt x="467" y="105"/>
                  </a:lnTo>
                  <a:close/>
                  <a:moveTo>
                    <a:pt x="474" y="0"/>
                  </a:moveTo>
                  <a:lnTo>
                    <a:pt x="1" y="342"/>
                  </a:lnTo>
                  <a:lnTo>
                    <a:pt x="637" y="971"/>
                  </a:lnTo>
                  <a:lnTo>
                    <a:pt x="1037" y="571"/>
                  </a:lnTo>
                  <a:lnTo>
                    <a:pt x="474"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78"/>
            <p:cNvSpPr/>
            <p:nvPr/>
          </p:nvSpPr>
          <p:spPr>
            <a:xfrm>
              <a:off x="5752054" y="3445250"/>
              <a:ext cx="117351" cy="110191"/>
            </a:xfrm>
            <a:custGeom>
              <a:rect b="b" l="l" r="r" t="t"/>
              <a:pathLst>
                <a:path extrusionOk="0" h="1031" w="1098">
                  <a:moveTo>
                    <a:pt x="468" y="103"/>
                  </a:moveTo>
                  <a:lnTo>
                    <a:pt x="986" y="630"/>
                  </a:lnTo>
                  <a:lnTo>
                    <a:pt x="698" y="920"/>
                  </a:lnTo>
                  <a:lnTo>
                    <a:pt x="127" y="356"/>
                  </a:lnTo>
                  <a:lnTo>
                    <a:pt x="468" y="103"/>
                  </a:lnTo>
                  <a:close/>
                  <a:moveTo>
                    <a:pt x="475" y="0"/>
                  </a:moveTo>
                  <a:lnTo>
                    <a:pt x="0" y="342"/>
                  </a:lnTo>
                  <a:lnTo>
                    <a:pt x="698" y="1030"/>
                  </a:lnTo>
                  <a:lnTo>
                    <a:pt x="1098" y="630"/>
                  </a:lnTo>
                  <a:lnTo>
                    <a:pt x="475"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78"/>
            <p:cNvSpPr/>
            <p:nvPr/>
          </p:nvSpPr>
          <p:spPr>
            <a:xfrm>
              <a:off x="5796302" y="3443754"/>
              <a:ext cx="74600" cy="74387"/>
            </a:xfrm>
            <a:custGeom>
              <a:rect b="b" l="l" r="r" t="t"/>
              <a:pathLst>
                <a:path extrusionOk="0" h="696" w="698">
                  <a:moveTo>
                    <a:pt x="68" y="0"/>
                  </a:moveTo>
                  <a:lnTo>
                    <a:pt x="1" y="66"/>
                  </a:lnTo>
                  <a:lnTo>
                    <a:pt x="632" y="695"/>
                  </a:lnTo>
                  <a:lnTo>
                    <a:pt x="698" y="630"/>
                  </a:lnTo>
                  <a:lnTo>
                    <a:pt x="6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78"/>
            <p:cNvSpPr/>
            <p:nvPr/>
          </p:nvSpPr>
          <p:spPr>
            <a:xfrm>
              <a:off x="6013369" y="3311439"/>
              <a:ext cx="88174" cy="87853"/>
            </a:xfrm>
            <a:custGeom>
              <a:rect b="b" l="l" r="r" t="t"/>
              <a:pathLst>
                <a:path extrusionOk="0" h="822" w="825">
                  <a:moveTo>
                    <a:pt x="424" y="111"/>
                  </a:moveTo>
                  <a:lnTo>
                    <a:pt x="705" y="401"/>
                  </a:lnTo>
                  <a:lnTo>
                    <a:pt x="401" y="712"/>
                  </a:lnTo>
                  <a:lnTo>
                    <a:pt x="113" y="422"/>
                  </a:lnTo>
                  <a:lnTo>
                    <a:pt x="424" y="111"/>
                  </a:lnTo>
                  <a:close/>
                  <a:moveTo>
                    <a:pt x="424" y="0"/>
                  </a:moveTo>
                  <a:lnTo>
                    <a:pt x="1" y="422"/>
                  </a:lnTo>
                  <a:lnTo>
                    <a:pt x="401" y="822"/>
                  </a:lnTo>
                  <a:lnTo>
                    <a:pt x="824" y="401"/>
                  </a:lnTo>
                  <a:lnTo>
                    <a:pt x="424"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8"/>
            <p:cNvSpPr/>
            <p:nvPr/>
          </p:nvSpPr>
          <p:spPr>
            <a:xfrm>
              <a:off x="5976176" y="3350236"/>
              <a:ext cx="85609" cy="93625"/>
            </a:xfrm>
            <a:custGeom>
              <a:rect b="b" l="l" r="r" t="t"/>
              <a:pathLst>
                <a:path extrusionOk="0" h="876" w="801">
                  <a:moveTo>
                    <a:pt x="407" y="112"/>
                  </a:moveTo>
                  <a:lnTo>
                    <a:pt x="697" y="407"/>
                  </a:lnTo>
                  <a:lnTo>
                    <a:pt x="452" y="749"/>
                  </a:lnTo>
                  <a:lnTo>
                    <a:pt x="112" y="407"/>
                  </a:lnTo>
                  <a:lnTo>
                    <a:pt x="407" y="112"/>
                  </a:lnTo>
                  <a:close/>
                  <a:moveTo>
                    <a:pt x="407" y="0"/>
                  </a:moveTo>
                  <a:lnTo>
                    <a:pt x="0" y="407"/>
                  </a:lnTo>
                  <a:lnTo>
                    <a:pt x="461" y="875"/>
                  </a:lnTo>
                  <a:lnTo>
                    <a:pt x="800" y="400"/>
                  </a:lnTo>
                  <a:lnTo>
                    <a:pt x="40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78"/>
            <p:cNvSpPr/>
            <p:nvPr/>
          </p:nvSpPr>
          <p:spPr>
            <a:xfrm>
              <a:off x="5937380" y="3388925"/>
              <a:ext cx="91915" cy="99182"/>
            </a:xfrm>
            <a:custGeom>
              <a:rect b="b" l="l" r="r" t="t"/>
              <a:pathLst>
                <a:path extrusionOk="0" h="928" w="860">
                  <a:moveTo>
                    <a:pt x="408" y="113"/>
                  </a:moveTo>
                  <a:lnTo>
                    <a:pt x="756" y="469"/>
                  </a:lnTo>
                  <a:lnTo>
                    <a:pt x="504" y="808"/>
                  </a:lnTo>
                  <a:lnTo>
                    <a:pt x="112" y="408"/>
                  </a:lnTo>
                  <a:lnTo>
                    <a:pt x="408" y="113"/>
                  </a:lnTo>
                  <a:close/>
                  <a:moveTo>
                    <a:pt x="408" y="1"/>
                  </a:moveTo>
                  <a:lnTo>
                    <a:pt x="0" y="408"/>
                  </a:lnTo>
                  <a:lnTo>
                    <a:pt x="520" y="927"/>
                  </a:lnTo>
                  <a:lnTo>
                    <a:pt x="859" y="453"/>
                  </a:lnTo>
                  <a:lnTo>
                    <a:pt x="40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78"/>
            <p:cNvSpPr/>
            <p:nvPr/>
          </p:nvSpPr>
          <p:spPr>
            <a:xfrm>
              <a:off x="5974573" y="3388177"/>
              <a:ext cx="56431" cy="56431"/>
            </a:xfrm>
            <a:custGeom>
              <a:rect b="b" l="l" r="r" t="t"/>
              <a:pathLst>
                <a:path extrusionOk="0" h="528" w="528">
                  <a:moveTo>
                    <a:pt x="67" y="1"/>
                  </a:moveTo>
                  <a:lnTo>
                    <a:pt x="1" y="68"/>
                  </a:lnTo>
                  <a:lnTo>
                    <a:pt x="460" y="527"/>
                  </a:lnTo>
                  <a:lnTo>
                    <a:pt x="527" y="453"/>
                  </a:lnTo>
                  <a:lnTo>
                    <a:pt x="67"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78"/>
            <p:cNvSpPr/>
            <p:nvPr/>
          </p:nvSpPr>
          <p:spPr>
            <a:xfrm>
              <a:off x="5897087" y="3427722"/>
              <a:ext cx="98969" cy="106343"/>
            </a:xfrm>
            <a:custGeom>
              <a:rect b="b" l="l" r="r" t="t"/>
              <a:pathLst>
                <a:path extrusionOk="0" h="995" w="926">
                  <a:moveTo>
                    <a:pt x="422" y="113"/>
                  </a:moveTo>
                  <a:lnTo>
                    <a:pt x="822" y="520"/>
                  </a:lnTo>
                  <a:lnTo>
                    <a:pt x="569" y="876"/>
                  </a:lnTo>
                  <a:lnTo>
                    <a:pt x="111" y="424"/>
                  </a:lnTo>
                  <a:lnTo>
                    <a:pt x="422" y="113"/>
                  </a:lnTo>
                  <a:close/>
                  <a:moveTo>
                    <a:pt x="422" y="1"/>
                  </a:moveTo>
                  <a:lnTo>
                    <a:pt x="0" y="424"/>
                  </a:lnTo>
                  <a:lnTo>
                    <a:pt x="578" y="995"/>
                  </a:lnTo>
                  <a:lnTo>
                    <a:pt x="925" y="513"/>
                  </a:lnTo>
                  <a:lnTo>
                    <a:pt x="42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78"/>
            <p:cNvSpPr/>
            <p:nvPr/>
          </p:nvSpPr>
          <p:spPr>
            <a:xfrm>
              <a:off x="5859787" y="3466733"/>
              <a:ext cx="103885" cy="111687"/>
            </a:xfrm>
            <a:custGeom>
              <a:rect b="b" l="l" r="r" t="t"/>
              <a:pathLst>
                <a:path extrusionOk="0" h="1045" w="972">
                  <a:moveTo>
                    <a:pt x="408" y="111"/>
                  </a:moveTo>
                  <a:lnTo>
                    <a:pt x="867" y="578"/>
                  </a:lnTo>
                  <a:lnTo>
                    <a:pt x="623" y="918"/>
                  </a:lnTo>
                  <a:lnTo>
                    <a:pt x="111" y="408"/>
                  </a:lnTo>
                  <a:lnTo>
                    <a:pt x="408" y="111"/>
                  </a:lnTo>
                  <a:close/>
                  <a:moveTo>
                    <a:pt x="408" y="0"/>
                  </a:moveTo>
                  <a:lnTo>
                    <a:pt x="1" y="408"/>
                  </a:lnTo>
                  <a:lnTo>
                    <a:pt x="630" y="1044"/>
                  </a:lnTo>
                  <a:lnTo>
                    <a:pt x="972" y="569"/>
                  </a:lnTo>
                  <a:lnTo>
                    <a:pt x="40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78"/>
            <p:cNvSpPr/>
            <p:nvPr/>
          </p:nvSpPr>
          <p:spPr>
            <a:xfrm>
              <a:off x="5821097" y="3505529"/>
              <a:ext cx="110084" cy="117138"/>
            </a:xfrm>
            <a:custGeom>
              <a:rect b="b" l="l" r="r" t="t"/>
              <a:pathLst>
                <a:path extrusionOk="0" h="1096" w="1030">
                  <a:moveTo>
                    <a:pt x="407" y="110"/>
                  </a:moveTo>
                  <a:lnTo>
                    <a:pt x="925" y="637"/>
                  </a:lnTo>
                  <a:lnTo>
                    <a:pt x="681" y="978"/>
                  </a:lnTo>
                  <a:lnTo>
                    <a:pt x="110" y="407"/>
                  </a:lnTo>
                  <a:lnTo>
                    <a:pt x="407" y="110"/>
                  </a:lnTo>
                  <a:close/>
                  <a:moveTo>
                    <a:pt x="407" y="0"/>
                  </a:moveTo>
                  <a:lnTo>
                    <a:pt x="0" y="407"/>
                  </a:lnTo>
                  <a:lnTo>
                    <a:pt x="688" y="1096"/>
                  </a:lnTo>
                  <a:lnTo>
                    <a:pt x="1030" y="623"/>
                  </a:lnTo>
                  <a:lnTo>
                    <a:pt x="40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78"/>
            <p:cNvSpPr/>
            <p:nvPr/>
          </p:nvSpPr>
          <p:spPr>
            <a:xfrm>
              <a:off x="5858077" y="3504674"/>
              <a:ext cx="74600" cy="74494"/>
            </a:xfrm>
            <a:custGeom>
              <a:rect b="b" l="l" r="r" t="t"/>
              <a:pathLst>
                <a:path extrusionOk="0" h="697" w="698">
                  <a:moveTo>
                    <a:pt x="68" y="1"/>
                  </a:moveTo>
                  <a:lnTo>
                    <a:pt x="1" y="67"/>
                  </a:lnTo>
                  <a:lnTo>
                    <a:pt x="632" y="696"/>
                  </a:lnTo>
                  <a:lnTo>
                    <a:pt x="698" y="623"/>
                  </a:lnTo>
                  <a:lnTo>
                    <a:pt x="6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497" name="Shape 1497"/>
        <p:cNvGrpSpPr/>
        <p:nvPr/>
      </p:nvGrpSpPr>
      <p:grpSpPr>
        <a:xfrm>
          <a:off x="0" y="0"/>
          <a:ext cx="0" cy="0"/>
          <a:chOff x="0" y="0"/>
          <a:chExt cx="0" cy="0"/>
        </a:xfrm>
      </p:grpSpPr>
      <p:sp>
        <p:nvSpPr>
          <p:cNvPr id="1498" name="Google Shape;1498;p7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499" name="Google Shape;1499;p79"/>
          <p:cNvGrpSpPr/>
          <p:nvPr/>
        </p:nvGrpSpPr>
        <p:grpSpPr>
          <a:xfrm>
            <a:off x="1827974" y="4938638"/>
            <a:ext cx="2749702" cy="122914"/>
            <a:chOff x="5024149" y="4918613"/>
            <a:chExt cx="2749702" cy="122914"/>
          </a:xfrm>
        </p:grpSpPr>
        <p:sp>
          <p:nvSpPr>
            <p:cNvPr id="1500" name="Google Shape;1500;p79"/>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79"/>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9"/>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79"/>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79"/>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79"/>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79"/>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79"/>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79"/>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79"/>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79"/>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79"/>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79"/>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79"/>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79"/>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79"/>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79"/>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79"/>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79"/>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79"/>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79"/>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79"/>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79"/>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79"/>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79"/>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79"/>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79"/>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79"/>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79"/>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79"/>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0" name="Google Shape;1530;p79"/>
          <p:cNvSpPr/>
          <p:nvPr/>
        </p:nvSpPr>
        <p:spPr>
          <a:xfrm flipH="1">
            <a:off x="-311775" y="4938650"/>
            <a:ext cx="2016300" cy="3219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1" name="Google Shape;1531;p79"/>
          <p:cNvGrpSpPr/>
          <p:nvPr/>
        </p:nvGrpSpPr>
        <p:grpSpPr>
          <a:xfrm>
            <a:off x="8552883" y="201878"/>
            <a:ext cx="246888" cy="246888"/>
            <a:chOff x="4396276" y="3156781"/>
            <a:chExt cx="367777" cy="369040"/>
          </a:xfrm>
        </p:grpSpPr>
        <p:sp>
          <p:nvSpPr>
            <p:cNvPr id="1532" name="Google Shape;1532;p79"/>
            <p:cNvSpPr/>
            <p:nvPr/>
          </p:nvSpPr>
          <p:spPr>
            <a:xfrm>
              <a:off x="4396276" y="3156781"/>
              <a:ext cx="367777" cy="369040"/>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79"/>
            <p:cNvSpPr/>
            <p:nvPr/>
          </p:nvSpPr>
          <p:spPr>
            <a:xfrm>
              <a:off x="4396276" y="3156781"/>
              <a:ext cx="183599" cy="369040"/>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4" name="Google Shape;1534;p79"/>
          <p:cNvSpPr/>
          <p:nvPr/>
        </p:nvSpPr>
        <p:spPr>
          <a:xfrm>
            <a:off x="7862091" y="201875"/>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79"/>
          <p:cNvSpPr/>
          <p:nvPr/>
        </p:nvSpPr>
        <p:spPr>
          <a:xfrm>
            <a:off x="8799787" y="471334"/>
            <a:ext cx="94149" cy="45600"/>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79"/>
          <p:cNvSpPr/>
          <p:nvPr/>
        </p:nvSpPr>
        <p:spPr>
          <a:xfrm>
            <a:off x="8164075" y="397313"/>
            <a:ext cx="533399" cy="193630"/>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79"/>
          <p:cNvSpPr/>
          <p:nvPr/>
        </p:nvSpPr>
        <p:spPr>
          <a:xfrm>
            <a:off x="364613" y="4773208"/>
            <a:ext cx="587030" cy="161246"/>
          </a:xfrm>
          <a:custGeom>
            <a:rect b="b" l="l" r="r" t="t"/>
            <a:pathLst>
              <a:path extrusionOk="0" h="3411" w="12418">
                <a:moveTo>
                  <a:pt x="6110" y="1"/>
                </a:moveTo>
                <a:cubicBezTo>
                  <a:pt x="5063" y="1"/>
                  <a:pt x="4128" y="615"/>
                  <a:pt x="3548" y="1589"/>
                </a:cubicBezTo>
                <a:cubicBezTo>
                  <a:pt x="3301" y="2001"/>
                  <a:pt x="2908" y="2234"/>
                  <a:pt x="2504" y="2234"/>
                </a:cubicBezTo>
                <a:cubicBezTo>
                  <a:pt x="2377" y="2234"/>
                  <a:pt x="2250" y="2212"/>
                  <a:pt x="2125" y="2164"/>
                </a:cubicBezTo>
                <a:cubicBezTo>
                  <a:pt x="1874" y="2073"/>
                  <a:pt x="1601" y="2021"/>
                  <a:pt x="1333" y="2021"/>
                </a:cubicBezTo>
                <a:lnTo>
                  <a:pt x="1151" y="2021"/>
                </a:lnTo>
                <a:cubicBezTo>
                  <a:pt x="433" y="2091"/>
                  <a:pt x="35" y="2722"/>
                  <a:pt x="1" y="3410"/>
                </a:cubicBezTo>
                <a:lnTo>
                  <a:pt x="12417" y="3410"/>
                </a:lnTo>
                <a:cubicBezTo>
                  <a:pt x="12365" y="2722"/>
                  <a:pt x="11985" y="2091"/>
                  <a:pt x="11249" y="2021"/>
                </a:cubicBezTo>
                <a:lnTo>
                  <a:pt x="11068" y="2021"/>
                </a:lnTo>
                <a:cubicBezTo>
                  <a:pt x="10760" y="2021"/>
                  <a:pt x="10471" y="2073"/>
                  <a:pt x="10202" y="2199"/>
                </a:cubicBezTo>
                <a:cubicBezTo>
                  <a:pt x="10052" y="2263"/>
                  <a:pt x="9899" y="2294"/>
                  <a:pt x="9749" y="2294"/>
                </a:cubicBezTo>
                <a:cubicBezTo>
                  <a:pt x="9341" y="2294"/>
                  <a:pt x="8955" y="2064"/>
                  <a:pt x="8705" y="1641"/>
                </a:cubicBezTo>
                <a:cubicBezTo>
                  <a:pt x="8130" y="650"/>
                  <a:pt x="7191" y="1"/>
                  <a:pt x="611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8" name="Google Shape;1538;p79"/>
          <p:cNvGrpSpPr/>
          <p:nvPr/>
        </p:nvGrpSpPr>
        <p:grpSpPr>
          <a:xfrm>
            <a:off x="790590" y="4549611"/>
            <a:ext cx="394464" cy="384889"/>
            <a:chOff x="3582125" y="860850"/>
            <a:chExt cx="259175" cy="252900"/>
          </a:xfrm>
        </p:grpSpPr>
        <p:sp>
          <p:nvSpPr>
            <p:cNvPr id="1539" name="Google Shape;1539;p79"/>
            <p:cNvSpPr/>
            <p:nvPr/>
          </p:nvSpPr>
          <p:spPr>
            <a:xfrm>
              <a:off x="3613700" y="887450"/>
              <a:ext cx="196450" cy="226300"/>
            </a:xfrm>
            <a:custGeom>
              <a:rect b="b" l="l" r="r" t="t"/>
              <a:pathLst>
                <a:path extrusionOk="0" h="9052" w="7858">
                  <a:moveTo>
                    <a:pt x="3877" y="1"/>
                  </a:moveTo>
                  <a:lnTo>
                    <a:pt x="1" y="3194"/>
                  </a:lnTo>
                  <a:lnTo>
                    <a:pt x="1" y="9052"/>
                  </a:lnTo>
                  <a:lnTo>
                    <a:pt x="7857" y="9052"/>
                  </a:lnTo>
                  <a:lnTo>
                    <a:pt x="7857" y="3280"/>
                  </a:lnTo>
                  <a:lnTo>
                    <a:pt x="38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79"/>
            <p:cNvSpPr/>
            <p:nvPr/>
          </p:nvSpPr>
          <p:spPr>
            <a:xfrm>
              <a:off x="3712775" y="1029900"/>
              <a:ext cx="25325" cy="23400"/>
            </a:xfrm>
            <a:custGeom>
              <a:rect b="b" l="l" r="r" t="t"/>
              <a:pathLst>
                <a:path extrusionOk="0" h="936" w="1013">
                  <a:moveTo>
                    <a:pt x="1" y="1"/>
                  </a:moveTo>
                  <a:lnTo>
                    <a:pt x="1" y="935"/>
                  </a:lnTo>
                  <a:lnTo>
                    <a:pt x="1013" y="935"/>
                  </a:lnTo>
                  <a:lnTo>
                    <a:pt x="1013" y="502"/>
                  </a:lnTo>
                  <a:cubicBezTo>
                    <a:pt x="939" y="286"/>
                    <a:pt x="797" y="109"/>
                    <a:pt x="598"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79"/>
            <p:cNvSpPr/>
            <p:nvPr/>
          </p:nvSpPr>
          <p:spPr>
            <a:xfrm>
              <a:off x="3700225" y="1024925"/>
              <a:ext cx="10400" cy="2300"/>
            </a:xfrm>
            <a:custGeom>
              <a:rect b="b" l="l" r="r" t="t"/>
              <a:pathLst>
                <a:path extrusionOk="0" h="92" w="416">
                  <a:moveTo>
                    <a:pt x="416" y="1"/>
                  </a:moveTo>
                  <a:cubicBezTo>
                    <a:pt x="269" y="1"/>
                    <a:pt x="126" y="35"/>
                    <a:pt x="1" y="91"/>
                  </a:cubicBezTo>
                  <a:lnTo>
                    <a:pt x="416" y="91"/>
                  </a:lnTo>
                  <a:lnTo>
                    <a:pt x="416"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79"/>
            <p:cNvSpPr/>
            <p:nvPr/>
          </p:nvSpPr>
          <p:spPr>
            <a:xfrm>
              <a:off x="3712775" y="1082575"/>
              <a:ext cx="25325" cy="25325"/>
            </a:xfrm>
            <a:custGeom>
              <a:rect b="b" l="l" r="r" t="t"/>
              <a:pathLst>
                <a:path extrusionOk="0" h="1013" w="1013">
                  <a:moveTo>
                    <a:pt x="1" y="1"/>
                  </a:moveTo>
                  <a:lnTo>
                    <a:pt x="1" y="1013"/>
                  </a:lnTo>
                  <a:lnTo>
                    <a:pt x="1013" y="1013"/>
                  </a:lnTo>
                  <a:lnTo>
                    <a:pt x="1013"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79"/>
            <p:cNvSpPr/>
            <p:nvPr/>
          </p:nvSpPr>
          <p:spPr>
            <a:xfrm>
              <a:off x="3685300" y="1082575"/>
              <a:ext cx="25775" cy="25325"/>
            </a:xfrm>
            <a:custGeom>
              <a:rect b="b" l="l" r="r" t="t"/>
              <a:pathLst>
                <a:path extrusionOk="0" h="1013" w="1031">
                  <a:moveTo>
                    <a:pt x="1" y="1"/>
                  </a:moveTo>
                  <a:lnTo>
                    <a:pt x="1" y="1013"/>
                  </a:lnTo>
                  <a:lnTo>
                    <a:pt x="1030" y="1013"/>
                  </a:lnTo>
                  <a:lnTo>
                    <a:pt x="1030"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79"/>
            <p:cNvSpPr/>
            <p:nvPr/>
          </p:nvSpPr>
          <p:spPr>
            <a:xfrm>
              <a:off x="3685300" y="1029900"/>
              <a:ext cx="25775" cy="23400"/>
            </a:xfrm>
            <a:custGeom>
              <a:rect b="b" l="l" r="r" t="t"/>
              <a:pathLst>
                <a:path extrusionOk="0" h="936" w="1031">
                  <a:moveTo>
                    <a:pt x="416" y="1"/>
                  </a:moveTo>
                  <a:cubicBezTo>
                    <a:pt x="234" y="109"/>
                    <a:pt x="91" y="286"/>
                    <a:pt x="1" y="485"/>
                  </a:cubicBezTo>
                  <a:lnTo>
                    <a:pt x="1" y="935"/>
                  </a:lnTo>
                  <a:lnTo>
                    <a:pt x="1030" y="935"/>
                  </a:lnTo>
                  <a:lnTo>
                    <a:pt x="1030"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9"/>
            <p:cNvSpPr/>
            <p:nvPr/>
          </p:nvSpPr>
          <p:spPr>
            <a:xfrm>
              <a:off x="3712775" y="1056500"/>
              <a:ext cx="25325" cy="23825"/>
            </a:xfrm>
            <a:custGeom>
              <a:rect b="b" l="l" r="r" t="t"/>
              <a:pathLst>
                <a:path extrusionOk="0" h="953" w="1013">
                  <a:moveTo>
                    <a:pt x="1" y="1"/>
                  </a:moveTo>
                  <a:lnTo>
                    <a:pt x="1" y="953"/>
                  </a:lnTo>
                  <a:lnTo>
                    <a:pt x="1013" y="953"/>
                  </a:lnTo>
                  <a:lnTo>
                    <a:pt x="1013"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9"/>
            <p:cNvSpPr/>
            <p:nvPr/>
          </p:nvSpPr>
          <p:spPr>
            <a:xfrm>
              <a:off x="3685300" y="1056500"/>
              <a:ext cx="25325" cy="23825"/>
            </a:xfrm>
            <a:custGeom>
              <a:rect b="b" l="l" r="r" t="t"/>
              <a:pathLst>
                <a:path extrusionOk="0" h="953" w="1013">
                  <a:moveTo>
                    <a:pt x="1" y="1"/>
                  </a:moveTo>
                  <a:lnTo>
                    <a:pt x="1" y="953"/>
                  </a:lnTo>
                  <a:lnTo>
                    <a:pt x="1013" y="953"/>
                  </a:lnTo>
                  <a:lnTo>
                    <a:pt x="1013"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79"/>
            <p:cNvSpPr/>
            <p:nvPr/>
          </p:nvSpPr>
          <p:spPr>
            <a:xfrm>
              <a:off x="3712775" y="1024925"/>
              <a:ext cx="10400" cy="2300"/>
            </a:xfrm>
            <a:custGeom>
              <a:rect b="b" l="l" r="r" t="t"/>
              <a:pathLst>
                <a:path extrusionOk="0" h="92" w="416">
                  <a:moveTo>
                    <a:pt x="1" y="1"/>
                  </a:moveTo>
                  <a:lnTo>
                    <a:pt x="1" y="91"/>
                  </a:lnTo>
                  <a:lnTo>
                    <a:pt x="416" y="91"/>
                  </a:lnTo>
                  <a:cubicBezTo>
                    <a:pt x="290" y="35"/>
                    <a:pt x="148" y="1"/>
                    <a:pt x="1"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79"/>
            <p:cNvSpPr/>
            <p:nvPr/>
          </p:nvSpPr>
          <p:spPr>
            <a:xfrm>
              <a:off x="3683025" y="1049700"/>
              <a:ext cx="575" cy="58650"/>
            </a:xfrm>
            <a:custGeom>
              <a:rect b="b" l="l" r="r" t="t"/>
              <a:pathLst>
                <a:path extrusionOk="0" h="2346" w="23">
                  <a:moveTo>
                    <a:pt x="22" y="0"/>
                  </a:moveTo>
                  <a:cubicBezTo>
                    <a:pt x="1" y="57"/>
                    <a:pt x="1" y="108"/>
                    <a:pt x="1" y="165"/>
                  </a:cubicBezTo>
                  <a:lnTo>
                    <a:pt x="1" y="2345"/>
                  </a:lnTo>
                  <a:lnTo>
                    <a:pt x="22" y="2345"/>
                  </a:lnTo>
                  <a:lnTo>
                    <a:pt x="22" y="1333"/>
                  </a:lnTo>
                  <a:lnTo>
                    <a:pt x="22" y="165"/>
                  </a:lnTo>
                  <a:lnTo>
                    <a:pt x="2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79"/>
            <p:cNvSpPr/>
            <p:nvPr/>
          </p:nvSpPr>
          <p:spPr>
            <a:xfrm>
              <a:off x="3739825" y="1056950"/>
              <a:ext cx="550" cy="24775"/>
            </a:xfrm>
            <a:custGeom>
              <a:rect b="b" l="l" r="r" t="t"/>
              <a:pathLst>
                <a:path extrusionOk="0" h="991" w="22">
                  <a:moveTo>
                    <a:pt x="0" y="0"/>
                  </a:moveTo>
                  <a:lnTo>
                    <a:pt x="0" y="956"/>
                  </a:lnTo>
                  <a:lnTo>
                    <a:pt x="22" y="991"/>
                  </a:lnTo>
                  <a:lnTo>
                    <a:pt x="2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79"/>
            <p:cNvSpPr/>
            <p:nvPr/>
          </p:nvSpPr>
          <p:spPr>
            <a:xfrm>
              <a:off x="3710600" y="1025350"/>
              <a:ext cx="475" cy="2300"/>
            </a:xfrm>
            <a:custGeom>
              <a:rect b="b" l="l" r="r" t="t"/>
              <a:pathLst>
                <a:path extrusionOk="0" h="92" w="19">
                  <a:moveTo>
                    <a:pt x="1" y="1"/>
                  </a:moveTo>
                  <a:lnTo>
                    <a:pt x="1" y="92"/>
                  </a:lnTo>
                  <a:lnTo>
                    <a:pt x="18" y="92"/>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79"/>
            <p:cNvSpPr/>
            <p:nvPr/>
          </p:nvSpPr>
          <p:spPr>
            <a:xfrm>
              <a:off x="3712775" y="1025350"/>
              <a:ext cx="25" cy="2300"/>
            </a:xfrm>
            <a:custGeom>
              <a:rect b="b" l="l" r="r" t="t"/>
              <a:pathLst>
                <a:path extrusionOk="0" h="92" w="1">
                  <a:moveTo>
                    <a:pt x="1" y="92"/>
                  </a:moveTo>
                  <a:lnTo>
                    <a:pt x="1" y="92"/>
                  </a:lnTo>
                  <a:lnTo>
                    <a:pt x="1" y="92"/>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79"/>
            <p:cNvSpPr/>
            <p:nvPr/>
          </p:nvSpPr>
          <p:spPr>
            <a:xfrm>
              <a:off x="3711050" y="1024925"/>
              <a:ext cx="1750" cy="2725"/>
            </a:xfrm>
            <a:custGeom>
              <a:rect b="b" l="l" r="r" t="t"/>
              <a:pathLst>
                <a:path extrusionOk="0" h="109" w="70">
                  <a:moveTo>
                    <a:pt x="35" y="1"/>
                  </a:moveTo>
                  <a:cubicBezTo>
                    <a:pt x="18" y="1"/>
                    <a:pt x="0" y="1"/>
                    <a:pt x="0" y="18"/>
                  </a:cubicBezTo>
                  <a:lnTo>
                    <a:pt x="0" y="109"/>
                  </a:lnTo>
                  <a:lnTo>
                    <a:pt x="70" y="109"/>
                  </a:lnTo>
                  <a:lnTo>
                    <a:pt x="70" y="18"/>
                  </a:lnTo>
                  <a:cubicBezTo>
                    <a:pt x="52" y="1"/>
                    <a:pt x="35" y="1"/>
                    <a:pt x="35"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79"/>
            <p:cNvSpPr/>
            <p:nvPr/>
          </p:nvSpPr>
          <p:spPr>
            <a:xfrm>
              <a:off x="3685300" y="1055525"/>
              <a:ext cx="25325" cy="1450"/>
            </a:xfrm>
            <a:custGeom>
              <a:rect b="b" l="l" r="r" t="t"/>
              <a:pathLst>
                <a:path extrusionOk="0" h="58" w="1013">
                  <a:moveTo>
                    <a:pt x="1" y="1"/>
                  </a:moveTo>
                  <a:lnTo>
                    <a:pt x="1" y="57"/>
                  </a:lnTo>
                  <a:lnTo>
                    <a:pt x="1013" y="57"/>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9"/>
            <p:cNvSpPr/>
            <p:nvPr/>
          </p:nvSpPr>
          <p:spPr>
            <a:xfrm>
              <a:off x="3683575" y="1042450"/>
              <a:ext cx="1750" cy="11375"/>
            </a:xfrm>
            <a:custGeom>
              <a:rect b="b" l="l" r="r" t="t"/>
              <a:pathLst>
                <a:path extrusionOk="0" h="455" w="70">
                  <a:moveTo>
                    <a:pt x="70" y="0"/>
                  </a:moveTo>
                  <a:cubicBezTo>
                    <a:pt x="35" y="91"/>
                    <a:pt x="18" y="199"/>
                    <a:pt x="0" y="290"/>
                  </a:cubicBezTo>
                  <a:lnTo>
                    <a:pt x="0" y="455"/>
                  </a:lnTo>
                  <a:lnTo>
                    <a:pt x="70" y="455"/>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79"/>
            <p:cNvSpPr/>
            <p:nvPr/>
          </p:nvSpPr>
          <p:spPr>
            <a:xfrm>
              <a:off x="3699250" y="1027625"/>
              <a:ext cx="11375" cy="475"/>
            </a:xfrm>
            <a:custGeom>
              <a:rect b="b" l="l" r="r" t="t"/>
              <a:pathLst>
                <a:path extrusionOk="0" h="19" w="455">
                  <a:moveTo>
                    <a:pt x="40" y="1"/>
                  </a:moveTo>
                  <a:cubicBezTo>
                    <a:pt x="22" y="1"/>
                    <a:pt x="1" y="18"/>
                    <a:pt x="1" y="18"/>
                  </a:cubicBezTo>
                  <a:lnTo>
                    <a:pt x="455" y="18"/>
                  </a:lnTo>
                  <a:lnTo>
                    <a:pt x="455"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79"/>
            <p:cNvSpPr/>
            <p:nvPr/>
          </p:nvSpPr>
          <p:spPr>
            <a:xfrm>
              <a:off x="3695675" y="1029475"/>
              <a:ext cx="14950" cy="450"/>
            </a:xfrm>
            <a:custGeom>
              <a:rect b="b" l="l" r="r" t="t"/>
              <a:pathLst>
                <a:path extrusionOk="0" h="18" w="598">
                  <a:moveTo>
                    <a:pt x="36" y="0"/>
                  </a:moveTo>
                  <a:cubicBezTo>
                    <a:pt x="18" y="18"/>
                    <a:pt x="18" y="18"/>
                    <a:pt x="1" y="18"/>
                  </a:cubicBezTo>
                  <a:lnTo>
                    <a:pt x="598" y="18"/>
                  </a:lnTo>
                  <a:lnTo>
                    <a:pt x="59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9"/>
            <p:cNvSpPr/>
            <p:nvPr/>
          </p:nvSpPr>
          <p:spPr>
            <a:xfrm>
              <a:off x="3696550" y="1028075"/>
              <a:ext cx="14075" cy="1425"/>
            </a:xfrm>
            <a:custGeom>
              <a:rect b="b" l="l" r="r" t="t"/>
              <a:pathLst>
                <a:path extrusionOk="0" h="57" w="563">
                  <a:moveTo>
                    <a:pt x="109" y="0"/>
                  </a:moveTo>
                  <a:cubicBezTo>
                    <a:pt x="74" y="17"/>
                    <a:pt x="39" y="35"/>
                    <a:pt x="1" y="56"/>
                  </a:cubicBezTo>
                  <a:lnTo>
                    <a:pt x="563" y="56"/>
                  </a:lnTo>
                  <a:lnTo>
                    <a:pt x="563" y="17"/>
                  </a:lnTo>
                  <a:lnTo>
                    <a:pt x="56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9"/>
            <p:cNvSpPr/>
            <p:nvPr/>
          </p:nvSpPr>
          <p:spPr>
            <a:xfrm>
              <a:off x="3710600" y="1027625"/>
              <a:ext cx="25" cy="475"/>
            </a:xfrm>
            <a:custGeom>
              <a:rect b="b" l="l" r="r" t="t"/>
              <a:pathLst>
                <a:path extrusionOk="0" h="19" w="1">
                  <a:moveTo>
                    <a:pt x="1" y="18"/>
                  </a:moveTo>
                  <a:lnTo>
                    <a:pt x="1" y="18"/>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9"/>
            <p:cNvSpPr/>
            <p:nvPr/>
          </p:nvSpPr>
          <p:spPr>
            <a:xfrm>
              <a:off x="3710600" y="1029475"/>
              <a:ext cx="25" cy="450"/>
            </a:xfrm>
            <a:custGeom>
              <a:rect b="b" l="l" r="r" t="t"/>
              <a:pathLst>
                <a:path extrusionOk="0" h="18" w="1">
                  <a:moveTo>
                    <a:pt x="1" y="18"/>
                  </a:moveTo>
                  <a:lnTo>
                    <a:pt x="1" y="18"/>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79"/>
            <p:cNvSpPr/>
            <p:nvPr/>
          </p:nvSpPr>
          <p:spPr>
            <a:xfrm>
              <a:off x="3710600" y="1028500"/>
              <a:ext cx="25" cy="1000"/>
            </a:xfrm>
            <a:custGeom>
              <a:rect b="b" l="l" r="r" t="t"/>
              <a:pathLst>
                <a:path extrusionOk="0" h="40" w="1">
                  <a:moveTo>
                    <a:pt x="1" y="39"/>
                  </a:moveTo>
                  <a:lnTo>
                    <a:pt x="1" y="39"/>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9"/>
            <p:cNvSpPr/>
            <p:nvPr/>
          </p:nvSpPr>
          <p:spPr>
            <a:xfrm>
              <a:off x="3710600" y="1028075"/>
              <a:ext cx="25" cy="1425"/>
            </a:xfrm>
            <a:custGeom>
              <a:rect b="b" l="l" r="r" t="t"/>
              <a:pathLst>
                <a:path extrusionOk="0" h="57" w="1">
                  <a:moveTo>
                    <a:pt x="1" y="17"/>
                  </a:moveTo>
                  <a:lnTo>
                    <a:pt x="1" y="56"/>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79"/>
            <p:cNvSpPr/>
            <p:nvPr/>
          </p:nvSpPr>
          <p:spPr>
            <a:xfrm>
              <a:off x="3712775" y="1055525"/>
              <a:ext cx="25325" cy="1450"/>
            </a:xfrm>
            <a:custGeom>
              <a:rect b="b" l="l" r="r" t="t"/>
              <a:pathLst>
                <a:path extrusionOk="0" h="58" w="1013">
                  <a:moveTo>
                    <a:pt x="1" y="1"/>
                  </a:moveTo>
                  <a:lnTo>
                    <a:pt x="1" y="57"/>
                  </a:lnTo>
                  <a:lnTo>
                    <a:pt x="1013" y="57"/>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9"/>
            <p:cNvSpPr/>
            <p:nvPr/>
          </p:nvSpPr>
          <p:spPr>
            <a:xfrm>
              <a:off x="3738075" y="1042450"/>
              <a:ext cx="2300" cy="14525"/>
            </a:xfrm>
            <a:custGeom>
              <a:rect b="b" l="l" r="r" t="t"/>
              <a:pathLst>
                <a:path extrusionOk="0" h="581" w="92">
                  <a:moveTo>
                    <a:pt x="1" y="0"/>
                  </a:moveTo>
                  <a:lnTo>
                    <a:pt x="1" y="455"/>
                  </a:lnTo>
                  <a:lnTo>
                    <a:pt x="70" y="455"/>
                  </a:lnTo>
                  <a:lnTo>
                    <a:pt x="70" y="580"/>
                  </a:lnTo>
                  <a:lnTo>
                    <a:pt x="92" y="580"/>
                  </a:lnTo>
                  <a:lnTo>
                    <a:pt x="92" y="308"/>
                  </a:lnTo>
                  <a:cubicBezTo>
                    <a:pt x="70" y="199"/>
                    <a:pt x="36" y="109"/>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79"/>
            <p:cNvSpPr/>
            <p:nvPr/>
          </p:nvSpPr>
          <p:spPr>
            <a:xfrm>
              <a:off x="3712775" y="1027625"/>
              <a:ext cx="11825" cy="475"/>
            </a:xfrm>
            <a:custGeom>
              <a:rect b="b" l="l" r="r" t="t"/>
              <a:pathLst>
                <a:path extrusionOk="0" h="19" w="473">
                  <a:moveTo>
                    <a:pt x="1" y="1"/>
                  </a:moveTo>
                  <a:lnTo>
                    <a:pt x="1" y="18"/>
                  </a:lnTo>
                  <a:lnTo>
                    <a:pt x="472" y="18"/>
                  </a:lnTo>
                  <a:cubicBezTo>
                    <a:pt x="455" y="18"/>
                    <a:pt x="433" y="1"/>
                    <a:pt x="416"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79"/>
            <p:cNvSpPr/>
            <p:nvPr/>
          </p:nvSpPr>
          <p:spPr>
            <a:xfrm>
              <a:off x="3712775" y="1029475"/>
              <a:ext cx="14950" cy="450"/>
            </a:xfrm>
            <a:custGeom>
              <a:rect b="b" l="l" r="r" t="t"/>
              <a:pathLst>
                <a:path extrusionOk="0" h="18" w="598">
                  <a:moveTo>
                    <a:pt x="1" y="0"/>
                  </a:moveTo>
                  <a:lnTo>
                    <a:pt x="1" y="18"/>
                  </a:lnTo>
                  <a:lnTo>
                    <a:pt x="598" y="18"/>
                  </a:lnTo>
                  <a:cubicBezTo>
                    <a:pt x="598" y="18"/>
                    <a:pt x="580" y="18"/>
                    <a:pt x="5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79"/>
            <p:cNvSpPr/>
            <p:nvPr/>
          </p:nvSpPr>
          <p:spPr>
            <a:xfrm>
              <a:off x="3712775" y="1028075"/>
              <a:ext cx="14075" cy="1425"/>
            </a:xfrm>
            <a:custGeom>
              <a:rect b="b" l="l" r="r" t="t"/>
              <a:pathLst>
                <a:path extrusionOk="0" h="57" w="563">
                  <a:moveTo>
                    <a:pt x="1" y="0"/>
                  </a:moveTo>
                  <a:lnTo>
                    <a:pt x="1" y="35"/>
                  </a:lnTo>
                  <a:lnTo>
                    <a:pt x="1" y="56"/>
                  </a:lnTo>
                  <a:lnTo>
                    <a:pt x="563" y="56"/>
                  </a:lnTo>
                  <a:cubicBezTo>
                    <a:pt x="541" y="35"/>
                    <a:pt x="507" y="17"/>
                    <a:pt x="472"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79"/>
            <p:cNvSpPr/>
            <p:nvPr/>
          </p:nvSpPr>
          <p:spPr>
            <a:xfrm>
              <a:off x="3710600" y="1029900"/>
              <a:ext cx="475" cy="23925"/>
            </a:xfrm>
            <a:custGeom>
              <a:rect b="b" l="l" r="r" t="t"/>
              <a:pathLst>
                <a:path extrusionOk="0" h="957" w="19">
                  <a:moveTo>
                    <a:pt x="1" y="1"/>
                  </a:moveTo>
                  <a:lnTo>
                    <a:pt x="1" y="957"/>
                  </a:lnTo>
                  <a:lnTo>
                    <a:pt x="18" y="957"/>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79"/>
            <p:cNvSpPr/>
            <p:nvPr/>
          </p:nvSpPr>
          <p:spPr>
            <a:xfrm>
              <a:off x="3712775" y="1029900"/>
              <a:ext cx="25" cy="23925"/>
            </a:xfrm>
            <a:custGeom>
              <a:rect b="b" l="l" r="r" t="t"/>
              <a:pathLst>
                <a:path extrusionOk="0" h="957" w="1">
                  <a:moveTo>
                    <a:pt x="1" y="1"/>
                  </a:moveTo>
                  <a:lnTo>
                    <a:pt x="1" y="957"/>
                  </a:lnTo>
                  <a:lnTo>
                    <a:pt x="1" y="957"/>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79"/>
            <p:cNvSpPr/>
            <p:nvPr/>
          </p:nvSpPr>
          <p:spPr>
            <a:xfrm>
              <a:off x="3712775" y="1055525"/>
              <a:ext cx="25" cy="1450"/>
            </a:xfrm>
            <a:custGeom>
              <a:rect b="b" l="l" r="r" t="t"/>
              <a:pathLst>
                <a:path extrusionOk="0" h="58" w="1">
                  <a:moveTo>
                    <a:pt x="1" y="57"/>
                  </a:moveTo>
                  <a:lnTo>
                    <a:pt x="1" y="57"/>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79"/>
            <p:cNvSpPr/>
            <p:nvPr/>
          </p:nvSpPr>
          <p:spPr>
            <a:xfrm>
              <a:off x="3711050" y="1029900"/>
              <a:ext cx="1750" cy="23925"/>
            </a:xfrm>
            <a:custGeom>
              <a:rect b="b" l="l" r="r" t="t"/>
              <a:pathLst>
                <a:path extrusionOk="0" h="957" w="70">
                  <a:moveTo>
                    <a:pt x="0" y="1"/>
                  </a:moveTo>
                  <a:lnTo>
                    <a:pt x="0" y="957"/>
                  </a:lnTo>
                  <a:lnTo>
                    <a:pt x="70" y="957"/>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79"/>
            <p:cNvSpPr/>
            <p:nvPr/>
          </p:nvSpPr>
          <p:spPr>
            <a:xfrm>
              <a:off x="3712775" y="1029475"/>
              <a:ext cx="25" cy="450"/>
            </a:xfrm>
            <a:custGeom>
              <a:rect b="b" l="l" r="r" t="t"/>
              <a:pathLst>
                <a:path extrusionOk="0" h="18" w="1">
                  <a:moveTo>
                    <a:pt x="1" y="18"/>
                  </a:move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79"/>
            <p:cNvSpPr/>
            <p:nvPr/>
          </p:nvSpPr>
          <p:spPr>
            <a:xfrm>
              <a:off x="3712775" y="1028925"/>
              <a:ext cx="25" cy="575"/>
            </a:xfrm>
            <a:custGeom>
              <a:rect b="b" l="l" r="r" t="t"/>
              <a:pathLst>
                <a:path extrusionOk="0" h="23" w="1">
                  <a:moveTo>
                    <a:pt x="1" y="22"/>
                  </a:moveTo>
                  <a:lnTo>
                    <a:pt x="1" y="22"/>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9"/>
            <p:cNvSpPr/>
            <p:nvPr/>
          </p:nvSpPr>
          <p:spPr>
            <a:xfrm>
              <a:off x="3712775" y="1027625"/>
              <a:ext cx="25" cy="475"/>
            </a:xfrm>
            <a:custGeom>
              <a:rect b="b" l="l" r="r" t="t"/>
              <a:pathLst>
                <a:path extrusionOk="0" h="19" w="1">
                  <a:moveTo>
                    <a:pt x="1" y="18"/>
                  </a:move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79"/>
            <p:cNvSpPr/>
            <p:nvPr/>
          </p:nvSpPr>
          <p:spPr>
            <a:xfrm>
              <a:off x="3712775" y="1027625"/>
              <a:ext cx="25" cy="475"/>
            </a:xfrm>
            <a:custGeom>
              <a:rect b="b" l="l" r="r" t="t"/>
              <a:pathLst>
                <a:path extrusionOk="0" h="19" w="1">
                  <a:moveTo>
                    <a:pt x="1" y="18"/>
                  </a:moveTo>
                  <a:lnTo>
                    <a:pt x="1" y="18"/>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79"/>
            <p:cNvSpPr/>
            <p:nvPr/>
          </p:nvSpPr>
          <p:spPr>
            <a:xfrm>
              <a:off x="3712775" y="1028075"/>
              <a:ext cx="25" cy="875"/>
            </a:xfrm>
            <a:custGeom>
              <a:rect b="b" l="l" r="r" t="t"/>
              <a:pathLst>
                <a:path extrusionOk="0" h="35" w="1">
                  <a:moveTo>
                    <a:pt x="1" y="0"/>
                  </a:moveTo>
                  <a:lnTo>
                    <a:pt x="1" y="17"/>
                  </a:lnTo>
                  <a:lnTo>
                    <a:pt x="1" y="35"/>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79"/>
            <p:cNvSpPr/>
            <p:nvPr/>
          </p:nvSpPr>
          <p:spPr>
            <a:xfrm>
              <a:off x="3712775" y="1028075"/>
              <a:ext cx="25" cy="450"/>
            </a:xfrm>
            <a:custGeom>
              <a:rect b="b" l="l" r="r" t="t"/>
              <a:pathLst>
                <a:path extrusionOk="0" h="18" w="1">
                  <a:moveTo>
                    <a:pt x="1" y="0"/>
                  </a:moveTo>
                  <a:lnTo>
                    <a:pt x="1" y="17"/>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79"/>
            <p:cNvSpPr/>
            <p:nvPr/>
          </p:nvSpPr>
          <p:spPr>
            <a:xfrm>
              <a:off x="3712775" y="1029475"/>
              <a:ext cx="25" cy="450"/>
            </a:xfrm>
            <a:custGeom>
              <a:rect b="b" l="l" r="r" t="t"/>
              <a:pathLst>
                <a:path extrusionOk="0" h="18" w="1">
                  <a:moveTo>
                    <a:pt x="1" y="0"/>
                  </a:moveTo>
                  <a:lnTo>
                    <a:pt x="1" y="0"/>
                  </a:ln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79"/>
            <p:cNvSpPr/>
            <p:nvPr/>
          </p:nvSpPr>
          <p:spPr>
            <a:xfrm>
              <a:off x="3712775" y="1028500"/>
              <a:ext cx="25" cy="1000"/>
            </a:xfrm>
            <a:custGeom>
              <a:rect b="b" l="l" r="r" t="t"/>
              <a:pathLst>
                <a:path extrusionOk="0" h="40" w="1">
                  <a:moveTo>
                    <a:pt x="1" y="0"/>
                  </a:moveTo>
                  <a:lnTo>
                    <a:pt x="1" y="39"/>
                  </a:lnTo>
                  <a:lnTo>
                    <a:pt x="1" y="39"/>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79"/>
            <p:cNvSpPr/>
            <p:nvPr/>
          </p:nvSpPr>
          <p:spPr>
            <a:xfrm>
              <a:off x="3712775" y="1028075"/>
              <a:ext cx="25" cy="1425"/>
            </a:xfrm>
            <a:custGeom>
              <a:rect b="b" l="l" r="r" t="t"/>
              <a:pathLst>
                <a:path extrusionOk="0" h="57" w="1">
                  <a:moveTo>
                    <a:pt x="1" y="56"/>
                  </a:moveTo>
                  <a:lnTo>
                    <a:pt x="1" y="56"/>
                  </a:lnTo>
                  <a:lnTo>
                    <a:pt x="1" y="17"/>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79"/>
            <p:cNvSpPr/>
            <p:nvPr/>
          </p:nvSpPr>
          <p:spPr>
            <a:xfrm>
              <a:off x="3710600" y="1027625"/>
              <a:ext cx="475" cy="475"/>
            </a:xfrm>
            <a:custGeom>
              <a:rect b="b" l="l" r="r" t="t"/>
              <a:pathLst>
                <a:path extrusionOk="0" h="19" w="19">
                  <a:moveTo>
                    <a:pt x="1" y="1"/>
                  </a:moveTo>
                  <a:lnTo>
                    <a:pt x="1" y="18"/>
                  </a:lnTo>
                  <a:lnTo>
                    <a:pt x="18" y="18"/>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9"/>
            <p:cNvSpPr/>
            <p:nvPr/>
          </p:nvSpPr>
          <p:spPr>
            <a:xfrm>
              <a:off x="3710600" y="1029475"/>
              <a:ext cx="475" cy="450"/>
            </a:xfrm>
            <a:custGeom>
              <a:rect b="b" l="l" r="r" t="t"/>
              <a:pathLst>
                <a:path extrusionOk="0" h="18" w="19">
                  <a:moveTo>
                    <a:pt x="1" y="0"/>
                  </a:moveTo>
                  <a:lnTo>
                    <a:pt x="1" y="18"/>
                  </a:lnTo>
                  <a:lnTo>
                    <a:pt x="18" y="18"/>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9"/>
            <p:cNvSpPr/>
            <p:nvPr/>
          </p:nvSpPr>
          <p:spPr>
            <a:xfrm>
              <a:off x="3710600" y="1028075"/>
              <a:ext cx="475" cy="1425"/>
            </a:xfrm>
            <a:custGeom>
              <a:rect b="b" l="l" r="r" t="t"/>
              <a:pathLst>
                <a:path extrusionOk="0" h="57" w="19">
                  <a:moveTo>
                    <a:pt x="1" y="0"/>
                  </a:moveTo>
                  <a:lnTo>
                    <a:pt x="1" y="56"/>
                  </a:lnTo>
                  <a:lnTo>
                    <a:pt x="18" y="56"/>
                  </a:lnTo>
                  <a:lnTo>
                    <a:pt x="18" y="17"/>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79"/>
            <p:cNvSpPr/>
            <p:nvPr/>
          </p:nvSpPr>
          <p:spPr>
            <a:xfrm>
              <a:off x="3711050" y="1027625"/>
              <a:ext cx="25" cy="475"/>
            </a:xfrm>
            <a:custGeom>
              <a:rect b="b" l="l" r="r" t="t"/>
              <a:pathLst>
                <a:path extrusionOk="0" h="19" w="1">
                  <a:moveTo>
                    <a:pt x="0" y="18"/>
                  </a:moveTo>
                  <a:lnTo>
                    <a:pt x="0" y="18"/>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9"/>
            <p:cNvSpPr/>
            <p:nvPr/>
          </p:nvSpPr>
          <p:spPr>
            <a:xfrm>
              <a:off x="3712775" y="1027625"/>
              <a:ext cx="25" cy="475"/>
            </a:xfrm>
            <a:custGeom>
              <a:rect b="b" l="l" r="r" t="t"/>
              <a:pathLst>
                <a:path extrusionOk="0" h="19" w="1">
                  <a:moveTo>
                    <a:pt x="1" y="1"/>
                  </a:moveTo>
                  <a:lnTo>
                    <a:pt x="1" y="18"/>
                  </a:ln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79"/>
            <p:cNvSpPr/>
            <p:nvPr/>
          </p:nvSpPr>
          <p:spPr>
            <a:xfrm>
              <a:off x="3712775" y="1027625"/>
              <a:ext cx="25" cy="475"/>
            </a:xfrm>
            <a:custGeom>
              <a:rect b="b" l="l" r="r" t="t"/>
              <a:pathLst>
                <a:path extrusionOk="0" h="19" w="1">
                  <a:moveTo>
                    <a:pt x="1" y="18"/>
                  </a:move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79"/>
            <p:cNvSpPr/>
            <p:nvPr/>
          </p:nvSpPr>
          <p:spPr>
            <a:xfrm>
              <a:off x="3711050" y="1027625"/>
              <a:ext cx="1750" cy="475"/>
            </a:xfrm>
            <a:custGeom>
              <a:rect b="b" l="l" r="r" t="t"/>
              <a:pathLst>
                <a:path extrusionOk="0" h="19" w="70">
                  <a:moveTo>
                    <a:pt x="0" y="1"/>
                  </a:moveTo>
                  <a:lnTo>
                    <a:pt x="0" y="18"/>
                  </a:lnTo>
                  <a:lnTo>
                    <a:pt x="70" y="18"/>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79"/>
            <p:cNvSpPr/>
            <p:nvPr/>
          </p:nvSpPr>
          <p:spPr>
            <a:xfrm>
              <a:off x="3712775" y="1028075"/>
              <a:ext cx="25" cy="25"/>
            </a:xfrm>
            <a:custGeom>
              <a:rect b="b" l="l" r="r" t="t"/>
              <a:pathLst>
                <a:path extrusionOk="0" h="1" w="1">
                  <a:moveTo>
                    <a:pt x="1" y="0"/>
                  </a:move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9"/>
            <p:cNvSpPr/>
            <p:nvPr/>
          </p:nvSpPr>
          <p:spPr>
            <a:xfrm>
              <a:off x="3711050" y="1029475"/>
              <a:ext cx="25" cy="450"/>
            </a:xfrm>
            <a:custGeom>
              <a:rect b="b" l="l" r="r" t="t"/>
              <a:pathLst>
                <a:path extrusionOk="0" h="18" w="1">
                  <a:moveTo>
                    <a:pt x="0" y="18"/>
                  </a:moveTo>
                  <a:lnTo>
                    <a:pt x="0" y="18"/>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79"/>
            <p:cNvSpPr/>
            <p:nvPr/>
          </p:nvSpPr>
          <p:spPr>
            <a:xfrm>
              <a:off x="3711050" y="1028500"/>
              <a:ext cx="25" cy="1000"/>
            </a:xfrm>
            <a:custGeom>
              <a:rect b="b" l="l" r="r" t="t"/>
              <a:pathLst>
                <a:path extrusionOk="0" h="40" w="1">
                  <a:moveTo>
                    <a:pt x="0" y="39"/>
                  </a:moveTo>
                  <a:lnTo>
                    <a:pt x="0" y="39"/>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79"/>
            <p:cNvSpPr/>
            <p:nvPr/>
          </p:nvSpPr>
          <p:spPr>
            <a:xfrm>
              <a:off x="3711050" y="1028075"/>
              <a:ext cx="25" cy="1425"/>
            </a:xfrm>
            <a:custGeom>
              <a:rect b="b" l="l" r="r" t="t"/>
              <a:pathLst>
                <a:path extrusionOk="0" h="57" w="1">
                  <a:moveTo>
                    <a:pt x="0" y="17"/>
                  </a:moveTo>
                  <a:lnTo>
                    <a:pt x="0" y="56"/>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79"/>
            <p:cNvSpPr/>
            <p:nvPr/>
          </p:nvSpPr>
          <p:spPr>
            <a:xfrm>
              <a:off x="3712775" y="1029475"/>
              <a:ext cx="25" cy="450"/>
            </a:xfrm>
            <a:custGeom>
              <a:rect b="b" l="l" r="r" t="t"/>
              <a:pathLst>
                <a:path extrusionOk="0" h="18" w="1">
                  <a:moveTo>
                    <a:pt x="1" y="0"/>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79"/>
            <p:cNvSpPr/>
            <p:nvPr/>
          </p:nvSpPr>
          <p:spPr>
            <a:xfrm>
              <a:off x="3712775" y="1028075"/>
              <a:ext cx="25" cy="1425"/>
            </a:xfrm>
            <a:custGeom>
              <a:rect b="b" l="l" r="r" t="t"/>
              <a:pathLst>
                <a:path extrusionOk="0" h="57" w="1">
                  <a:moveTo>
                    <a:pt x="1" y="0"/>
                  </a:moveTo>
                  <a:lnTo>
                    <a:pt x="1" y="0"/>
                  </a:lnTo>
                  <a:lnTo>
                    <a:pt x="1" y="17"/>
                  </a:lnTo>
                  <a:lnTo>
                    <a:pt x="1" y="35"/>
                  </a:lnTo>
                  <a:lnTo>
                    <a:pt x="1" y="56"/>
                  </a:lnTo>
                  <a:lnTo>
                    <a:pt x="1" y="56"/>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79"/>
            <p:cNvSpPr/>
            <p:nvPr/>
          </p:nvSpPr>
          <p:spPr>
            <a:xfrm>
              <a:off x="3712775" y="1029475"/>
              <a:ext cx="25" cy="450"/>
            </a:xfrm>
            <a:custGeom>
              <a:rect b="b" l="l" r="r" t="t"/>
              <a:pathLst>
                <a:path extrusionOk="0" h="18" w="1">
                  <a:moveTo>
                    <a:pt x="1" y="18"/>
                  </a:move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79"/>
            <p:cNvSpPr/>
            <p:nvPr/>
          </p:nvSpPr>
          <p:spPr>
            <a:xfrm>
              <a:off x="3712775" y="1028500"/>
              <a:ext cx="25" cy="1000"/>
            </a:xfrm>
            <a:custGeom>
              <a:rect b="b" l="l" r="r" t="t"/>
              <a:pathLst>
                <a:path extrusionOk="0" h="40" w="1">
                  <a:moveTo>
                    <a:pt x="1" y="39"/>
                  </a:moveTo>
                  <a:lnTo>
                    <a:pt x="1" y="39"/>
                  </a:lnTo>
                  <a:lnTo>
                    <a:pt x="1" y="18"/>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79"/>
            <p:cNvSpPr/>
            <p:nvPr/>
          </p:nvSpPr>
          <p:spPr>
            <a:xfrm>
              <a:off x="3712775" y="1028075"/>
              <a:ext cx="25" cy="450"/>
            </a:xfrm>
            <a:custGeom>
              <a:rect b="b" l="l" r="r" t="t"/>
              <a:pathLst>
                <a:path extrusionOk="0" h="18" w="1">
                  <a:moveTo>
                    <a:pt x="1" y="0"/>
                  </a:moveTo>
                  <a:lnTo>
                    <a:pt x="1" y="1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79"/>
            <p:cNvSpPr/>
            <p:nvPr/>
          </p:nvSpPr>
          <p:spPr>
            <a:xfrm>
              <a:off x="3712775" y="1029475"/>
              <a:ext cx="25" cy="450"/>
            </a:xfrm>
            <a:custGeom>
              <a:rect b="b" l="l" r="r" t="t"/>
              <a:pathLst>
                <a:path extrusionOk="0" h="18" w="1">
                  <a:moveTo>
                    <a:pt x="1" y="0"/>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79"/>
            <p:cNvSpPr/>
            <p:nvPr/>
          </p:nvSpPr>
          <p:spPr>
            <a:xfrm>
              <a:off x="3712775" y="1028075"/>
              <a:ext cx="25" cy="1425"/>
            </a:xfrm>
            <a:custGeom>
              <a:rect b="b" l="l" r="r" t="t"/>
              <a:pathLst>
                <a:path extrusionOk="0" h="57" w="1">
                  <a:moveTo>
                    <a:pt x="1" y="0"/>
                  </a:moveTo>
                  <a:lnTo>
                    <a:pt x="1" y="56"/>
                  </a:lnTo>
                  <a:lnTo>
                    <a:pt x="1" y="56"/>
                  </a:lnTo>
                  <a:lnTo>
                    <a:pt x="1" y="1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79"/>
            <p:cNvSpPr/>
            <p:nvPr/>
          </p:nvSpPr>
          <p:spPr>
            <a:xfrm>
              <a:off x="3711050" y="1029475"/>
              <a:ext cx="1750" cy="450"/>
            </a:xfrm>
            <a:custGeom>
              <a:rect b="b" l="l" r="r" t="t"/>
              <a:pathLst>
                <a:path extrusionOk="0" h="18" w="70">
                  <a:moveTo>
                    <a:pt x="0" y="0"/>
                  </a:moveTo>
                  <a:lnTo>
                    <a:pt x="0" y="18"/>
                  </a:lnTo>
                  <a:lnTo>
                    <a:pt x="70" y="18"/>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79"/>
            <p:cNvSpPr/>
            <p:nvPr/>
          </p:nvSpPr>
          <p:spPr>
            <a:xfrm>
              <a:off x="3711050" y="1028075"/>
              <a:ext cx="1750" cy="1425"/>
            </a:xfrm>
            <a:custGeom>
              <a:rect b="b" l="l" r="r" t="t"/>
              <a:pathLst>
                <a:path extrusionOk="0" h="57" w="70">
                  <a:moveTo>
                    <a:pt x="0" y="0"/>
                  </a:moveTo>
                  <a:lnTo>
                    <a:pt x="0" y="56"/>
                  </a:lnTo>
                  <a:lnTo>
                    <a:pt x="70" y="56"/>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79"/>
            <p:cNvSpPr/>
            <p:nvPr/>
          </p:nvSpPr>
          <p:spPr>
            <a:xfrm>
              <a:off x="3685300" y="1053800"/>
              <a:ext cx="25325" cy="1325"/>
            </a:xfrm>
            <a:custGeom>
              <a:rect b="b" l="l" r="r" t="t"/>
              <a:pathLst>
                <a:path extrusionOk="0" h="53" w="1013">
                  <a:moveTo>
                    <a:pt x="1" y="1"/>
                  </a:moveTo>
                  <a:lnTo>
                    <a:pt x="1" y="53"/>
                  </a:lnTo>
                  <a:lnTo>
                    <a:pt x="1013" y="53"/>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79"/>
            <p:cNvSpPr/>
            <p:nvPr/>
          </p:nvSpPr>
          <p:spPr>
            <a:xfrm>
              <a:off x="3683575" y="1056950"/>
              <a:ext cx="1750" cy="23925"/>
            </a:xfrm>
            <a:custGeom>
              <a:rect b="b" l="l" r="r" t="t"/>
              <a:pathLst>
                <a:path extrusionOk="0" h="957" w="70">
                  <a:moveTo>
                    <a:pt x="0" y="0"/>
                  </a:moveTo>
                  <a:lnTo>
                    <a:pt x="0" y="956"/>
                  </a:lnTo>
                  <a:lnTo>
                    <a:pt x="70" y="956"/>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79"/>
            <p:cNvSpPr/>
            <p:nvPr/>
          </p:nvSpPr>
          <p:spPr>
            <a:xfrm>
              <a:off x="3683575" y="1053800"/>
              <a:ext cx="27050" cy="3175"/>
            </a:xfrm>
            <a:custGeom>
              <a:rect b="b" l="l" r="r" t="t"/>
              <a:pathLst>
                <a:path extrusionOk="0" h="127" w="1082">
                  <a:moveTo>
                    <a:pt x="0" y="1"/>
                  </a:moveTo>
                  <a:lnTo>
                    <a:pt x="0" y="126"/>
                  </a:lnTo>
                  <a:lnTo>
                    <a:pt x="70" y="126"/>
                  </a:lnTo>
                  <a:lnTo>
                    <a:pt x="70" y="70"/>
                  </a:lnTo>
                  <a:lnTo>
                    <a:pt x="1082" y="70"/>
                  </a:lnTo>
                  <a:lnTo>
                    <a:pt x="1082" y="53"/>
                  </a:lnTo>
                  <a:lnTo>
                    <a:pt x="70" y="53"/>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79"/>
            <p:cNvSpPr/>
            <p:nvPr/>
          </p:nvSpPr>
          <p:spPr>
            <a:xfrm>
              <a:off x="3712775" y="1053800"/>
              <a:ext cx="25325" cy="1325"/>
            </a:xfrm>
            <a:custGeom>
              <a:rect b="b" l="l" r="r" t="t"/>
              <a:pathLst>
                <a:path extrusionOk="0" h="53" w="1013">
                  <a:moveTo>
                    <a:pt x="1" y="1"/>
                  </a:moveTo>
                  <a:lnTo>
                    <a:pt x="1" y="53"/>
                  </a:lnTo>
                  <a:lnTo>
                    <a:pt x="1013" y="53"/>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79"/>
            <p:cNvSpPr/>
            <p:nvPr/>
          </p:nvSpPr>
          <p:spPr>
            <a:xfrm>
              <a:off x="3738075" y="1056950"/>
              <a:ext cx="1775" cy="23925"/>
            </a:xfrm>
            <a:custGeom>
              <a:rect b="b" l="l" r="r" t="t"/>
              <a:pathLst>
                <a:path extrusionOk="0" h="957" w="71">
                  <a:moveTo>
                    <a:pt x="1" y="0"/>
                  </a:moveTo>
                  <a:lnTo>
                    <a:pt x="1" y="956"/>
                  </a:lnTo>
                  <a:lnTo>
                    <a:pt x="70" y="956"/>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79"/>
            <p:cNvSpPr/>
            <p:nvPr/>
          </p:nvSpPr>
          <p:spPr>
            <a:xfrm>
              <a:off x="3712775" y="1053800"/>
              <a:ext cx="27075" cy="3175"/>
            </a:xfrm>
            <a:custGeom>
              <a:rect b="b" l="l" r="r" t="t"/>
              <a:pathLst>
                <a:path extrusionOk="0" h="127" w="1083">
                  <a:moveTo>
                    <a:pt x="1013" y="1"/>
                  </a:moveTo>
                  <a:lnTo>
                    <a:pt x="1013" y="53"/>
                  </a:lnTo>
                  <a:lnTo>
                    <a:pt x="1" y="53"/>
                  </a:lnTo>
                  <a:lnTo>
                    <a:pt x="1" y="70"/>
                  </a:lnTo>
                  <a:lnTo>
                    <a:pt x="1013" y="70"/>
                  </a:lnTo>
                  <a:lnTo>
                    <a:pt x="1013" y="126"/>
                  </a:lnTo>
                  <a:lnTo>
                    <a:pt x="1082" y="126"/>
                  </a:lnTo>
                  <a:lnTo>
                    <a:pt x="108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79"/>
            <p:cNvSpPr/>
            <p:nvPr/>
          </p:nvSpPr>
          <p:spPr>
            <a:xfrm>
              <a:off x="3712775" y="1053800"/>
              <a:ext cx="25" cy="1750"/>
            </a:xfrm>
            <a:custGeom>
              <a:rect b="b" l="l" r="r" t="t"/>
              <a:pathLst>
                <a:path extrusionOk="0" h="70" w="1">
                  <a:moveTo>
                    <a:pt x="1" y="18"/>
                  </a:moveTo>
                  <a:lnTo>
                    <a:pt x="1" y="35"/>
                  </a:lnTo>
                  <a:lnTo>
                    <a:pt x="1" y="70"/>
                  </a:lnTo>
                  <a:lnTo>
                    <a:pt x="1" y="70"/>
                  </a:lnTo>
                  <a:lnTo>
                    <a:pt x="1" y="53"/>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79"/>
            <p:cNvSpPr/>
            <p:nvPr/>
          </p:nvSpPr>
          <p:spPr>
            <a:xfrm>
              <a:off x="3712775" y="1053800"/>
              <a:ext cx="25" cy="450"/>
            </a:xfrm>
            <a:custGeom>
              <a:rect b="b" l="l" r="r" t="t"/>
              <a:pathLst>
                <a:path extrusionOk="0" h="18" w="1">
                  <a:moveTo>
                    <a:pt x="1" y="18"/>
                  </a:move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79"/>
            <p:cNvSpPr/>
            <p:nvPr/>
          </p:nvSpPr>
          <p:spPr>
            <a:xfrm>
              <a:off x="3710600" y="1056950"/>
              <a:ext cx="475" cy="23925"/>
            </a:xfrm>
            <a:custGeom>
              <a:rect b="b" l="l" r="r" t="t"/>
              <a:pathLst>
                <a:path extrusionOk="0" h="957" w="19">
                  <a:moveTo>
                    <a:pt x="1" y="0"/>
                  </a:moveTo>
                  <a:lnTo>
                    <a:pt x="1" y="956"/>
                  </a:lnTo>
                  <a:lnTo>
                    <a:pt x="18" y="956"/>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79"/>
            <p:cNvSpPr/>
            <p:nvPr/>
          </p:nvSpPr>
          <p:spPr>
            <a:xfrm>
              <a:off x="3710600" y="1053800"/>
              <a:ext cx="25" cy="1325"/>
            </a:xfrm>
            <a:custGeom>
              <a:rect b="b" l="l" r="r" t="t"/>
              <a:pathLst>
                <a:path extrusionOk="0" h="53" w="1">
                  <a:moveTo>
                    <a:pt x="1" y="53"/>
                  </a:moveTo>
                  <a:lnTo>
                    <a:pt x="1" y="53"/>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79"/>
            <p:cNvSpPr/>
            <p:nvPr/>
          </p:nvSpPr>
          <p:spPr>
            <a:xfrm>
              <a:off x="3710600" y="1055100"/>
              <a:ext cx="25" cy="1875"/>
            </a:xfrm>
            <a:custGeom>
              <a:rect b="b" l="l" r="r" t="t"/>
              <a:pathLst>
                <a:path extrusionOk="0" h="75" w="1">
                  <a:moveTo>
                    <a:pt x="1" y="18"/>
                  </a:moveTo>
                  <a:lnTo>
                    <a:pt x="1" y="74"/>
                  </a:lnTo>
                  <a:lnTo>
                    <a:pt x="1" y="74"/>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79"/>
            <p:cNvSpPr/>
            <p:nvPr/>
          </p:nvSpPr>
          <p:spPr>
            <a:xfrm>
              <a:off x="3710600" y="1053800"/>
              <a:ext cx="475" cy="3175"/>
            </a:xfrm>
            <a:custGeom>
              <a:rect b="b" l="l" r="r" t="t"/>
              <a:pathLst>
                <a:path extrusionOk="0" h="127" w="19">
                  <a:moveTo>
                    <a:pt x="1" y="1"/>
                  </a:moveTo>
                  <a:lnTo>
                    <a:pt x="1" y="53"/>
                  </a:lnTo>
                  <a:lnTo>
                    <a:pt x="1" y="126"/>
                  </a:lnTo>
                  <a:lnTo>
                    <a:pt x="18" y="126"/>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79"/>
            <p:cNvSpPr/>
            <p:nvPr/>
          </p:nvSpPr>
          <p:spPr>
            <a:xfrm>
              <a:off x="3712775" y="1056950"/>
              <a:ext cx="25" cy="23925"/>
            </a:xfrm>
            <a:custGeom>
              <a:rect b="b" l="l" r="r" t="t"/>
              <a:pathLst>
                <a:path extrusionOk="0" h="957" w="1">
                  <a:moveTo>
                    <a:pt x="1" y="0"/>
                  </a:moveTo>
                  <a:lnTo>
                    <a:pt x="1" y="956"/>
                  </a:lnTo>
                  <a:lnTo>
                    <a:pt x="1" y="956"/>
                  </a:lnTo>
                  <a:lnTo>
                    <a:pt x="1" y="956"/>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79"/>
            <p:cNvSpPr/>
            <p:nvPr/>
          </p:nvSpPr>
          <p:spPr>
            <a:xfrm>
              <a:off x="3712775" y="1054250"/>
              <a:ext cx="25" cy="2725"/>
            </a:xfrm>
            <a:custGeom>
              <a:rect b="b" l="l" r="r" t="t"/>
              <a:pathLst>
                <a:path extrusionOk="0" h="109" w="1">
                  <a:moveTo>
                    <a:pt x="1" y="108"/>
                  </a:moveTo>
                  <a:lnTo>
                    <a:pt x="1" y="108"/>
                  </a:lnTo>
                  <a:lnTo>
                    <a:pt x="1" y="52"/>
                  </a:lnTo>
                  <a:lnTo>
                    <a:pt x="1" y="17"/>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79"/>
            <p:cNvSpPr/>
            <p:nvPr/>
          </p:nvSpPr>
          <p:spPr>
            <a:xfrm>
              <a:off x="3712775" y="1053800"/>
              <a:ext cx="25" cy="3175"/>
            </a:xfrm>
            <a:custGeom>
              <a:rect b="b" l="l" r="r" t="t"/>
              <a:pathLst>
                <a:path extrusionOk="0" h="127" w="1">
                  <a:moveTo>
                    <a:pt x="1" y="126"/>
                  </a:moveTo>
                  <a:lnTo>
                    <a:pt x="1" y="126"/>
                  </a:ln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79"/>
            <p:cNvSpPr/>
            <p:nvPr/>
          </p:nvSpPr>
          <p:spPr>
            <a:xfrm>
              <a:off x="3711050" y="1056950"/>
              <a:ext cx="1750" cy="23925"/>
            </a:xfrm>
            <a:custGeom>
              <a:rect b="b" l="l" r="r" t="t"/>
              <a:pathLst>
                <a:path extrusionOk="0" h="957" w="70">
                  <a:moveTo>
                    <a:pt x="0" y="0"/>
                  </a:moveTo>
                  <a:lnTo>
                    <a:pt x="0" y="956"/>
                  </a:lnTo>
                  <a:lnTo>
                    <a:pt x="70" y="956"/>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79"/>
            <p:cNvSpPr/>
            <p:nvPr/>
          </p:nvSpPr>
          <p:spPr>
            <a:xfrm>
              <a:off x="3711050" y="1053800"/>
              <a:ext cx="25" cy="3175"/>
            </a:xfrm>
            <a:custGeom>
              <a:rect b="b" l="l" r="r" t="t"/>
              <a:pathLst>
                <a:path extrusionOk="0" h="127" w="1">
                  <a:moveTo>
                    <a:pt x="0" y="126"/>
                  </a:moveTo>
                  <a:lnTo>
                    <a:pt x="0" y="126"/>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79"/>
            <p:cNvSpPr/>
            <p:nvPr/>
          </p:nvSpPr>
          <p:spPr>
            <a:xfrm>
              <a:off x="3711050" y="1053800"/>
              <a:ext cx="1750" cy="3175"/>
            </a:xfrm>
            <a:custGeom>
              <a:rect b="b" l="l" r="r" t="t"/>
              <a:pathLst>
                <a:path extrusionOk="0" h="127" w="70">
                  <a:moveTo>
                    <a:pt x="0" y="1"/>
                  </a:moveTo>
                  <a:lnTo>
                    <a:pt x="0" y="126"/>
                  </a:lnTo>
                  <a:lnTo>
                    <a:pt x="70" y="126"/>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79"/>
            <p:cNvSpPr/>
            <p:nvPr/>
          </p:nvSpPr>
          <p:spPr>
            <a:xfrm>
              <a:off x="3683575" y="1108325"/>
              <a:ext cx="27050" cy="1750"/>
            </a:xfrm>
            <a:custGeom>
              <a:rect b="b" l="l" r="r" t="t"/>
              <a:pathLst>
                <a:path extrusionOk="0" h="70" w="1082">
                  <a:moveTo>
                    <a:pt x="0" y="0"/>
                  </a:moveTo>
                  <a:lnTo>
                    <a:pt x="0" y="69"/>
                  </a:lnTo>
                  <a:lnTo>
                    <a:pt x="1082" y="69"/>
                  </a:lnTo>
                  <a:lnTo>
                    <a:pt x="108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79"/>
            <p:cNvSpPr/>
            <p:nvPr/>
          </p:nvSpPr>
          <p:spPr>
            <a:xfrm>
              <a:off x="3683575" y="1083000"/>
              <a:ext cx="1750" cy="25350"/>
            </a:xfrm>
            <a:custGeom>
              <a:rect b="b" l="l" r="r" t="t"/>
              <a:pathLst>
                <a:path extrusionOk="0" h="1014" w="70">
                  <a:moveTo>
                    <a:pt x="0" y="1"/>
                  </a:moveTo>
                  <a:lnTo>
                    <a:pt x="0" y="1013"/>
                  </a:lnTo>
                  <a:lnTo>
                    <a:pt x="70" y="1013"/>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79"/>
            <p:cNvSpPr/>
            <p:nvPr/>
          </p:nvSpPr>
          <p:spPr>
            <a:xfrm>
              <a:off x="3683575" y="1080850"/>
              <a:ext cx="27050" cy="450"/>
            </a:xfrm>
            <a:custGeom>
              <a:rect b="b" l="l" r="r" t="t"/>
              <a:pathLst>
                <a:path extrusionOk="0" h="18" w="1082">
                  <a:moveTo>
                    <a:pt x="0" y="0"/>
                  </a:moveTo>
                  <a:lnTo>
                    <a:pt x="0" y="18"/>
                  </a:lnTo>
                  <a:lnTo>
                    <a:pt x="1082" y="18"/>
                  </a:lnTo>
                  <a:lnTo>
                    <a:pt x="108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79"/>
            <p:cNvSpPr/>
            <p:nvPr/>
          </p:nvSpPr>
          <p:spPr>
            <a:xfrm>
              <a:off x="3685300" y="1082575"/>
              <a:ext cx="25325" cy="450"/>
            </a:xfrm>
            <a:custGeom>
              <a:rect b="b" l="l" r="r" t="t"/>
              <a:pathLst>
                <a:path extrusionOk="0" h="18" w="1013">
                  <a:moveTo>
                    <a:pt x="1" y="1"/>
                  </a:moveTo>
                  <a:lnTo>
                    <a:pt x="1" y="18"/>
                  </a:lnTo>
                  <a:lnTo>
                    <a:pt x="1013" y="18"/>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79"/>
            <p:cNvSpPr/>
            <p:nvPr/>
          </p:nvSpPr>
          <p:spPr>
            <a:xfrm>
              <a:off x="3683575" y="1081275"/>
              <a:ext cx="27050" cy="1750"/>
            </a:xfrm>
            <a:custGeom>
              <a:rect b="b" l="l" r="r" t="t"/>
              <a:pathLst>
                <a:path extrusionOk="0" h="70" w="1082">
                  <a:moveTo>
                    <a:pt x="0" y="1"/>
                  </a:moveTo>
                  <a:lnTo>
                    <a:pt x="0" y="70"/>
                  </a:lnTo>
                  <a:lnTo>
                    <a:pt x="70" y="70"/>
                  </a:lnTo>
                  <a:lnTo>
                    <a:pt x="70" y="53"/>
                  </a:lnTo>
                  <a:lnTo>
                    <a:pt x="1082" y="53"/>
                  </a:lnTo>
                  <a:lnTo>
                    <a:pt x="1082" y="18"/>
                  </a:lnTo>
                  <a:lnTo>
                    <a:pt x="108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79"/>
            <p:cNvSpPr/>
            <p:nvPr/>
          </p:nvSpPr>
          <p:spPr>
            <a:xfrm>
              <a:off x="3710600" y="1080850"/>
              <a:ext cx="25" cy="450"/>
            </a:xfrm>
            <a:custGeom>
              <a:rect b="b" l="l" r="r" t="t"/>
              <a:pathLst>
                <a:path extrusionOk="0" h="18" w="1">
                  <a:moveTo>
                    <a:pt x="1" y="18"/>
                  </a:moveTo>
                  <a:lnTo>
                    <a:pt x="1" y="18"/>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79"/>
            <p:cNvSpPr/>
            <p:nvPr/>
          </p:nvSpPr>
          <p:spPr>
            <a:xfrm>
              <a:off x="3710600" y="1082575"/>
              <a:ext cx="25" cy="450"/>
            </a:xfrm>
            <a:custGeom>
              <a:rect b="b" l="l" r="r" t="t"/>
              <a:pathLst>
                <a:path extrusionOk="0" h="18" w="1">
                  <a:moveTo>
                    <a:pt x="1" y="18"/>
                  </a:moveTo>
                  <a:lnTo>
                    <a:pt x="1" y="18"/>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79"/>
            <p:cNvSpPr/>
            <p:nvPr/>
          </p:nvSpPr>
          <p:spPr>
            <a:xfrm>
              <a:off x="3710600" y="1081700"/>
              <a:ext cx="25" cy="900"/>
            </a:xfrm>
            <a:custGeom>
              <a:rect b="b" l="l" r="r" t="t"/>
              <a:pathLst>
                <a:path extrusionOk="0" h="36" w="1">
                  <a:moveTo>
                    <a:pt x="1" y="36"/>
                  </a:moveTo>
                  <a:lnTo>
                    <a:pt x="1" y="36"/>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79"/>
            <p:cNvSpPr/>
            <p:nvPr/>
          </p:nvSpPr>
          <p:spPr>
            <a:xfrm>
              <a:off x="3710600" y="1081275"/>
              <a:ext cx="25" cy="1325"/>
            </a:xfrm>
            <a:custGeom>
              <a:rect b="b" l="l" r="r" t="t"/>
              <a:pathLst>
                <a:path extrusionOk="0" h="53" w="1">
                  <a:moveTo>
                    <a:pt x="1" y="18"/>
                  </a:moveTo>
                  <a:lnTo>
                    <a:pt x="1" y="53"/>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79"/>
            <p:cNvSpPr/>
            <p:nvPr/>
          </p:nvSpPr>
          <p:spPr>
            <a:xfrm>
              <a:off x="3712775" y="1108325"/>
              <a:ext cx="27600" cy="1750"/>
            </a:xfrm>
            <a:custGeom>
              <a:rect b="b" l="l" r="r" t="t"/>
              <a:pathLst>
                <a:path extrusionOk="0" h="70" w="1104">
                  <a:moveTo>
                    <a:pt x="1" y="0"/>
                  </a:moveTo>
                  <a:lnTo>
                    <a:pt x="1" y="69"/>
                  </a:lnTo>
                  <a:lnTo>
                    <a:pt x="1104" y="69"/>
                  </a:lnTo>
                  <a:lnTo>
                    <a:pt x="110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79"/>
            <p:cNvSpPr/>
            <p:nvPr/>
          </p:nvSpPr>
          <p:spPr>
            <a:xfrm>
              <a:off x="3738075" y="1080850"/>
              <a:ext cx="2300" cy="27500"/>
            </a:xfrm>
            <a:custGeom>
              <a:rect b="b" l="l" r="r" t="t"/>
              <a:pathLst>
                <a:path extrusionOk="0" h="1100" w="92">
                  <a:moveTo>
                    <a:pt x="70" y="0"/>
                  </a:moveTo>
                  <a:lnTo>
                    <a:pt x="70" y="70"/>
                  </a:lnTo>
                  <a:lnTo>
                    <a:pt x="70" y="87"/>
                  </a:lnTo>
                  <a:lnTo>
                    <a:pt x="1" y="87"/>
                  </a:lnTo>
                  <a:lnTo>
                    <a:pt x="1" y="1099"/>
                  </a:lnTo>
                  <a:lnTo>
                    <a:pt x="92" y="1099"/>
                  </a:lnTo>
                  <a:lnTo>
                    <a:pt x="92" y="35"/>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79"/>
            <p:cNvSpPr/>
            <p:nvPr/>
          </p:nvSpPr>
          <p:spPr>
            <a:xfrm>
              <a:off x="3712775" y="1080850"/>
              <a:ext cx="25325" cy="450"/>
            </a:xfrm>
            <a:custGeom>
              <a:rect b="b" l="l" r="r" t="t"/>
              <a:pathLst>
                <a:path extrusionOk="0" h="18" w="1013">
                  <a:moveTo>
                    <a:pt x="1" y="0"/>
                  </a:moveTo>
                  <a:lnTo>
                    <a:pt x="1" y="18"/>
                  </a:lnTo>
                  <a:lnTo>
                    <a:pt x="1013" y="18"/>
                  </a:lnTo>
                  <a:lnTo>
                    <a:pt x="101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79"/>
            <p:cNvSpPr/>
            <p:nvPr/>
          </p:nvSpPr>
          <p:spPr>
            <a:xfrm>
              <a:off x="3712775" y="1082575"/>
              <a:ext cx="27075" cy="450"/>
            </a:xfrm>
            <a:custGeom>
              <a:rect b="b" l="l" r="r" t="t"/>
              <a:pathLst>
                <a:path extrusionOk="0" h="18" w="1083">
                  <a:moveTo>
                    <a:pt x="1" y="1"/>
                  </a:moveTo>
                  <a:lnTo>
                    <a:pt x="1" y="18"/>
                  </a:lnTo>
                  <a:lnTo>
                    <a:pt x="1082" y="18"/>
                  </a:lnTo>
                  <a:lnTo>
                    <a:pt x="108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79"/>
            <p:cNvSpPr/>
            <p:nvPr/>
          </p:nvSpPr>
          <p:spPr>
            <a:xfrm>
              <a:off x="3712775" y="1080850"/>
              <a:ext cx="27075" cy="1750"/>
            </a:xfrm>
            <a:custGeom>
              <a:rect b="b" l="l" r="r" t="t"/>
              <a:pathLst>
                <a:path extrusionOk="0" h="70" w="1083">
                  <a:moveTo>
                    <a:pt x="1013" y="0"/>
                  </a:moveTo>
                  <a:lnTo>
                    <a:pt x="1013" y="18"/>
                  </a:lnTo>
                  <a:lnTo>
                    <a:pt x="1" y="18"/>
                  </a:lnTo>
                  <a:lnTo>
                    <a:pt x="1" y="35"/>
                  </a:lnTo>
                  <a:lnTo>
                    <a:pt x="1" y="52"/>
                  </a:lnTo>
                  <a:lnTo>
                    <a:pt x="1" y="70"/>
                  </a:lnTo>
                  <a:lnTo>
                    <a:pt x="1082" y="70"/>
                  </a:lnTo>
                  <a:lnTo>
                    <a:pt x="108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79"/>
            <p:cNvSpPr/>
            <p:nvPr/>
          </p:nvSpPr>
          <p:spPr>
            <a:xfrm>
              <a:off x="3710600" y="1108325"/>
              <a:ext cx="475" cy="1750"/>
            </a:xfrm>
            <a:custGeom>
              <a:rect b="b" l="l" r="r" t="t"/>
              <a:pathLst>
                <a:path extrusionOk="0" h="70" w="19">
                  <a:moveTo>
                    <a:pt x="1" y="0"/>
                  </a:moveTo>
                  <a:lnTo>
                    <a:pt x="1" y="69"/>
                  </a:lnTo>
                  <a:lnTo>
                    <a:pt x="18" y="69"/>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79"/>
            <p:cNvSpPr/>
            <p:nvPr/>
          </p:nvSpPr>
          <p:spPr>
            <a:xfrm>
              <a:off x="3710600" y="1083000"/>
              <a:ext cx="475" cy="25350"/>
            </a:xfrm>
            <a:custGeom>
              <a:rect b="b" l="l" r="r" t="t"/>
              <a:pathLst>
                <a:path extrusionOk="0" h="1014" w="19">
                  <a:moveTo>
                    <a:pt x="1" y="1"/>
                  </a:moveTo>
                  <a:lnTo>
                    <a:pt x="1" y="1013"/>
                  </a:lnTo>
                  <a:lnTo>
                    <a:pt x="18" y="1013"/>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79"/>
            <p:cNvSpPr/>
            <p:nvPr/>
          </p:nvSpPr>
          <p:spPr>
            <a:xfrm>
              <a:off x="3712775" y="1108325"/>
              <a:ext cx="25" cy="1750"/>
            </a:xfrm>
            <a:custGeom>
              <a:rect b="b" l="l" r="r" t="t"/>
              <a:pathLst>
                <a:path extrusionOk="0" h="70" w="1">
                  <a:moveTo>
                    <a:pt x="1" y="69"/>
                  </a:moveTo>
                  <a:lnTo>
                    <a:pt x="1" y="69"/>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79"/>
            <p:cNvSpPr/>
            <p:nvPr/>
          </p:nvSpPr>
          <p:spPr>
            <a:xfrm>
              <a:off x="3712775" y="1083000"/>
              <a:ext cx="25" cy="25350"/>
            </a:xfrm>
            <a:custGeom>
              <a:rect b="b" l="l" r="r" t="t"/>
              <a:pathLst>
                <a:path extrusionOk="0" h="1014" w="1">
                  <a:moveTo>
                    <a:pt x="1" y="1"/>
                  </a:moveTo>
                  <a:lnTo>
                    <a:pt x="1" y="1013"/>
                  </a:lnTo>
                  <a:lnTo>
                    <a:pt x="1" y="1013"/>
                  </a:lnTo>
                  <a:lnTo>
                    <a:pt x="1" y="1013"/>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79"/>
            <p:cNvSpPr/>
            <p:nvPr/>
          </p:nvSpPr>
          <p:spPr>
            <a:xfrm>
              <a:off x="3711050" y="1108325"/>
              <a:ext cx="1750" cy="1750"/>
            </a:xfrm>
            <a:custGeom>
              <a:rect b="b" l="l" r="r" t="t"/>
              <a:pathLst>
                <a:path extrusionOk="0" h="70" w="70">
                  <a:moveTo>
                    <a:pt x="0" y="0"/>
                  </a:moveTo>
                  <a:lnTo>
                    <a:pt x="0" y="69"/>
                  </a:lnTo>
                  <a:lnTo>
                    <a:pt x="70" y="69"/>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79"/>
            <p:cNvSpPr/>
            <p:nvPr/>
          </p:nvSpPr>
          <p:spPr>
            <a:xfrm>
              <a:off x="3711050" y="1083000"/>
              <a:ext cx="1750" cy="25350"/>
            </a:xfrm>
            <a:custGeom>
              <a:rect b="b" l="l" r="r" t="t"/>
              <a:pathLst>
                <a:path extrusionOk="0" h="1014" w="70">
                  <a:moveTo>
                    <a:pt x="0" y="1"/>
                  </a:moveTo>
                  <a:lnTo>
                    <a:pt x="0" y="1013"/>
                  </a:lnTo>
                  <a:lnTo>
                    <a:pt x="70" y="1013"/>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79"/>
            <p:cNvSpPr/>
            <p:nvPr/>
          </p:nvSpPr>
          <p:spPr>
            <a:xfrm>
              <a:off x="3712775" y="1082575"/>
              <a:ext cx="25" cy="450"/>
            </a:xfrm>
            <a:custGeom>
              <a:rect b="b" l="l" r="r" t="t"/>
              <a:pathLst>
                <a:path extrusionOk="0" h="18" w="1">
                  <a:moveTo>
                    <a:pt x="1" y="18"/>
                  </a:move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79"/>
            <p:cNvSpPr/>
            <p:nvPr/>
          </p:nvSpPr>
          <p:spPr>
            <a:xfrm>
              <a:off x="3712775" y="1081700"/>
              <a:ext cx="25" cy="900"/>
            </a:xfrm>
            <a:custGeom>
              <a:rect b="b" l="l" r="r" t="t"/>
              <a:pathLst>
                <a:path extrusionOk="0" h="36" w="1">
                  <a:moveTo>
                    <a:pt x="1" y="36"/>
                  </a:moveTo>
                  <a:lnTo>
                    <a:pt x="1" y="36"/>
                  </a:ln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79"/>
            <p:cNvSpPr/>
            <p:nvPr/>
          </p:nvSpPr>
          <p:spPr>
            <a:xfrm>
              <a:off x="3712775" y="1080850"/>
              <a:ext cx="25" cy="450"/>
            </a:xfrm>
            <a:custGeom>
              <a:rect b="b" l="l" r="r" t="t"/>
              <a:pathLst>
                <a:path extrusionOk="0" h="18" w="1">
                  <a:moveTo>
                    <a:pt x="1" y="18"/>
                  </a:moveTo>
                  <a:lnTo>
                    <a:pt x="1" y="18"/>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79"/>
            <p:cNvSpPr/>
            <p:nvPr/>
          </p:nvSpPr>
          <p:spPr>
            <a:xfrm>
              <a:off x="3712775" y="1080850"/>
              <a:ext cx="25" cy="450"/>
            </a:xfrm>
            <a:custGeom>
              <a:rect b="b" l="l" r="r" t="t"/>
              <a:pathLst>
                <a:path extrusionOk="0" h="18" w="1">
                  <a:moveTo>
                    <a:pt x="1" y="18"/>
                  </a:moveTo>
                  <a:lnTo>
                    <a:pt x="1" y="18"/>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79"/>
            <p:cNvSpPr/>
            <p:nvPr/>
          </p:nvSpPr>
          <p:spPr>
            <a:xfrm>
              <a:off x="3712775" y="1081275"/>
              <a:ext cx="25" cy="450"/>
            </a:xfrm>
            <a:custGeom>
              <a:rect b="b" l="l" r="r" t="t"/>
              <a:pathLst>
                <a:path extrusionOk="0" h="18" w="1">
                  <a:moveTo>
                    <a:pt x="1" y="1"/>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79"/>
            <p:cNvSpPr/>
            <p:nvPr/>
          </p:nvSpPr>
          <p:spPr>
            <a:xfrm>
              <a:off x="3712775" y="1081275"/>
              <a:ext cx="25" cy="450"/>
            </a:xfrm>
            <a:custGeom>
              <a:rect b="b" l="l" r="r" t="t"/>
              <a:pathLst>
                <a:path extrusionOk="0" h="18" w="1">
                  <a:moveTo>
                    <a:pt x="1" y="1"/>
                  </a:move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79"/>
            <p:cNvSpPr/>
            <p:nvPr/>
          </p:nvSpPr>
          <p:spPr>
            <a:xfrm>
              <a:off x="3712775" y="1082575"/>
              <a:ext cx="25" cy="450"/>
            </a:xfrm>
            <a:custGeom>
              <a:rect b="b" l="l" r="r" t="t"/>
              <a:pathLst>
                <a:path extrusionOk="0" h="18" w="1">
                  <a:moveTo>
                    <a:pt x="1" y="1"/>
                  </a:moveTo>
                  <a:lnTo>
                    <a:pt x="1" y="1"/>
                  </a:ln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79"/>
            <p:cNvSpPr/>
            <p:nvPr/>
          </p:nvSpPr>
          <p:spPr>
            <a:xfrm>
              <a:off x="3712775" y="1081700"/>
              <a:ext cx="25" cy="900"/>
            </a:xfrm>
            <a:custGeom>
              <a:rect b="b" l="l" r="r" t="t"/>
              <a:pathLst>
                <a:path extrusionOk="0" h="36" w="1">
                  <a:moveTo>
                    <a:pt x="1" y="1"/>
                  </a:moveTo>
                  <a:lnTo>
                    <a:pt x="1" y="36"/>
                  </a:lnTo>
                  <a:lnTo>
                    <a:pt x="1" y="36"/>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79"/>
            <p:cNvSpPr/>
            <p:nvPr/>
          </p:nvSpPr>
          <p:spPr>
            <a:xfrm>
              <a:off x="3712775" y="1081275"/>
              <a:ext cx="25" cy="1325"/>
            </a:xfrm>
            <a:custGeom>
              <a:rect b="b" l="l" r="r" t="t"/>
              <a:pathLst>
                <a:path extrusionOk="0" h="53" w="1">
                  <a:moveTo>
                    <a:pt x="1" y="53"/>
                  </a:moveTo>
                  <a:lnTo>
                    <a:pt x="1" y="53"/>
                  </a:ln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79"/>
            <p:cNvSpPr/>
            <p:nvPr/>
          </p:nvSpPr>
          <p:spPr>
            <a:xfrm>
              <a:off x="3710600" y="1080850"/>
              <a:ext cx="475" cy="450"/>
            </a:xfrm>
            <a:custGeom>
              <a:rect b="b" l="l" r="r" t="t"/>
              <a:pathLst>
                <a:path extrusionOk="0" h="18" w="19">
                  <a:moveTo>
                    <a:pt x="1" y="0"/>
                  </a:moveTo>
                  <a:lnTo>
                    <a:pt x="1" y="18"/>
                  </a:lnTo>
                  <a:lnTo>
                    <a:pt x="18" y="18"/>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79"/>
            <p:cNvSpPr/>
            <p:nvPr/>
          </p:nvSpPr>
          <p:spPr>
            <a:xfrm>
              <a:off x="3710600" y="1082575"/>
              <a:ext cx="475" cy="450"/>
            </a:xfrm>
            <a:custGeom>
              <a:rect b="b" l="l" r="r" t="t"/>
              <a:pathLst>
                <a:path extrusionOk="0" h="18" w="19">
                  <a:moveTo>
                    <a:pt x="1" y="1"/>
                  </a:moveTo>
                  <a:lnTo>
                    <a:pt x="1" y="18"/>
                  </a:lnTo>
                  <a:lnTo>
                    <a:pt x="18" y="18"/>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79"/>
            <p:cNvSpPr/>
            <p:nvPr/>
          </p:nvSpPr>
          <p:spPr>
            <a:xfrm>
              <a:off x="3710600" y="1081275"/>
              <a:ext cx="475" cy="1325"/>
            </a:xfrm>
            <a:custGeom>
              <a:rect b="b" l="l" r="r" t="t"/>
              <a:pathLst>
                <a:path extrusionOk="0" h="53" w="19">
                  <a:moveTo>
                    <a:pt x="1" y="1"/>
                  </a:moveTo>
                  <a:lnTo>
                    <a:pt x="1" y="53"/>
                  </a:lnTo>
                  <a:lnTo>
                    <a:pt x="18" y="53"/>
                  </a:lnTo>
                  <a:lnTo>
                    <a:pt x="18" y="18"/>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79"/>
            <p:cNvSpPr/>
            <p:nvPr/>
          </p:nvSpPr>
          <p:spPr>
            <a:xfrm>
              <a:off x="3711050" y="1080850"/>
              <a:ext cx="25" cy="450"/>
            </a:xfrm>
            <a:custGeom>
              <a:rect b="b" l="l" r="r" t="t"/>
              <a:pathLst>
                <a:path extrusionOk="0" h="18" w="1">
                  <a:moveTo>
                    <a:pt x="0" y="18"/>
                  </a:moveTo>
                  <a:lnTo>
                    <a:pt x="0" y="18"/>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79"/>
            <p:cNvSpPr/>
            <p:nvPr/>
          </p:nvSpPr>
          <p:spPr>
            <a:xfrm>
              <a:off x="3712775" y="1080850"/>
              <a:ext cx="25" cy="450"/>
            </a:xfrm>
            <a:custGeom>
              <a:rect b="b" l="l" r="r" t="t"/>
              <a:pathLst>
                <a:path extrusionOk="0" h="18" w="1">
                  <a:moveTo>
                    <a:pt x="1" y="0"/>
                  </a:moveTo>
                  <a:lnTo>
                    <a:pt x="1" y="18"/>
                  </a:ln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79"/>
            <p:cNvSpPr/>
            <p:nvPr/>
          </p:nvSpPr>
          <p:spPr>
            <a:xfrm>
              <a:off x="3712775" y="1080850"/>
              <a:ext cx="25" cy="450"/>
            </a:xfrm>
            <a:custGeom>
              <a:rect b="b" l="l" r="r" t="t"/>
              <a:pathLst>
                <a:path extrusionOk="0" h="18" w="1">
                  <a:moveTo>
                    <a:pt x="1" y="18"/>
                  </a:moveTo>
                  <a:lnTo>
                    <a:pt x="1" y="18"/>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9"/>
            <p:cNvSpPr/>
            <p:nvPr/>
          </p:nvSpPr>
          <p:spPr>
            <a:xfrm>
              <a:off x="3711050" y="1080850"/>
              <a:ext cx="1750" cy="450"/>
            </a:xfrm>
            <a:custGeom>
              <a:rect b="b" l="l" r="r" t="t"/>
              <a:pathLst>
                <a:path extrusionOk="0" h="18" w="70">
                  <a:moveTo>
                    <a:pt x="0" y="0"/>
                  </a:moveTo>
                  <a:lnTo>
                    <a:pt x="0" y="18"/>
                  </a:lnTo>
                  <a:lnTo>
                    <a:pt x="70" y="18"/>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9"/>
            <p:cNvSpPr/>
            <p:nvPr/>
          </p:nvSpPr>
          <p:spPr>
            <a:xfrm>
              <a:off x="3712775" y="1081275"/>
              <a:ext cx="25" cy="25"/>
            </a:xfrm>
            <a:custGeom>
              <a:rect b="b" l="l" r="r" t="t"/>
              <a:pathLst>
                <a:path extrusionOk="0" h="1" w="1">
                  <a:moveTo>
                    <a:pt x="1" y="1"/>
                  </a:move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79"/>
            <p:cNvSpPr/>
            <p:nvPr/>
          </p:nvSpPr>
          <p:spPr>
            <a:xfrm>
              <a:off x="3711050" y="1082575"/>
              <a:ext cx="25" cy="450"/>
            </a:xfrm>
            <a:custGeom>
              <a:rect b="b" l="l" r="r" t="t"/>
              <a:pathLst>
                <a:path extrusionOk="0" h="18" w="1">
                  <a:moveTo>
                    <a:pt x="0" y="18"/>
                  </a:moveTo>
                  <a:lnTo>
                    <a:pt x="0" y="18"/>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79"/>
            <p:cNvSpPr/>
            <p:nvPr/>
          </p:nvSpPr>
          <p:spPr>
            <a:xfrm>
              <a:off x="3711050" y="1081700"/>
              <a:ext cx="25" cy="900"/>
            </a:xfrm>
            <a:custGeom>
              <a:rect b="b" l="l" r="r" t="t"/>
              <a:pathLst>
                <a:path extrusionOk="0" h="36" w="1">
                  <a:moveTo>
                    <a:pt x="0" y="36"/>
                  </a:moveTo>
                  <a:lnTo>
                    <a:pt x="0" y="36"/>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79"/>
            <p:cNvSpPr/>
            <p:nvPr/>
          </p:nvSpPr>
          <p:spPr>
            <a:xfrm>
              <a:off x="3711050" y="1081275"/>
              <a:ext cx="25" cy="1325"/>
            </a:xfrm>
            <a:custGeom>
              <a:rect b="b" l="l" r="r" t="t"/>
              <a:pathLst>
                <a:path extrusionOk="0" h="53" w="1">
                  <a:moveTo>
                    <a:pt x="0" y="18"/>
                  </a:moveTo>
                  <a:lnTo>
                    <a:pt x="0" y="53"/>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79"/>
            <p:cNvSpPr/>
            <p:nvPr/>
          </p:nvSpPr>
          <p:spPr>
            <a:xfrm>
              <a:off x="3712775" y="1082575"/>
              <a:ext cx="25" cy="450"/>
            </a:xfrm>
            <a:custGeom>
              <a:rect b="b" l="l" r="r" t="t"/>
              <a:pathLst>
                <a:path extrusionOk="0" h="18" w="1">
                  <a:moveTo>
                    <a:pt x="1" y="1"/>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79"/>
            <p:cNvSpPr/>
            <p:nvPr/>
          </p:nvSpPr>
          <p:spPr>
            <a:xfrm>
              <a:off x="3712775" y="1081275"/>
              <a:ext cx="25" cy="1325"/>
            </a:xfrm>
            <a:custGeom>
              <a:rect b="b" l="l" r="r" t="t"/>
              <a:pathLst>
                <a:path extrusionOk="0" h="53" w="1">
                  <a:moveTo>
                    <a:pt x="1" y="1"/>
                  </a:moveTo>
                  <a:lnTo>
                    <a:pt x="1" y="1"/>
                  </a:lnTo>
                  <a:lnTo>
                    <a:pt x="1" y="18"/>
                  </a:lnTo>
                  <a:lnTo>
                    <a:pt x="1" y="35"/>
                  </a:lnTo>
                  <a:lnTo>
                    <a:pt x="1" y="53"/>
                  </a:lnTo>
                  <a:lnTo>
                    <a:pt x="1" y="53"/>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79"/>
            <p:cNvSpPr/>
            <p:nvPr/>
          </p:nvSpPr>
          <p:spPr>
            <a:xfrm>
              <a:off x="3712775" y="1082575"/>
              <a:ext cx="25" cy="450"/>
            </a:xfrm>
            <a:custGeom>
              <a:rect b="b" l="l" r="r" t="t"/>
              <a:pathLst>
                <a:path extrusionOk="0" h="18" w="1">
                  <a:moveTo>
                    <a:pt x="1" y="18"/>
                  </a:move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79"/>
            <p:cNvSpPr/>
            <p:nvPr/>
          </p:nvSpPr>
          <p:spPr>
            <a:xfrm>
              <a:off x="3712775" y="1081700"/>
              <a:ext cx="25" cy="900"/>
            </a:xfrm>
            <a:custGeom>
              <a:rect b="b" l="l" r="r" t="t"/>
              <a:pathLst>
                <a:path extrusionOk="0" h="36" w="1">
                  <a:moveTo>
                    <a:pt x="1" y="36"/>
                  </a:moveTo>
                  <a:lnTo>
                    <a:pt x="1" y="36"/>
                  </a:ln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79"/>
            <p:cNvSpPr/>
            <p:nvPr/>
          </p:nvSpPr>
          <p:spPr>
            <a:xfrm>
              <a:off x="3712775" y="1081275"/>
              <a:ext cx="25" cy="450"/>
            </a:xfrm>
            <a:custGeom>
              <a:rect b="b" l="l" r="r" t="t"/>
              <a:pathLst>
                <a:path extrusionOk="0" h="18" w="1">
                  <a:moveTo>
                    <a:pt x="1" y="1"/>
                  </a:move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79"/>
            <p:cNvSpPr/>
            <p:nvPr/>
          </p:nvSpPr>
          <p:spPr>
            <a:xfrm>
              <a:off x="3712775" y="1082575"/>
              <a:ext cx="25" cy="450"/>
            </a:xfrm>
            <a:custGeom>
              <a:rect b="b" l="l" r="r" t="t"/>
              <a:pathLst>
                <a:path extrusionOk="0" h="18" w="1">
                  <a:moveTo>
                    <a:pt x="1" y="1"/>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79"/>
            <p:cNvSpPr/>
            <p:nvPr/>
          </p:nvSpPr>
          <p:spPr>
            <a:xfrm>
              <a:off x="3712775" y="1081275"/>
              <a:ext cx="25" cy="1325"/>
            </a:xfrm>
            <a:custGeom>
              <a:rect b="b" l="l" r="r" t="t"/>
              <a:pathLst>
                <a:path extrusionOk="0" h="53" w="1">
                  <a:moveTo>
                    <a:pt x="1" y="1"/>
                  </a:moveTo>
                  <a:lnTo>
                    <a:pt x="1" y="53"/>
                  </a:lnTo>
                  <a:lnTo>
                    <a:pt x="1" y="53"/>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79"/>
            <p:cNvSpPr/>
            <p:nvPr/>
          </p:nvSpPr>
          <p:spPr>
            <a:xfrm>
              <a:off x="3711050" y="1082575"/>
              <a:ext cx="1750" cy="450"/>
            </a:xfrm>
            <a:custGeom>
              <a:rect b="b" l="l" r="r" t="t"/>
              <a:pathLst>
                <a:path extrusionOk="0" h="18" w="70">
                  <a:moveTo>
                    <a:pt x="0" y="1"/>
                  </a:moveTo>
                  <a:lnTo>
                    <a:pt x="0" y="18"/>
                  </a:lnTo>
                  <a:lnTo>
                    <a:pt x="70" y="18"/>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79"/>
            <p:cNvSpPr/>
            <p:nvPr/>
          </p:nvSpPr>
          <p:spPr>
            <a:xfrm>
              <a:off x="3711050" y="1081275"/>
              <a:ext cx="1750" cy="1325"/>
            </a:xfrm>
            <a:custGeom>
              <a:rect b="b" l="l" r="r" t="t"/>
              <a:pathLst>
                <a:path extrusionOk="0" h="53" w="70">
                  <a:moveTo>
                    <a:pt x="0" y="1"/>
                  </a:moveTo>
                  <a:lnTo>
                    <a:pt x="0" y="53"/>
                  </a:lnTo>
                  <a:lnTo>
                    <a:pt x="70" y="53"/>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79"/>
            <p:cNvSpPr/>
            <p:nvPr/>
          </p:nvSpPr>
          <p:spPr>
            <a:xfrm>
              <a:off x="3681725" y="1024925"/>
              <a:ext cx="59950" cy="85700"/>
            </a:xfrm>
            <a:custGeom>
              <a:rect b="b" l="l" r="r" t="t"/>
              <a:pathLst>
                <a:path extrusionOk="0" h="3428" w="2398">
                  <a:moveTo>
                    <a:pt x="1208" y="109"/>
                  </a:moveTo>
                  <a:cubicBezTo>
                    <a:pt x="1805" y="109"/>
                    <a:pt x="2290" y="593"/>
                    <a:pt x="2290" y="1208"/>
                  </a:cubicBezTo>
                  <a:lnTo>
                    <a:pt x="2290" y="3336"/>
                  </a:lnTo>
                  <a:lnTo>
                    <a:pt x="109" y="3336"/>
                  </a:lnTo>
                  <a:lnTo>
                    <a:pt x="109" y="1208"/>
                  </a:lnTo>
                  <a:cubicBezTo>
                    <a:pt x="109" y="593"/>
                    <a:pt x="594" y="109"/>
                    <a:pt x="1208" y="109"/>
                  </a:cubicBezTo>
                  <a:close/>
                  <a:moveTo>
                    <a:pt x="1208" y="1"/>
                  </a:moveTo>
                  <a:cubicBezTo>
                    <a:pt x="542" y="1"/>
                    <a:pt x="1" y="541"/>
                    <a:pt x="1" y="1208"/>
                  </a:cubicBezTo>
                  <a:lnTo>
                    <a:pt x="1" y="3427"/>
                  </a:lnTo>
                  <a:lnTo>
                    <a:pt x="2398" y="3427"/>
                  </a:lnTo>
                  <a:lnTo>
                    <a:pt x="2398" y="1208"/>
                  </a:lnTo>
                  <a:cubicBezTo>
                    <a:pt x="2398" y="541"/>
                    <a:pt x="1857" y="1"/>
                    <a:pt x="120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79"/>
            <p:cNvSpPr/>
            <p:nvPr/>
          </p:nvSpPr>
          <p:spPr>
            <a:xfrm>
              <a:off x="3582125" y="860850"/>
              <a:ext cx="259175" cy="109600"/>
            </a:xfrm>
            <a:custGeom>
              <a:rect b="b" l="l" r="r" t="t"/>
              <a:pathLst>
                <a:path extrusionOk="0" h="4384" w="10367">
                  <a:moveTo>
                    <a:pt x="5157" y="0"/>
                  </a:moveTo>
                  <a:lnTo>
                    <a:pt x="4526" y="541"/>
                  </a:lnTo>
                  <a:lnTo>
                    <a:pt x="0" y="4344"/>
                  </a:lnTo>
                  <a:lnTo>
                    <a:pt x="1190" y="4383"/>
                  </a:lnTo>
                  <a:lnTo>
                    <a:pt x="5192" y="1082"/>
                  </a:lnTo>
                  <a:lnTo>
                    <a:pt x="9194" y="4383"/>
                  </a:lnTo>
                  <a:lnTo>
                    <a:pt x="10366" y="4344"/>
                  </a:lnTo>
                  <a:lnTo>
                    <a:pt x="5841" y="541"/>
                  </a:lnTo>
                  <a:lnTo>
                    <a:pt x="5209"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9" name="Google Shape;1669;p79"/>
          <p:cNvGrpSpPr/>
          <p:nvPr/>
        </p:nvGrpSpPr>
        <p:grpSpPr>
          <a:xfrm>
            <a:off x="1251513" y="4496825"/>
            <a:ext cx="224475" cy="437625"/>
            <a:chOff x="4276600" y="1069100"/>
            <a:chExt cx="224475" cy="437625"/>
          </a:xfrm>
        </p:grpSpPr>
        <p:sp>
          <p:nvSpPr>
            <p:cNvPr id="1670" name="Google Shape;1670;p79"/>
            <p:cNvSpPr/>
            <p:nvPr/>
          </p:nvSpPr>
          <p:spPr>
            <a:xfrm>
              <a:off x="4276600" y="1069100"/>
              <a:ext cx="224475" cy="384850"/>
            </a:xfrm>
            <a:custGeom>
              <a:rect b="b" l="l" r="r" t="t"/>
              <a:pathLst>
                <a:path extrusionOk="0" h="15394" w="8979">
                  <a:moveTo>
                    <a:pt x="4436" y="165"/>
                  </a:moveTo>
                  <a:cubicBezTo>
                    <a:pt x="2597" y="0"/>
                    <a:pt x="1623" y="4794"/>
                    <a:pt x="935" y="7645"/>
                  </a:cubicBezTo>
                  <a:cubicBezTo>
                    <a:pt x="1" y="11664"/>
                    <a:pt x="36" y="15394"/>
                    <a:pt x="3678" y="15285"/>
                  </a:cubicBezTo>
                  <a:cubicBezTo>
                    <a:pt x="5911" y="15216"/>
                    <a:pt x="8978" y="15268"/>
                    <a:pt x="7390" y="7896"/>
                  </a:cubicBezTo>
                  <a:cubicBezTo>
                    <a:pt x="6724" y="4759"/>
                    <a:pt x="6326" y="325"/>
                    <a:pt x="4436" y="165"/>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79"/>
            <p:cNvSpPr/>
            <p:nvPr/>
          </p:nvSpPr>
          <p:spPr>
            <a:xfrm>
              <a:off x="4295975" y="1079925"/>
              <a:ext cx="137500" cy="307825"/>
            </a:xfrm>
            <a:custGeom>
              <a:rect b="b" l="l" r="r" t="t"/>
              <a:pathLst>
                <a:path extrusionOk="0" h="12313" w="5500">
                  <a:moveTo>
                    <a:pt x="3712" y="0"/>
                  </a:moveTo>
                  <a:cubicBezTo>
                    <a:pt x="3695" y="0"/>
                    <a:pt x="3678" y="17"/>
                    <a:pt x="3678" y="17"/>
                  </a:cubicBezTo>
                  <a:cubicBezTo>
                    <a:pt x="3678" y="17"/>
                    <a:pt x="3661" y="35"/>
                    <a:pt x="3639" y="108"/>
                  </a:cubicBezTo>
                  <a:cubicBezTo>
                    <a:pt x="3604" y="307"/>
                    <a:pt x="3622" y="216"/>
                    <a:pt x="3622" y="415"/>
                  </a:cubicBezTo>
                  <a:lnTo>
                    <a:pt x="3661" y="632"/>
                  </a:lnTo>
                  <a:lnTo>
                    <a:pt x="3695" y="597"/>
                  </a:lnTo>
                  <a:lnTo>
                    <a:pt x="3730" y="415"/>
                  </a:lnTo>
                  <a:cubicBezTo>
                    <a:pt x="3747" y="359"/>
                    <a:pt x="3747" y="381"/>
                    <a:pt x="3786" y="125"/>
                  </a:cubicBezTo>
                  <a:lnTo>
                    <a:pt x="3730" y="0"/>
                  </a:lnTo>
                  <a:close/>
                  <a:moveTo>
                    <a:pt x="3245" y="506"/>
                  </a:moveTo>
                  <a:cubicBezTo>
                    <a:pt x="3206" y="506"/>
                    <a:pt x="3154" y="541"/>
                    <a:pt x="3154" y="541"/>
                  </a:cubicBezTo>
                  <a:cubicBezTo>
                    <a:pt x="3154" y="541"/>
                    <a:pt x="3098" y="723"/>
                    <a:pt x="3046" y="883"/>
                  </a:cubicBezTo>
                  <a:cubicBezTo>
                    <a:pt x="3029" y="939"/>
                    <a:pt x="3012" y="922"/>
                    <a:pt x="3029" y="1008"/>
                  </a:cubicBezTo>
                  <a:lnTo>
                    <a:pt x="3081" y="1099"/>
                  </a:lnTo>
                  <a:lnTo>
                    <a:pt x="3172" y="1008"/>
                  </a:lnTo>
                  <a:cubicBezTo>
                    <a:pt x="3245" y="813"/>
                    <a:pt x="3263" y="524"/>
                    <a:pt x="3263" y="524"/>
                  </a:cubicBezTo>
                  <a:lnTo>
                    <a:pt x="3245" y="506"/>
                  </a:lnTo>
                  <a:close/>
                  <a:moveTo>
                    <a:pt x="2471" y="956"/>
                  </a:moveTo>
                  <a:cubicBezTo>
                    <a:pt x="2432" y="956"/>
                    <a:pt x="2415" y="991"/>
                    <a:pt x="2415" y="991"/>
                  </a:cubicBezTo>
                  <a:cubicBezTo>
                    <a:pt x="2397" y="991"/>
                    <a:pt x="2397" y="991"/>
                    <a:pt x="2363" y="1064"/>
                  </a:cubicBezTo>
                  <a:lnTo>
                    <a:pt x="2254" y="1354"/>
                  </a:lnTo>
                  <a:cubicBezTo>
                    <a:pt x="2216" y="1497"/>
                    <a:pt x="2254" y="1588"/>
                    <a:pt x="2254" y="1588"/>
                  </a:cubicBezTo>
                  <a:lnTo>
                    <a:pt x="2341" y="1532"/>
                  </a:lnTo>
                  <a:cubicBezTo>
                    <a:pt x="2432" y="1354"/>
                    <a:pt x="2449" y="1281"/>
                    <a:pt x="2505" y="1116"/>
                  </a:cubicBezTo>
                  <a:lnTo>
                    <a:pt x="2488" y="973"/>
                  </a:lnTo>
                  <a:lnTo>
                    <a:pt x="2471" y="956"/>
                  </a:lnTo>
                  <a:close/>
                  <a:moveTo>
                    <a:pt x="4162" y="1030"/>
                  </a:moveTo>
                  <a:cubicBezTo>
                    <a:pt x="4110" y="1030"/>
                    <a:pt x="4054" y="1281"/>
                    <a:pt x="4054" y="1281"/>
                  </a:cubicBezTo>
                  <a:cubicBezTo>
                    <a:pt x="4037" y="1441"/>
                    <a:pt x="4002" y="1497"/>
                    <a:pt x="4037" y="1679"/>
                  </a:cubicBezTo>
                  <a:lnTo>
                    <a:pt x="4180" y="1713"/>
                  </a:lnTo>
                  <a:lnTo>
                    <a:pt x="4219" y="1657"/>
                  </a:lnTo>
                  <a:cubicBezTo>
                    <a:pt x="4201" y="1462"/>
                    <a:pt x="4219" y="1207"/>
                    <a:pt x="4219" y="1207"/>
                  </a:cubicBezTo>
                  <a:cubicBezTo>
                    <a:pt x="4219" y="1207"/>
                    <a:pt x="4236" y="1207"/>
                    <a:pt x="4219" y="1155"/>
                  </a:cubicBezTo>
                  <a:lnTo>
                    <a:pt x="4162" y="1047"/>
                  </a:lnTo>
                  <a:lnTo>
                    <a:pt x="4162" y="1030"/>
                  </a:lnTo>
                  <a:close/>
                  <a:moveTo>
                    <a:pt x="3120" y="1964"/>
                  </a:moveTo>
                  <a:cubicBezTo>
                    <a:pt x="3081" y="1964"/>
                    <a:pt x="3029" y="2038"/>
                    <a:pt x="3029" y="2038"/>
                  </a:cubicBezTo>
                  <a:cubicBezTo>
                    <a:pt x="3029" y="2038"/>
                    <a:pt x="2973" y="2055"/>
                    <a:pt x="2973" y="2414"/>
                  </a:cubicBezTo>
                  <a:lnTo>
                    <a:pt x="3046" y="2652"/>
                  </a:lnTo>
                  <a:lnTo>
                    <a:pt x="3120" y="2579"/>
                  </a:lnTo>
                  <a:cubicBezTo>
                    <a:pt x="3120" y="2579"/>
                    <a:pt x="3154" y="2488"/>
                    <a:pt x="3172" y="2436"/>
                  </a:cubicBezTo>
                  <a:cubicBezTo>
                    <a:pt x="3263" y="2038"/>
                    <a:pt x="3263" y="2038"/>
                    <a:pt x="3228" y="2038"/>
                  </a:cubicBezTo>
                  <a:cubicBezTo>
                    <a:pt x="3206" y="2038"/>
                    <a:pt x="3172" y="2038"/>
                    <a:pt x="3137" y="1982"/>
                  </a:cubicBezTo>
                  <a:cubicBezTo>
                    <a:pt x="3137" y="1964"/>
                    <a:pt x="3120" y="1964"/>
                    <a:pt x="3120" y="1964"/>
                  </a:cubicBezTo>
                  <a:close/>
                  <a:moveTo>
                    <a:pt x="2038" y="2271"/>
                  </a:moveTo>
                  <a:lnTo>
                    <a:pt x="2017" y="2289"/>
                  </a:lnTo>
                  <a:cubicBezTo>
                    <a:pt x="1965" y="2345"/>
                    <a:pt x="1982" y="2271"/>
                    <a:pt x="1947" y="2380"/>
                  </a:cubicBezTo>
                  <a:cubicBezTo>
                    <a:pt x="1947" y="2380"/>
                    <a:pt x="1891" y="2579"/>
                    <a:pt x="1874" y="2704"/>
                  </a:cubicBezTo>
                  <a:cubicBezTo>
                    <a:pt x="1874" y="2721"/>
                    <a:pt x="1908" y="2955"/>
                    <a:pt x="1908" y="2955"/>
                  </a:cubicBezTo>
                  <a:lnTo>
                    <a:pt x="1982" y="2903"/>
                  </a:lnTo>
                  <a:cubicBezTo>
                    <a:pt x="1982" y="2903"/>
                    <a:pt x="1999" y="2812"/>
                    <a:pt x="2055" y="2669"/>
                  </a:cubicBezTo>
                  <a:lnTo>
                    <a:pt x="2073" y="2522"/>
                  </a:lnTo>
                  <a:cubicBezTo>
                    <a:pt x="2107" y="2362"/>
                    <a:pt x="2055" y="2289"/>
                    <a:pt x="2055" y="2289"/>
                  </a:cubicBezTo>
                  <a:cubicBezTo>
                    <a:pt x="2055" y="2271"/>
                    <a:pt x="2038" y="2271"/>
                    <a:pt x="2038" y="2271"/>
                  </a:cubicBezTo>
                  <a:close/>
                  <a:moveTo>
                    <a:pt x="4054" y="2470"/>
                  </a:moveTo>
                  <a:cubicBezTo>
                    <a:pt x="4020" y="2470"/>
                    <a:pt x="4002" y="2579"/>
                    <a:pt x="4002" y="2579"/>
                  </a:cubicBezTo>
                  <a:cubicBezTo>
                    <a:pt x="4002" y="2579"/>
                    <a:pt x="3985" y="2579"/>
                    <a:pt x="3985" y="2630"/>
                  </a:cubicBezTo>
                  <a:cubicBezTo>
                    <a:pt x="3985" y="2630"/>
                    <a:pt x="3963" y="2829"/>
                    <a:pt x="3963" y="3011"/>
                  </a:cubicBezTo>
                  <a:lnTo>
                    <a:pt x="4037" y="3171"/>
                  </a:lnTo>
                  <a:cubicBezTo>
                    <a:pt x="4093" y="3102"/>
                    <a:pt x="4110" y="3046"/>
                    <a:pt x="4110" y="3046"/>
                  </a:cubicBezTo>
                  <a:cubicBezTo>
                    <a:pt x="4180" y="2868"/>
                    <a:pt x="4162" y="2778"/>
                    <a:pt x="4145" y="2630"/>
                  </a:cubicBezTo>
                  <a:lnTo>
                    <a:pt x="4072" y="2470"/>
                  </a:lnTo>
                  <a:close/>
                  <a:moveTo>
                    <a:pt x="4794" y="2886"/>
                  </a:moveTo>
                  <a:lnTo>
                    <a:pt x="4703" y="2977"/>
                  </a:lnTo>
                  <a:cubicBezTo>
                    <a:pt x="4721" y="3119"/>
                    <a:pt x="4721" y="3228"/>
                    <a:pt x="4742" y="3478"/>
                  </a:cubicBezTo>
                  <a:lnTo>
                    <a:pt x="4829" y="3643"/>
                  </a:lnTo>
                  <a:cubicBezTo>
                    <a:pt x="4868" y="3604"/>
                    <a:pt x="4885" y="3552"/>
                    <a:pt x="4902" y="3496"/>
                  </a:cubicBezTo>
                  <a:lnTo>
                    <a:pt x="4850" y="2920"/>
                  </a:lnTo>
                  <a:cubicBezTo>
                    <a:pt x="4829" y="2903"/>
                    <a:pt x="4811" y="2903"/>
                    <a:pt x="4794" y="2886"/>
                  </a:cubicBezTo>
                  <a:close/>
                  <a:moveTo>
                    <a:pt x="3314" y="3318"/>
                  </a:moveTo>
                  <a:cubicBezTo>
                    <a:pt x="3280" y="3318"/>
                    <a:pt x="3263" y="3336"/>
                    <a:pt x="3263" y="3336"/>
                  </a:cubicBezTo>
                  <a:cubicBezTo>
                    <a:pt x="3263" y="3336"/>
                    <a:pt x="3245" y="3496"/>
                    <a:pt x="3228" y="3751"/>
                  </a:cubicBezTo>
                  <a:cubicBezTo>
                    <a:pt x="3228" y="3751"/>
                    <a:pt x="3228" y="3928"/>
                    <a:pt x="3280" y="3928"/>
                  </a:cubicBezTo>
                  <a:cubicBezTo>
                    <a:pt x="3297" y="3928"/>
                    <a:pt x="3336" y="3894"/>
                    <a:pt x="3388" y="3786"/>
                  </a:cubicBezTo>
                  <a:lnTo>
                    <a:pt x="3405" y="3677"/>
                  </a:lnTo>
                  <a:lnTo>
                    <a:pt x="3405" y="3427"/>
                  </a:lnTo>
                  <a:lnTo>
                    <a:pt x="3353" y="3318"/>
                  </a:lnTo>
                  <a:close/>
                  <a:moveTo>
                    <a:pt x="2324" y="3478"/>
                  </a:moveTo>
                  <a:lnTo>
                    <a:pt x="2233" y="3587"/>
                  </a:lnTo>
                  <a:cubicBezTo>
                    <a:pt x="2216" y="3734"/>
                    <a:pt x="2216" y="3677"/>
                    <a:pt x="2216" y="3820"/>
                  </a:cubicBezTo>
                  <a:lnTo>
                    <a:pt x="2289" y="3950"/>
                  </a:lnTo>
                  <a:lnTo>
                    <a:pt x="2341" y="3894"/>
                  </a:lnTo>
                  <a:cubicBezTo>
                    <a:pt x="2341" y="3894"/>
                    <a:pt x="2363" y="3876"/>
                    <a:pt x="2380" y="3842"/>
                  </a:cubicBezTo>
                  <a:cubicBezTo>
                    <a:pt x="2380" y="3842"/>
                    <a:pt x="2415" y="3677"/>
                    <a:pt x="2415" y="3552"/>
                  </a:cubicBezTo>
                  <a:lnTo>
                    <a:pt x="2341" y="3478"/>
                  </a:lnTo>
                  <a:close/>
                  <a:moveTo>
                    <a:pt x="1368" y="3734"/>
                  </a:moveTo>
                  <a:cubicBezTo>
                    <a:pt x="1333" y="3734"/>
                    <a:pt x="1316" y="3786"/>
                    <a:pt x="1316" y="3786"/>
                  </a:cubicBezTo>
                  <a:cubicBezTo>
                    <a:pt x="1281" y="4019"/>
                    <a:pt x="1225" y="4253"/>
                    <a:pt x="1225" y="4491"/>
                  </a:cubicBezTo>
                  <a:lnTo>
                    <a:pt x="1281" y="4543"/>
                  </a:lnTo>
                  <a:lnTo>
                    <a:pt x="1333" y="4491"/>
                  </a:lnTo>
                  <a:lnTo>
                    <a:pt x="1368" y="4326"/>
                  </a:lnTo>
                  <a:cubicBezTo>
                    <a:pt x="1424" y="4058"/>
                    <a:pt x="1424" y="3768"/>
                    <a:pt x="1424" y="3768"/>
                  </a:cubicBezTo>
                  <a:cubicBezTo>
                    <a:pt x="1406" y="3734"/>
                    <a:pt x="1389" y="3734"/>
                    <a:pt x="1368" y="3734"/>
                  </a:cubicBezTo>
                  <a:close/>
                  <a:moveTo>
                    <a:pt x="4180" y="3911"/>
                  </a:moveTo>
                  <a:cubicBezTo>
                    <a:pt x="4128" y="3911"/>
                    <a:pt x="4093" y="3928"/>
                    <a:pt x="4093" y="3928"/>
                  </a:cubicBezTo>
                  <a:lnTo>
                    <a:pt x="4072" y="3967"/>
                  </a:lnTo>
                  <a:lnTo>
                    <a:pt x="4054" y="4292"/>
                  </a:lnTo>
                  <a:cubicBezTo>
                    <a:pt x="4037" y="4560"/>
                    <a:pt x="4037" y="4344"/>
                    <a:pt x="4072" y="4599"/>
                  </a:cubicBezTo>
                  <a:lnTo>
                    <a:pt x="4128" y="4651"/>
                  </a:lnTo>
                  <a:lnTo>
                    <a:pt x="4180" y="4599"/>
                  </a:lnTo>
                  <a:cubicBezTo>
                    <a:pt x="4180" y="4599"/>
                    <a:pt x="4236" y="4491"/>
                    <a:pt x="4253" y="4292"/>
                  </a:cubicBezTo>
                  <a:lnTo>
                    <a:pt x="4253" y="3985"/>
                  </a:lnTo>
                  <a:cubicBezTo>
                    <a:pt x="4253" y="3985"/>
                    <a:pt x="4271" y="3950"/>
                    <a:pt x="4180" y="3911"/>
                  </a:cubicBezTo>
                  <a:close/>
                  <a:moveTo>
                    <a:pt x="2648" y="4417"/>
                  </a:moveTo>
                  <a:cubicBezTo>
                    <a:pt x="2614" y="4417"/>
                    <a:pt x="2540" y="4543"/>
                    <a:pt x="2540" y="4685"/>
                  </a:cubicBezTo>
                  <a:cubicBezTo>
                    <a:pt x="2505" y="4923"/>
                    <a:pt x="2505" y="4815"/>
                    <a:pt x="2523" y="4923"/>
                  </a:cubicBezTo>
                  <a:lnTo>
                    <a:pt x="2596" y="5084"/>
                  </a:lnTo>
                  <a:lnTo>
                    <a:pt x="2665" y="5032"/>
                  </a:lnTo>
                  <a:cubicBezTo>
                    <a:pt x="2665" y="5032"/>
                    <a:pt x="2687" y="4958"/>
                    <a:pt x="2704" y="4902"/>
                  </a:cubicBezTo>
                  <a:lnTo>
                    <a:pt x="2722" y="4742"/>
                  </a:lnTo>
                  <a:cubicBezTo>
                    <a:pt x="2739" y="4616"/>
                    <a:pt x="2739" y="4685"/>
                    <a:pt x="2722" y="4599"/>
                  </a:cubicBezTo>
                  <a:lnTo>
                    <a:pt x="2687" y="4435"/>
                  </a:lnTo>
                  <a:cubicBezTo>
                    <a:pt x="2665" y="4417"/>
                    <a:pt x="2665" y="4417"/>
                    <a:pt x="2648" y="4417"/>
                  </a:cubicBezTo>
                  <a:close/>
                  <a:moveTo>
                    <a:pt x="4902" y="4742"/>
                  </a:moveTo>
                  <a:cubicBezTo>
                    <a:pt x="4742" y="4742"/>
                    <a:pt x="4829" y="4794"/>
                    <a:pt x="4829" y="4794"/>
                  </a:cubicBezTo>
                  <a:cubicBezTo>
                    <a:pt x="4850" y="5032"/>
                    <a:pt x="4885" y="5334"/>
                    <a:pt x="4885" y="5334"/>
                  </a:cubicBezTo>
                  <a:lnTo>
                    <a:pt x="5028" y="5373"/>
                  </a:lnTo>
                  <a:lnTo>
                    <a:pt x="5067" y="5334"/>
                  </a:lnTo>
                  <a:lnTo>
                    <a:pt x="5067" y="5140"/>
                  </a:lnTo>
                  <a:cubicBezTo>
                    <a:pt x="5045" y="5049"/>
                    <a:pt x="5067" y="5032"/>
                    <a:pt x="5028" y="4759"/>
                  </a:cubicBezTo>
                  <a:cubicBezTo>
                    <a:pt x="4976" y="4742"/>
                    <a:pt x="4920" y="4742"/>
                    <a:pt x="4902" y="4742"/>
                  </a:cubicBezTo>
                  <a:close/>
                  <a:moveTo>
                    <a:pt x="3678" y="5157"/>
                  </a:moveTo>
                  <a:cubicBezTo>
                    <a:pt x="3639" y="5157"/>
                    <a:pt x="3604" y="5174"/>
                    <a:pt x="3604" y="5174"/>
                  </a:cubicBezTo>
                  <a:lnTo>
                    <a:pt x="3570" y="5174"/>
                  </a:lnTo>
                  <a:cubicBezTo>
                    <a:pt x="3552" y="5174"/>
                    <a:pt x="3570" y="5192"/>
                    <a:pt x="3570" y="5551"/>
                  </a:cubicBezTo>
                  <a:lnTo>
                    <a:pt x="3622" y="5698"/>
                  </a:lnTo>
                  <a:lnTo>
                    <a:pt x="3730" y="5698"/>
                  </a:lnTo>
                  <a:cubicBezTo>
                    <a:pt x="3730" y="5698"/>
                    <a:pt x="3747" y="5659"/>
                    <a:pt x="3769" y="5607"/>
                  </a:cubicBezTo>
                  <a:lnTo>
                    <a:pt x="3786" y="5482"/>
                  </a:lnTo>
                  <a:cubicBezTo>
                    <a:pt x="3769" y="5101"/>
                    <a:pt x="3855" y="5192"/>
                    <a:pt x="3695" y="5157"/>
                  </a:cubicBezTo>
                  <a:close/>
                  <a:moveTo>
                    <a:pt x="1640" y="5265"/>
                  </a:moveTo>
                  <a:cubicBezTo>
                    <a:pt x="1606" y="5265"/>
                    <a:pt x="1549" y="5356"/>
                    <a:pt x="1515" y="5750"/>
                  </a:cubicBezTo>
                  <a:lnTo>
                    <a:pt x="1549" y="6040"/>
                  </a:lnTo>
                  <a:lnTo>
                    <a:pt x="1640" y="5897"/>
                  </a:lnTo>
                  <a:lnTo>
                    <a:pt x="1692" y="5681"/>
                  </a:lnTo>
                  <a:cubicBezTo>
                    <a:pt x="1714" y="5443"/>
                    <a:pt x="1657" y="5283"/>
                    <a:pt x="1657" y="5283"/>
                  </a:cubicBezTo>
                  <a:cubicBezTo>
                    <a:pt x="1657" y="5265"/>
                    <a:pt x="1640" y="5265"/>
                    <a:pt x="1640" y="5265"/>
                  </a:cubicBezTo>
                  <a:close/>
                  <a:moveTo>
                    <a:pt x="4595" y="5897"/>
                  </a:moveTo>
                  <a:cubicBezTo>
                    <a:pt x="4578" y="5897"/>
                    <a:pt x="4578" y="5914"/>
                    <a:pt x="4560" y="5949"/>
                  </a:cubicBezTo>
                  <a:lnTo>
                    <a:pt x="4504" y="6040"/>
                  </a:lnTo>
                  <a:cubicBezTo>
                    <a:pt x="4487" y="6221"/>
                    <a:pt x="4504" y="6256"/>
                    <a:pt x="4526" y="6347"/>
                  </a:cubicBezTo>
                  <a:lnTo>
                    <a:pt x="4612" y="6524"/>
                  </a:lnTo>
                  <a:lnTo>
                    <a:pt x="4686" y="6438"/>
                  </a:lnTo>
                  <a:cubicBezTo>
                    <a:pt x="4686" y="6438"/>
                    <a:pt x="4686" y="6399"/>
                    <a:pt x="4703" y="6347"/>
                  </a:cubicBezTo>
                  <a:lnTo>
                    <a:pt x="4703" y="5983"/>
                  </a:lnTo>
                  <a:cubicBezTo>
                    <a:pt x="4686" y="5983"/>
                    <a:pt x="4686" y="5983"/>
                    <a:pt x="4612" y="5914"/>
                  </a:cubicBezTo>
                  <a:cubicBezTo>
                    <a:pt x="4612" y="5897"/>
                    <a:pt x="4595" y="5897"/>
                    <a:pt x="4595" y="5897"/>
                  </a:cubicBezTo>
                  <a:close/>
                  <a:moveTo>
                    <a:pt x="883" y="5983"/>
                  </a:moveTo>
                  <a:cubicBezTo>
                    <a:pt x="848" y="5983"/>
                    <a:pt x="827" y="6057"/>
                    <a:pt x="827" y="6057"/>
                  </a:cubicBezTo>
                  <a:cubicBezTo>
                    <a:pt x="827" y="6057"/>
                    <a:pt x="809" y="6057"/>
                    <a:pt x="809" y="6200"/>
                  </a:cubicBezTo>
                  <a:cubicBezTo>
                    <a:pt x="848" y="6524"/>
                    <a:pt x="883" y="6563"/>
                    <a:pt x="883" y="6563"/>
                  </a:cubicBezTo>
                  <a:lnTo>
                    <a:pt x="957" y="6507"/>
                  </a:lnTo>
                  <a:cubicBezTo>
                    <a:pt x="957" y="6507"/>
                    <a:pt x="974" y="6399"/>
                    <a:pt x="974" y="6330"/>
                  </a:cubicBezTo>
                  <a:cubicBezTo>
                    <a:pt x="974" y="6330"/>
                    <a:pt x="991" y="6273"/>
                    <a:pt x="974" y="6113"/>
                  </a:cubicBezTo>
                  <a:lnTo>
                    <a:pt x="900" y="5983"/>
                  </a:lnTo>
                  <a:close/>
                  <a:moveTo>
                    <a:pt x="2938" y="6200"/>
                  </a:moveTo>
                  <a:cubicBezTo>
                    <a:pt x="2921" y="6200"/>
                    <a:pt x="2921" y="6221"/>
                    <a:pt x="2921" y="6221"/>
                  </a:cubicBezTo>
                  <a:lnTo>
                    <a:pt x="2864" y="6273"/>
                  </a:lnTo>
                  <a:lnTo>
                    <a:pt x="2813" y="6364"/>
                  </a:lnTo>
                  <a:cubicBezTo>
                    <a:pt x="2739" y="6671"/>
                    <a:pt x="2665" y="6490"/>
                    <a:pt x="2921" y="6689"/>
                  </a:cubicBezTo>
                  <a:lnTo>
                    <a:pt x="2973" y="6615"/>
                  </a:lnTo>
                  <a:cubicBezTo>
                    <a:pt x="2973" y="6615"/>
                    <a:pt x="2990" y="6615"/>
                    <a:pt x="2990" y="6598"/>
                  </a:cubicBezTo>
                  <a:lnTo>
                    <a:pt x="3029" y="6330"/>
                  </a:lnTo>
                  <a:cubicBezTo>
                    <a:pt x="2973" y="6256"/>
                    <a:pt x="2990" y="6291"/>
                    <a:pt x="2955" y="6221"/>
                  </a:cubicBezTo>
                  <a:lnTo>
                    <a:pt x="2938" y="6200"/>
                  </a:lnTo>
                  <a:close/>
                  <a:moveTo>
                    <a:pt x="1891" y="6689"/>
                  </a:moveTo>
                  <a:cubicBezTo>
                    <a:pt x="1839" y="6689"/>
                    <a:pt x="1783" y="6723"/>
                    <a:pt x="1783" y="6723"/>
                  </a:cubicBezTo>
                  <a:cubicBezTo>
                    <a:pt x="1748" y="6870"/>
                    <a:pt x="1692" y="6957"/>
                    <a:pt x="1714" y="7156"/>
                  </a:cubicBezTo>
                  <a:lnTo>
                    <a:pt x="1822" y="7212"/>
                  </a:lnTo>
                  <a:lnTo>
                    <a:pt x="1891" y="7087"/>
                  </a:lnTo>
                  <a:cubicBezTo>
                    <a:pt x="1947" y="6849"/>
                    <a:pt x="1908" y="6689"/>
                    <a:pt x="1908" y="6689"/>
                  </a:cubicBezTo>
                  <a:close/>
                  <a:moveTo>
                    <a:pt x="5318" y="6689"/>
                  </a:moveTo>
                  <a:cubicBezTo>
                    <a:pt x="5227" y="6689"/>
                    <a:pt x="5209" y="6741"/>
                    <a:pt x="5209" y="6831"/>
                  </a:cubicBezTo>
                  <a:cubicBezTo>
                    <a:pt x="5209" y="6831"/>
                    <a:pt x="5209" y="7065"/>
                    <a:pt x="5227" y="7229"/>
                  </a:cubicBezTo>
                  <a:cubicBezTo>
                    <a:pt x="5227" y="7229"/>
                    <a:pt x="5244" y="7264"/>
                    <a:pt x="5283" y="7355"/>
                  </a:cubicBezTo>
                  <a:lnTo>
                    <a:pt x="5352" y="7428"/>
                  </a:lnTo>
                  <a:lnTo>
                    <a:pt x="5426" y="7338"/>
                  </a:lnTo>
                  <a:cubicBezTo>
                    <a:pt x="5426" y="7338"/>
                    <a:pt x="5426" y="7281"/>
                    <a:pt x="5443" y="7229"/>
                  </a:cubicBezTo>
                  <a:cubicBezTo>
                    <a:pt x="5443" y="7229"/>
                    <a:pt x="5443" y="6957"/>
                    <a:pt x="5426" y="6741"/>
                  </a:cubicBezTo>
                  <a:lnTo>
                    <a:pt x="5352" y="6706"/>
                  </a:lnTo>
                  <a:cubicBezTo>
                    <a:pt x="5335" y="6689"/>
                    <a:pt x="5318" y="6689"/>
                    <a:pt x="5318" y="6689"/>
                  </a:cubicBezTo>
                  <a:close/>
                  <a:moveTo>
                    <a:pt x="3946" y="6870"/>
                  </a:moveTo>
                  <a:cubicBezTo>
                    <a:pt x="3929" y="6870"/>
                    <a:pt x="3911" y="6922"/>
                    <a:pt x="3911" y="6922"/>
                  </a:cubicBezTo>
                  <a:cubicBezTo>
                    <a:pt x="3855" y="6978"/>
                    <a:pt x="3838" y="7264"/>
                    <a:pt x="3877" y="7428"/>
                  </a:cubicBezTo>
                  <a:lnTo>
                    <a:pt x="3946" y="7571"/>
                  </a:lnTo>
                  <a:lnTo>
                    <a:pt x="4002" y="7498"/>
                  </a:lnTo>
                  <a:cubicBezTo>
                    <a:pt x="4037" y="7389"/>
                    <a:pt x="4054" y="7229"/>
                    <a:pt x="4054" y="7173"/>
                  </a:cubicBezTo>
                  <a:cubicBezTo>
                    <a:pt x="4054" y="7013"/>
                    <a:pt x="3963" y="6888"/>
                    <a:pt x="3963" y="6888"/>
                  </a:cubicBezTo>
                  <a:cubicBezTo>
                    <a:pt x="3963" y="6870"/>
                    <a:pt x="3963" y="6870"/>
                    <a:pt x="3946" y="6870"/>
                  </a:cubicBezTo>
                  <a:close/>
                  <a:moveTo>
                    <a:pt x="866" y="7104"/>
                  </a:moveTo>
                  <a:cubicBezTo>
                    <a:pt x="848" y="7104"/>
                    <a:pt x="792" y="7156"/>
                    <a:pt x="792" y="7156"/>
                  </a:cubicBezTo>
                  <a:cubicBezTo>
                    <a:pt x="792" y="7156"/>
                    <a:pt x="758" y="7281"/>
                    <a:pt x="719" y="7428"/>
                  </a:cubicBezTo>
                  <a:lnTo>
                    <a:pt x="719" y="7519"/>
                  </a:lnTo>
                  <a:cubicBezTo>
                    <a:pt x="701" y="7554"/>
                    <a:pt x="758" y="7714"/>
                    <a:pt x="758" y="7714"/>
                  </a:cubicBezTo>
                  <a:lnTo>
                    <a:pt x="827" y="7662"/>
                  </a:lnTo>
                  <a:cubicBezTo>
                    <a:pt x="827" y="7662"/>
                    <a:pt x="883" y="7428"/>
                    <a:pt x="918" y="7229"/>
                  </a:cubicBezTo>
                  <a:lnTo>
                    <a:pt x="883" y="7121"/>
                  </a:lnTo>
                  <a:cubicBezTo>
                    <a:pt x="883" y="7104"/>
                    <a:pt x="866" y="7104"/>
                    <a:pt x="866" y="7104"/>
                  </a:cubicBezTo>
                  <a:close/>
                  <a:moveTo>
                    <a:pt x="2955" y="7645"/>
                  </a:moveTo>
                  <a:cubicBezTo>
                    <a:pt x="2903" y="7645"/>
                    <a:pt x="2847" y="7753"/>
                    <a:pt x="2847" y="7753"/>
                  </a:cubicBezTo>
                  <a:cubicBezTo>
                    <a:pt x="2795" y="7952"/>
                    <a:pt x="2795" y="8038"/>
                    <a:pt x="2795" y="8168"/>
                  </a:cubicBezTo>
                  <a:cubicBezTo>
                    <a:pt x="2795" y="8168"/>
                    <a:pt x="2795" y="8186"/>
                    <a:pt x="2830" y="8255"/>
                  </a:cubicBezTo>
                  <a:lnTo>
                    <a:pt x="2864" y="8328"/>
                  </a:lnTo>
                  <a:lnTo>
                    <a:pt x="2955" y="8237"/>
                  </a:lnTo>
                  <a:cubicBezTo>
                    <a:pt x="2990" y="8168"/>
                    <a:pt x="2973" y="8276"/>
                    <a:pt x="3029" y="7861"/>
                  </a:cubicBezTo>
                  <a:lnTo>
                    <a:pt x="2973" y="7645"/>
                  </a:lnTo>
                  <a:close/>
                  <a:moveTo>
                    <a:pt x="4742" y="7844"/>
                  </a:moveTo>
                  <a:cubicBezTo>
                    <a:pt x="4703" y="7844"/>
                    <a:pt x="4686" y="7844"/>
                    <a:pt x="4651" y="7878"/>
                  </a:cubicBezTo>
                  <a:cubicBezTo>
                    <a:pt x="4651" y="7878"/>
                    <a:pt x="4634" y="8112"/>
                    <a:pt x="4634" y="8294"/>
                  </a:cubicBezTo>
                  <a:lnTo>
                    <a:pt x="4651" y="8419"/>
                  </a:lnTo>
                  <a:cubicBezTo>
                    <a:pt x="4651" y="8419"/>
                    <a:pt x="4669" y="8436"/>
                    <a:pt x="4759" y="8562"/>
                  </a:cubicBezTo>
                  <a:lnTo>
                    <a:pt x="4850" y="8385"/>
                  </a:lnTo>
                  <a:lnTo>
                    <a:pt x="4829" y="7861"/>
                  </a:lnTo>
                  <a:lnTo>
                    <a:pt x="4777" y="7844"/>
                  </a:lnTo>
                  <a:close/>
                  <a:moveTo>
                    <a:pt x="1999" y="8112"/>
                  </a:moveTo>
                  <a:cubicBezTo>
                    <a:pt x="1965" y="8112"/>
                    <a:pt x="1930" y="8168"/>
                    <a:pt x="1930" y="8168"/>
                  </a:cubicBezTo>
                  <a:cubicBezTo>
                    <a:pt x="1930" y="8168"/>
                    <a:pt x="1908" y="8436"/>
                    <a:pt x="1874" y="8635"/>
                  </a:cubicBezTo>
                  <a:lnTo>
                    <a:pt x="1891" y="8778"/>
                  </a:lnTo>
                  <a:lnTo>
                    <a:pt x="1982" y="8796"/>
                  </a:lnTo>
                  <a:lnTo>
                    <a:pt x="2017" y="8761"/>
                  </a:lnTo>
                  <a:cubicBezTo>
                    <a:pt x="2017" y="8761"/>
                    <a:pt x="2038" y="8744"/>
                    <a:pt x="2038" y="8653"/>
                  </a:cubicBezTo>
                  <a:cubicBezTo>
                    <a:pt x="2038" y="8653"/>
                    <a:pt x="2073" y="8436"/>
                    <a:pt x="2073" y="8276"/>
                  </a:cubicBezTo>
                  <a:cubicBezTo>
                    <a:pt x="2073" y="8255"/>
                    <a:pt x="2017" y="8129"/>
                    <a:pt x="2017" y="8129"/>
                  </a:cubicBezTo>
                  <a:cubicBezTo>
                    <a:pt x="1999" y="8129"/>
                    <a:pt x="1999" y="8112"/>
                    <a:pt x="1999" y="8112"/>
                  </a:cubicBezTo>
                  <a:close/>
                  <a:moveTo>
                    <a:pt x="974" y="8527"/>
                  </a:moveTo>
                  <a:cubicBezTo>
                    <a:pt x="957" y="8527"/>
                    <a:pt x="957" y="8545"/>
                    <a:pt x="957" y="8545"/>
                  </a:cubicBezTo>
                  <a:lnTo>
                    <a:pt x="935" y="8545"/>
                  </a:lnTo>
                  <a:cubicBezTo>
                    <a:pt x="918" y="8545"/>
                    <a:pt x="900" y="8579"/>
                    <a:pt x="866" y="8852"/>
                  </a:cubicBezTo>
                  <a:cubicBezTo>
                    <a:pt x="848" y="8904"/>
                    <a:pt x="848" y="8960"/>
                    <a:pt x="848" y="9012"/>
                  </a:cubicBezTo>
                  <a:cubicBezTo>
                    <a:pt x="848" y="9012"/>
                    <a:pt x="827" y="9142"/>
                    <a:pt x="883" y="9142"/>
                  </a:cubicBezTo>
                  <a:cubicBezTo>
                    <a:pt x="900" y="9142"/>
                    <a:pt x="935" y="9120"/>
                    <a:pt x="991" y="9034"/>
                  </a:cubicBezTo>
                  <a:cubicBezTo>
                    <a:pt x="991" y="9034"/>
                    <a:pt x="1008" y="8925"/>
                    <a:pt x="1026" y="8834"/>
                  </a:cubicBezTo>
                  <a:lnTo>
                    <a:pt x="991" y="8545"/>
                  </a:lnTo>
                  <a:cubicBezTo>
                    <a:pt x="991" y="8527"/>
                    <a:pt x="974" y="8527"/>
                    <a:pt x="974" y="8527"/>
                  </a:cubicBezTo>
                  <a:close/>
                  <a:moveTo>
                    <a:pt x="4162" y="8778"/>
                  </a:moveTo>
                  <a:cubicBezTo>
                    <a:pt x="4145" y="8778"/>
                    <a:pt x="4128" y="8834"/>
                    <a:pt x="4093" y="9034"/>
                  </a:cubicBezTo>
                  <a:lnTo>
                    <a:pt x="4093" y="9284"/>
                  </a:lnTo>
                  <a:cubicBezTo>
                    <a:pt x="4093" y="9410"/>
                    <a:pt x="4093" y="9336"/>
                    <a:pt x="4128" y="9410"/>
                  </a:cubicBezTo>
                  <a:cubicBezTo>
                    <a:pt x="4128" y="9410"/>
                    <a:pt x="4128" y="9445"/>
                    <a:pt x="4162" y="9445"/>
                  </a:cubicBezTo>
                  <a:cubicBezTo>
                    <a:pt x="4180" y="9445"/>
                    <a:pt x="4201" y="9445"/>
                    <a:pt x="4236" y="9393"/>
                  </a:cubicBezTo>
                  <a:cubicBezTo>
                    <a:pt x="4236" y="9393"/>
                    <a:pt x="4288" y="8960"/>
                    <a:pt x="4310" y="8869"/>
                  </a:cubicBezTo>
                  <a:cubicBezTo>
                    <a:pt x="4310" y="8869"/>
                    <a:pt x="4288" y="8834"/>
                    <a:pt x="4236" y="8817"/>
                  </a:cubicBezTo>
                  <a:cubicBezTo>
                    <a:pt x="4201" y="8796"/>
                    <a:pt x="4180" y="8778"/>
                    <a:pt x="4162" y="8778"/>
                  </a:cubicBezTo>
                  <a:close/>
                  <a:moveTo>
                    <a:pt x="5352" y="8869"/>
                  </a:moveTo>
                  <a:cubicBezTo>
                    <a:pt x="5300" y="8869"/>
                    <a:pt x="5244" y="9012"/>
                    <a:pt x="5244" y="9012"/>
                  </a:cubicBezTo>
                  <a:cubicBezTo>
                    <a:pt x="5244" y="9085"/>
                    <a:pt x="5244" y="9012"/>
                    <a:pt x="5261" y="9319"/>
                  </a:cubicBezTo>
                  <a:lnTo>
                    <a:pt x="5300" y="9393"/>
                  </a:lnTo>
                  <a:lnTo>
                    <a:pt x="5369" y="9466"/>
                  </a:lnTo>
                  <a:lnTo>
                    <a:pt x="5443" y="9393"/>
                  </a:lnTo>
                  <a:lnTo>
                    <a:pt x="5478" y="9142"/>
                  </a:lnTo>
                  <a:cubicBezTo>
                    <a:pt x="5478" y="8852"/>
                    <a:pt x="5499" y="9034"/>
                    <a:pt x="5369" y="8886"/>
                  </a:cubicBezTo>
                  <a:cubicBezTo>
                    <a:pt x="5369" y="8869"/>
                    <a:pt x="5352" y="8869"/>
                    <a:pt x="5352" y="8869"/>
                  </a:cubicBezTo>
                  <a:close/>
                  <a:moveTo>
                    <a:pt x="178" y="8943"/>
                  </a:moveTo>
                  <a:cubicBezTo>
                    <a:pt x="160" y="8943"/>
                    <a:pt x="143" y="8977"/>
                    <a:pt x="143" y="8977"/>
                  </a:cubicBezTo>
                  <a:cubicBezTo>
                    <a:pt x="143" y="8977"/>
                    <a:pt x="126" y="8977"/>
                    <a:pt x="109" y="9051"/>
                  </a:cubicBezTo>
                  <a:cubicBezTo>
                    <a:pt x="109" y="9051"/>
                    <a:pt x="52" y="9284"/>
                    <a:pt x="52" y="9445"/>
                  </a:cubicBezTo>
                  <a:lnTo>
                    <a:pt x="91" y="9592"/>
                  </a:lnTo>
                  <a:lnTo>
                    <a:pt x="143" y="9553"/>
                  </a:lnTo>
                  <a:cubicBezTo>
                    <a:pt x="143" y="9553"/>
                    <a:pt x="160" y="9518"/>
                    <a:pt x="178" y="9483"/>
                  </a:cubicBezTo>
                  <a:lnTo>
                    <a:pt x="199" y="8943"/>
                  </a:lnTo>
                  <a:close/>
                  <a:moveTo>
                    <a:pt x="3137" y="9176"/>
                  </a:moveTo>
                  <a:cubicBezTo>
                    <a:pt x="3081" y="9176"/>
                    <a:pt x="3046" y="9250"/>
                    <a:pt x="3046" y="9250"/>
                  </a:cubicBezTo>
                  <a:cubicBezTo>
                    <a:pt x="3029" y="9427"/>
                    <a:pt x="2990" y="9592"/>
                    <a:pt x="3012" y="9752"/>
                  </a:cubicBezTo>
                  <a:lnTo>
                    <a:pt x="3063" y="9860"/>
                  </a:lnTo>
                  <a:lnTo>
                    <a:pt x="3120" y="9808"/>
                  </a:lnTo>
                  <a:cubicBezTo>
                    <a:pt x="3120" y="9808"/>
                    <a:pt x="3154" y="9791"/>
                    <a:pt x="3172" y="9717"/>
                  </a:cubicBezTo>
                  <a:cubicBezTo>
                    <a:pt x="3172" y="9717"/>
                    <a:pt x="3189" y="9518"/>
                    <a:pt x="3189" y="9250"/>
                  </a:cubicBezTo>
                  <a:lnTo>
                    <a:pt x="3137" y="9176"/>
                  </a:lnTo>
                  <a:close/>
                  <a:moveTo>
                    <a:pt x="1584" y="9427"/>
                  </a:moveTo>
                  <a:cubicBezTo>
                    <a:pt x="1584" y="9427"/>
                    <a:pt x="1584" y="9445"/>
                    <a:pt x="1549" y="9501"/>
                  </a:cubicBezTo>
                  <a:cubicBezTo>
                    <a:pt x="1549" y="9501"/>
                    <a:pt x="1515" y="9661"/>
                    <a:pt x="1497" y="9769"/>
                  </a:cubicBezTo>
                  <a:cubicBezTo>
                    <a:pt x="1497" y="9769"/>
                    <a:pt x="1458" y="9985"/>
                    <a:pt x="1458" y="10132"/>
                  </a:cubicBezTo>
                  <a:cubicBezTo>
                    <a:pt x="1458" y="10132"/>
                    <a:pt x="1476" y="10184"/>
                    <a:pt x="1515" y="10184"/>
                  </a:cubicBezTo>
                  <a:cubicBezTo>
                    <a:pt x="1549" y="10184"/>
                    <a:pt x="1584" y="10167"/>
                    <a:pt x="1623" y="10059"/>
                  </a:cubicBezTo>
                  <a:cubicBezTo>
                    <a:pt x="1623" y="10059"/>
                    <a:pt x="1640" y="9808"/>
                    <a:pt x="1657" y="9626"/>
                  </a:cubicBezTo>
                  <a:cubicBezTo>
                    <a:pt x="1675" y="9592"/>
                    <a:pt x="1675" y="9553"/>
                    <a:pt x="1675" y="9518"/>
                  </a:cubicBezTo>
                  <a:cubicBezTo>
                    <a:pt x="1675" y="9518"/>
                    <a:pt x="1714" y="9483"/>
                    <a:pt x="1640" y="9445"/>
                  </a:cubicBezTo>
                  <a:cubicBezTo>
                    <a:pt x="1606" y="9427"/>
                    <a:pt x="1606" y="9427"/>
                    <a:pt x="1584" y="9427"/>
                  </a:cubicBezTo>
                  <a:close/>
                  <a:moveTo>
                    <a:pt x="4777" y="9752"/>
                  </a:moveTo>
                  <a:cubicBezTo>
                    <a:pt x="4742" y="9752"/>
                    <a:pt x="4686" y="9825"/>
                    <a:pt x="4686" y="9825"/>
                  </a:cubicBezTo>
                  <a:cubicBezTo>
                    <a:pt x="4669" y="10007"/>
                    <a:pt x="4651" y="10241"/>
                    <a:pt x="4651" y="10241"/>
                  </a:cubicBezTo>
                  <a:cubicBezTo>
                    <a:pt x="4634" y="10457"/>
                    <a:pt x="4651" y="10310"/>
                    <a:pt x="4686" y="10474"/>
                  </a:cubicBezTo>
                  <a:lnTo>
                    <a:pt x="4721" y="10548"/>
                  </a:lnTo>
                  <a:cubicBezTo>
                    <a:pt x="4811" y="10440"/>
                    <a:pt x="4829" y="10331"/>
                    <a:pt x="4850" y="10241"/>
                  </a:cubicBezTo>
                  <a:lnTo>
                    <a:pt x="4850" y="10076"/>
                  </a:lnTo>
                  <a:cubicBezTo>
                    <a:pt x="4850" y="9899"/>
                    <a:pt x="4777" y="9769"/>
                    <a:pt x="4777" y="9769"/>
                  </a:cubicBezTo>
                  <a:lnTo>
                    <a:pt x="4777" y="9752"/>
                  </a:lnTo>
                  <a:close/>
                  <a:moveTo>
                    <a:pt x="632" y="10167"/>
                  </a:moveTo>
                  <a:cubicBezTo>
                    <a:pt x="593" y="10167"/>
                    <a:pt x="576" y="10184"/>
                    <a:pt x="576" y="10184"/>
                  </a:cubicBezTo>
                  <a:cubicBezTo>
                    <a:pt x="576" y="10184"/>
                    <a:pt x="559" y="10202"/>
                    <a:pt x="541" y="10331"/>
                  </a:cubicBezTo>
                  <a:lnTo>
                    <a:pt x="541" y="10418"/>
                  </a:lnTo>
                  <a:cubicBezTo>
                    <a:pt x="541" y="10418"/>
                    <a:pt x="524" y="10565"/>
                    <a:pt x="524" y="10656"/>
                  </a:cubicBezTo>
                  <a:lnTo>
                    <a:pt x="559" y="10872"/>
                  </a:lnTo>
                  <a:lnTo>
                    <a:pt x="632" y="10816"/>
                  </a:lnTo>
                  <a:cubicBezTo>
                    <a:pt x="649" y="10725"/>
                    <a:pt x="667" y="10656"/>
                    <a:pt x="667" y="10526"/>
                  </a:cubicBezTo>
                  <a:cubicBezTo>
                    <a:pt x="684" y="10474"/>
                    <a:pt x="684" y="10418"/>
                    <a:pt x="684" y="10366"/>
                  </a:cubicBezTo>
                  <a:lnTo>
                    <a:pt x="684" y="10258"/>
                  </a:lnTo>
                  <a:lnTo>
                    <a:pt x="632" y="10167"/>
                  </a:lnTo>
                  <a:close/>
                  <a:moveTo>
                    <a:pt x="3929" y="10223"/>
                  </a:moveTo>
                  <a:cubicBezTo>
                    <a:pt x="3877" y="10223"/>
                    <a:pt x="3855" y="10258"/>
                    <a:pt x="3855" y="10258"/>
                  </a:cubicBezTo>
                  <a:cubicBezTo>
                    <a:pt x="3855" y="10258"/>
                    <a:pt x="3803" y="10509"/>
                    <a:pt x="3786" y="10742"/>
                  </a:cubicBezTo>
                  <a:lnTo>
                    <a:pt x="3821" y="10781"/>
                  </a:lnTo>
                  <a:lnTo>
                    <a:pt x="3877" y="10872"/>
                  </a:lnTo>
                  <a:lnTo>
                    <a:pt x="3946" y="10799"/>
                  </a:lnTo>
                  <a:cubicBezTo>
                    <a:pt x="3946" y="10799"/>
                    <a:pt x="3985" y="10526"/>
                    <a:pt x="3985" y="10292"/>
                  </a:cubicBezTo>
                  <a:lnTo>
                    <a:pt x="3929" y="10223"/>
                  </a:lnTo>
                  <a:close/>
                  <a:moveTo>
                    <a:pt x="2488" y="10401"/>
                  </a:moveTo>
                  <a:cubicBezTo>
                    <a:pt x="2471" y="10401"/>
                    <a:pt x="2449" y="10418"/>
                    <a:pt x="2449" y="10418"/>
                  </a:cubicBezTo>
                  <a:cubicBezTo>
                    <a:pt x="2449" y="10418"/>
                    <a:pt x="2432" y="10634"/>
                    <a:pt x="2415" y="10764"/>
                  </a:cubicBezTo>
                  <a:lnTo>
                    <a:pt x="2488" y="11032"/>
                  </a:lnTo>
                  <a:lnTo>
                    <a:pt x="2557" y="10907"/>
                  </a:lnTo>
                  <a:cubicBezTo>
                    <a:pt x="2557" y="10907"/>
                    <a:pt x="2596" y="10872"/>
                    <a:pt x="2614" y="10600"/>
                  </a:cubicBezTo>
                  <a:lnTo>
                    <a:pt x="2596" y="10401"/>
                  </a:lnTo>
                  <a:close/>
                  <a:moveTo>
                    <a:pt x="91" y="11089"/>
                  </a:moveTo>
                  <a:cubicBezTo>
                    <a:pt x="52" y="11089"/>
                    <a:pt x="35" y="11140"/>
                    <a:pt x="35" y="11140"/>
                  </a:cubicBezTo>
                  <a:cubicBezTo>
                    <a:pt x="18" y="11214"/>
                    <a:pt x="18" y="11175"/>
                    <a:pt x="18" y="11214"/>
                  </a:cubicBezTo>
                  <a:cubicBezTo>
                    <a:pt x="0" y="11249"/>
                    <a:pt x="0" y="11521"/>
                    <a:pt x="91" y="11807"/>
                  </a:cubicBezTo>
                  <a:cubicBezTo>
                    <a:pt x="109" y="11824"/>
                    <a:pt x="160" y="11863"/>
                    <a:pt x="160" y="11863"/>
                  </a:cubicBezTo>
                  <a:lnTo>
                    <a:pt x="217" y="11789"/>
                  </a:lnTo>
                  <a:cubicBezTo>
                    <a:pt x="178" y="11590"/>
                    <a:pt x="160" y="11413"/>
                    <a:pt x="160" y="11214"/>
                  </a:cubicBezTo>
                  <a:lnTo>
                    <a:pt x="109" y="11106"/>
                  </a:lnTo>
                  <a:cubicBezTo>
                    <a:pt x="91" y="11106"/>
                    <a:pt x="91" y="11089"/>
                    <a:pt x="91" y="11089"/>
                  </a:cubicBezTo>
                  <a:close/>
                  <a:moveTo>
                    <a:pt x="1549" y="11266"/>
                  </a:moveTo>
                  <a:cubicBezTo>
                    <a:pt x="1532" y="11266"/>
                    <a:pt x="1515" y="11305"/>
                    <a:pt x="1515" y="11305"/>
                  </a:cubicBezTo>
                  <a:cubicBezTo>
                    <a:pt x="1476" y="11448"/>
                    <a:pt x="1476" y="11305"/>
                    <a:pt x="1458" y="11824"/>
                  </a:cubicBezTo>
                  <a:lnTo>
                    <a:pt x="1515" y="11880"/>
                  </a:lnTo>
                  <a:lnTo>
                    <a:pt x="1584" y="11824"/>
                  </a:lnTo>
                  <a:lnTo>
                    <a:pt x="1584" y="11664"/>
                  </a:lnTo>
                  <a:cubicBezTo>
                    <a:pt x="1606" y="11590"/>
                    <a:pt x="1606" y="11500"/>
                    <a:pt x="1606" y="11430"/>
                  </a:cubicBezTo>
                  <a:lnTo>
                    <a:pt x="1567" y="11266"/>
                  </a:lnTo>
                  <a:close/>
                  <a:moveTo>
                    <a:pt x="4703" y="11322"/>
                  </a:moveTo>
                  <a:lnTo>
                    <a:pt x="4634" y="11413"/>
                  </a:lnTo>
                  <a:cubicBezTo>
                    <a:pt x="4595" y="11699"/>
                    <a:pt x="4543" y="11898"/>
                    <a:pt x="4578" y="12131"/>
                  </a:cubicBezTo>
                  <a:lnTo>
                    <a:pt x="4634" y="12239"/>
                  </a:lnTo>
                  <a:lnTo>
                    <a:pt x="4703" y="12187"/>
                  </a:lnTo>
                  <a:cubicBezTo>
                    <a:pt x="4703" y="12187"/>
                    <a:pt x="4742" y="12097"/>
                    <a:pt x="4759" y="12040"/>
                  </a:cubicBezTo>
                  <a:cubicBezTo>
                    <a:pt x="4759" y="12040"/>
                    <a:pt x="4777" y="11863"/>
                    <a:pt x="4794" y="11699"/>
                  </a:cubicBezTo>
                  <a:cubicBezTo>
                    <a:pt x="4794" y="11699"/>
                    <a:pt x="4794" y="11538"/>
                    <a:pt x="4811" y="11413"/>
                  </a:cubicBezTo>
                  <a:lnTo>
                    <a:pt x="4742" y="11322"/>
                  </a:lnTo>
                  <a:close/>
                  <a:moveTo>
                    <a:pt x="3336" y="11538"/>
                  </a:moveTo>
                  <a:cubicBezTo>
                    <a:pt x="3297" y="11538"/>
                    <a:pt x="3245" y="11629"/>
                    <a:pt x="3228" y="12062"/>
                  </a:cubicBezTo>
                  <a:lnTo>
                    <a:pt x="3336" y="12313"/>
                  </a:lnTo>
                  <a:lnTo>
                    <a:pt x="3405" y="12187"/>
                  </a:lnTo>
                  <a:cubicBezTo>
                    <a:pt x="3444" y="12023"/>
                    <a:pt x="3444" y="12205"/>
                    <a:pt x="3423" y="11664"/>
                  </a:cubicBezTo>
                  <a:lnTo>
                    <a:pt x="3371" y="11573"/>
                  </a:lnTo>
                  <a:cubicBezTo>
                    <a:pt x="3353" y="11556"/>
                    <a:pt x="3353" y="11538"/>
                    <a:pt x="3336" y="11538"/>
                  </a:cubicBezTo>
                  <a:close/>
                </a:path>
              </a:pathLst>
            </a:custGeom>
            <a:solidFill>
              <a:srgbClr val="80DA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79"/>
            <p:cNvSpPr/>
            <p:nvPr/>
          </p:nvSpPr>
          <p:spPr>
            <a:xfrm>
              <a:off x="4372975" y="1432850"/>
              <a:ext cx="30200" cy="73875"/>
            </a:xfrm>
            <a:custGeom>
              <a:rect b="b" l="l" r="r" t="t"/>
              <a:pathLst>
                <a:path extrusionOk="0" h="2955" w="1208">
                  <a:moveTo>
                    <a:pt x="1" y="2955"/>
                  </a:moveTo>
                  <a:lnTo>
                    <a:pt x="1" y="610"/>
                  </a:lnTo>
                  <a:cubicBezTo>
                    <a:pt x="1" y="268"/>
                    <a:pt x="273" y="0"/>
                    <a:pt x="615" y="0"/>
                  </a:cubicBezTo>
                  <a:cubicBezTo>
                    <a:pt x="940" y="0"/>
                    <a:pt x="1208" y="268"/>
                    <a:pt x="1208" y="610"/>
                  </a:cubicBezTo>
                  <a:lnTo>
                    <a:pt x="1208" y="2864"/>
                  </a:lnTo>
                  <a:lnTo>
                    <a:pt x="1100" y="2864"/>
                  </a:lnTo>
                  <a:cubicBezTo>
                    <a:pt x="797" y="2864"/>
                    <a:pt x="451" y="2881"/>
                    <a:pt x="148" y="2938"/>
                  </a:cubicBezTo>
                  <a:cubicBezTo>
                    <a:pt x="92" y="2938"/>
                    <a:pt x="57" y="2938"/>
                    <a:pt x="1" y="2955"/>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79"/>
            <p:cNvSpPr/>
            <p:nvPr/>
          </p:nvSpPr>
          <p:spPr>
            <a:xfrm>
              <a:off x="4361725" y="1429150"/>
              <a:ext cx="42425" cy="22650"/>
            </a:xfrm>
            <a:custGeom>
              <a:rect b="b" l="l" r="r" t="t"/>
              <a:pathLst>
                <a:path extrusionOk="0" h="906" w="1697">
                  <a:moveTo>
                    <a:pt x="200" y="472"/>
                  </a:moveTo>
                  <a:cubicBezTo>
                    <a:pt x="126" y="542"/>
                    <a:pt x="74" y="615"/>
                    <a:pt x="35" y="689"/>
                  </a:cubicBezTo>
                  <a:cubicBezTo>
                    <a:pt x="35" y="706"/>
                    <a:pt x="1" y="758"/>
                    <a:pt x="1" y="758"/>
                  </a:cubicBezTo>
                  <a:cubicBezTo>
                    <a:pt x="126" y="814"/>
                    <a:pt x="308" y="689"/>
                    <a:pt x="382" y="633"/>
                  </a:cubicBezTo>
                  <a:cubicBezTo>
                    <a:pt x="416" y="598"/>
                    <a:pt x="433" y="581"/>
                    <a:pt x="468" y="559"/>
                  </a:cubicBezTo>
                  <a:cubicBezTo>
                    <a:pt x="490" y="542"/>
                    <a:pt x="524" y="490"/>
                    <a:pt x="507" y="507"/>
                  </a:cubicBezTo>
                  <a:cubicBezTo>
                    <a:pt x="490" y="559"/>
                    <a:pt x="451" y="598"/>
                    <a:pt x="433" y="650"/>
                  </a:cubicBezTo>
                  <a:cubicBezTo>
                    <a:pt x="399" y="689"/>
                    <a:pt x="325" y="849"/>
                    <a:pt x="433" y="849"/>
                  </a:cubicBezTo>
                  <a:cubicBezTo>
                    <a:pt x="524" y="849"/>
                    <a:pt x="615" y="775"/>
                    <a:pt x="667" y="706"/>
                  </a:cubicBezTo>
                  <a:cubicBezTo>
                    <a:pt x="706" y="689"/>
                    <a:pt x="723" y="667"/>
                    <a:pt x="741" y="633"/>
                  </a:cubicBezTo>
                  <a:cubicBezTo>
                    <a:pt x="758" y="633"/>
                    <a:pt x="758" y="598"/>
                    <a:pt x="775" y="598"/>
                  </a:cubicBezTo>
                  <a:cubicBezTo>
                    <a:pt x="849" y="650"/>
                    <a:pt x="992" y="905"/>
                    <a:pt x="1082" y="741"/>
                  </a:cubicBezTo>
                  <a:cubicBezTo>
                    <a:pt x="1100" y="723"/>
                    <a:pt x="1100" y="706"/>
                    <a:pt x="1100" y="689"/>
                  </a:cubicBezTo>
                  <a:lnTo>
                    <a:pt x="1100" y="581"/>
                  </a:lnTo>
                  <a:lnTo>
                    <a:pt x="1117" y="598"/>
                  </a:lnTo>
                  <a:cubicBezTo>
                    <a:pt x="1139" y="615"/>
                    <a:pt x="1156" y="633"/>
                    <a:pt x="1156" y="650"/>
                  </a:cubicBezTo>
                  <a:cubicBezTo>
                    <a:pt x="1191" y="689"/>
                    <a:pt x="1225" y="706"/>
                    <a:pt x="1281" y="741"/>
                  </a:cubicBezTo>
                  <a:cubicBezTo>
                    <a:pt x="1407" y="814"/>
                    <a:pt x="1550" y="814"/>
                    <a:pt x="1641" y="706"/>
                  </a:cubicBezTo>
                  <a:cubicBezTo>
                    <a:pt x="1697" y="633"/>
                    <a:pt x="1658" y="542"/>
                    <a:pt x="1641" y="472"/>
                  </a:cubicBezTo>
                  <a:cubicBezTo>
                    <a:pt x="1550" y="291"/>
                    <a:pt x="1333" y="183"/>
                    <a:pt x="1139" y="126"/>
                  </a:cubicBezTo>
                  <a:cubicBezTo>
                    <a:pt x="723" y="1"/>
                    <a:pt x="343" y="200"/>
                    <a:pt x="126" y="472"/>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1674" name="Shape 1674"/>
        <p:cNvGrpSpPr/>
        <p:nvPr/>
      </p:nvGrpSpPr>
      <p:grpSpPr>
        <a:xfrm>
          <a:off x="0" y="0"/>
          <a:ext cx="0" cy="0"/>
          <a:chOff x="0" y="0"/>
          <a:chExt cx="0" cy="0"/>
        </a:xfrm>
      </p:grpSpPr>
      <p:sp>
        <p:nvSpPr>
          <p:cNvPr id="1675" name="Google Shape;1675;p80"/>
          <p:cNvSpPr txBox="1"/>
          <p:nvPr>
            <p:ph type="title"/>
          </p:nvPr>
        </p:nvSpPr>
        <p:spPr>
          <a:xfrm>
            <a:off x="720000" y="445025"/>
            <a:ext cx="7704000" cy="93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76" name="Google Shape;1676;p80"/>
          <p:cNvSpPr/>
          <p:nvPr/>
        </p:nvSpPr>
        <p:spPr>
          <a:xfrm>
            <a:off x="7839250"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7" name="Google Shape;1677;p80"/>
          <p:cNvGrpSpPr/>
          <p:nvPr/>
        </p:nvGrpSpPr>
        <p:grpSpPr>
          <a:xfrm>
            <a:off x="4907699" y="4938638"/>
            <a:ext cx="2749702" cy="122914"/>
            <a:chOff x="5024149" y="4918613"/>
            <a:chExt cx="2749702" cy="122914"/>
          </a:xfrm>
        </p:grpSpPr>
        <p:sp>
          <p:nvSpPr>
            <p:cNvPr id="1678" name="Google Shape;1678;p80"/>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80"/>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0"/>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0"/>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80"/>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80"/>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0"/>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80"/>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80"/>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0"/>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80"/>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80"/>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80"/>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80"/>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80"/>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80"/>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80"/>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80"/>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80"/>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80"/>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80"/>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80"/>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80"/>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80"/>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80"/>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80"/>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80"/>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80"/>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80"/>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80"/>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8" name="Google Shape;1708;p80"/>
          <p:cNvGrpSpPr/>
          <p:nvPr/>
        </p:nvGrpSpPr>
        <p:grpSpPr>
          <a:xfrm>
            <a:off x="297309" y="228915"/>
            <a:ext cx="246888" cy="246888"/>
            <a:chOff x="4396276" y="3156781"/>
            <a:chExt cx="367777" cy="369040"/>
          </a:xfrm>
        </p:grpSpPr>
        <p:sp>
          <p:nvSpPr>
            <p:cNvPr id="1709" name="Google Shape;1709;p80"/>
            <p:cNvSpPr/>
            <p:nvPr/>
          </p:nvSpPr>
          <p:spPr>
            <a:xfrm>
              <a:off x="4396276" y="3156781"/>
              <a:ext cx="367777" cy="369040"/>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80"/>
            <p:cNvSpPr/>
            <p:nvPr/>
          </p:nvSpPr>
          <p:spPr>
            <a:xfrm>
              <a:off x="4396276" y="3156781"/>
              <a:ext cx="183599" cy="369040"/>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1" name="Google Shape;1711;p80"/>
          <p:cNvSpPr/>
          <p:nvPr/>
        </p:nvSpPr>
        <p:spPr>
          <a:xfrm>
            <a:off x="575116" y="264962"/>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80"/>
          <p:cNvSpPr/>
          <p:nvPr/>
        </p:nvSpPr>
        <p:spPr>
          <a:xfrm>
            <a:off x="1155899" y="371278"/>
            <a:ext cx="152272" cy="73749"/>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80"/>
          <p:cNvSpPr/>
          <p:nvPr/>
        </p:nvSpPr>
        <p:spPr>
          <a:xfrm>
            <a:off x="1003625" y="228925"/>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80"/>
          <p:cNvSpPr/>
          <p:nvPr/>
        </p:nvSpPr>
        <p:spPr>
          <a:xfrm>
            <a:off x="206503" y="475812"/>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80"/>
          <p:cNvSpPr/>
          <p:nvPr/>
        </p:nvSpPr>
        <p:spPr>
          <a:xfrm>
            <a:off x="8122300" y="4507654"/>
            <a:ext cx="292656" cy="428264"/>
          </a:xfrm>
          <a:custGeom>
            <a:rect b="b" l="l" r="r" t="t"/>
            <a:pathLst>
              <a:path extrusionOk="0" h="7990" w="5460">
                <a:moveTo>
                  <a:pt x="1089" y="1"/>
                </a:moveTo>
                <a:cubicBezTo>
                  <a:pt x="1089" y="1"/>
                  <a:pt x="747" y="7100"/>
                  <a:pt x="0" y="7989"/>
                </a:cubicBezTo>
                <a:lnTo>
                  <a:pt x="5460" y="7989"/>
                </a:lnTo>
                <a:cubicBezTo>
                  <a:pt x="5460" y="7989"/>
                  <a:pt x="4341" y="5574"/>
                  <a:pt x="4156" y="1"/>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80"/>
          <p:cNvSpPr/>
          <p:nvPr/>
        </p:nvSpPr>
        <p:spPr>
          <a:xfrm>
            <a:off x="8268786" y="4507654"/>
            <a:ext cx="146167" cy="428264"/>
          </a:xfrm>
          <a:custGeom>
            <a:rect b="b" l="l" r="r" t="t"/>
            <a:pathLst>
              <a:path extrusionOk="0" h="7990" w="2727">
                <a:moveTo>
                  <a:pt x="1" y="1"/>
                </a:moveTo>
                <a:lnTo>
                  <a:pt x="1" y="7989"/>
                </a:lnTo>
                <a:lnTo>
                  <a:pt x="2727" y="7989"/>
                </a:lnTo>
                <a:cubicBezTo>
                  <a:pt x="2727" y="7989"/>
                  <a:pt x="1608" y="5574"/>
                  <a:pt x="14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80"/>
          <p:cNvSpPr/>
          <p:nvPr/>
        </p:nvSpPr>
        <p:spPr>
          <a:xfrm>
            <a:off x="8171450" y="4626056"/>
            <a:ext cx="182830" cy="21494"/>
          </a:xfrm>
          <a:custGeom>
            <a:rect b="b" l="l" r="r" t="t"/>
            <a:pathLst>
              <a:path extrusionOk="0" h="401" w="3411">
                <a:moveTo>
                  <a:pt x="31" y="0"/>
                </a:moveTo>
                <a:lnTo>
                  <a:pt x="1" y="401"/>
                </a:lnTo>
                <a:lnTo>
                  <a:pt x="3410" y="401"/>
                </a:lnTo>
                <a:lnTo>
                  <a:pt x="337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80"/>
          <p:cNvSpPr/>
          <p:nvPr/>
        </p:nvSpPr>
        <p:spPr>
          <a:xfrm>
            <a:off x="8163571" y="4710583"/>
            <a:ext cx="201375" cy="21976"/>
          </a:xfrm>
          <a:custGeom>
            <a:rect b="b" l="l" r="r" t="t"/>
            <a:pathLst>
              <a:path extrusionOk="0" h="410" w="3757">
                <a:moveTo>
                  <a:pt x="38" y="1"/>
                </a:moveTo>
                <a:lnTo>
                  <a:pt x="0" y="410"/>
                </a:lnTo>
                <a:lnTo>
                  <a:pt x="3756" y="410"/>
                </a:lnTo>
                <a:lnTo>
                  <a:pt x="369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0"/>
          <p:cNvSpPr/>
          <p:nvPr/>
        </p:nvSpPr>
        <p:spPr>
          <a:xfrm>
            <a:off x="8180991" y="4507654"/>
            <a:ext cx="165356" cy="24281"/>
          </a:xfrm>
          <a:custGeom>
            <a:rect b="b" l="l" r="r" t="t"/>
            <a:pathLst>
              <a:path extrusionOk="0" h="453" w="3085">
                <a:moveTo>
                  <a:pt x="24" y="1"/>
                </a:moveTo>
                <a:lnTo>
                  <a:pt x="1" y="445"/>
                </a:lnTo>
                <a:lnTo>
                  <a:pt x="3084" y="452"/>
                </a:lnTo>
                <a:lnTo>
                  <a:pt x="30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0"/>
          <p:cNvSpPr/>
          <p:nvPr/>
        </p:nvSpPr>
        <p:spPr>
          <a:xfrm>
            <a:off x="8401872" y="4580389"/>
            <a:ext cx="137484" cy="358262"/>
          </a:xfrm>
          <a:custGeom>
            <a:rect b="b" l="l" r="r" t="t"/>
            <a:pathLst>
              <a:path extrusionOk="0" h="6684" w="2565">
                <a:moveTo>
                  <a:pt x="0" y="1"/>
                </a:moveTo>
                <a:lnTo>
                  <a:pt x="0" y="6684"/>
                </a:lnTo>
                <a:lnTo>
                  <a:pt x="2565" y="6684"/>
                </a:lnTo>
                <a:lnTo>
                  <a:pt x="256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0"/>
          <p:cNvSpPr/>
          <p:nvPr/>
        </p:nvSpPr>
        <p:spPr>
          <a:xfrm>
            <a:off x="8426045" y="4609762"/>
            <a:ext cx="13614" cy="16723"/>
          </a:xfrm>
          <a:custGeom>
            <a:rect b="b" l="l" r="r" t="t"/>
            <a:pathLst>
              <a:path extrusionOk="0" h="312" w="254">
                <a:moveTo>
                  <a:pt x="1" y="0"/>
                </a:moveTo>
                <a:lnTo>
                  <a:pt x="1" y="312"/>
                </a:lnTo>
                <a:lnTo>
                  <a:pt x="253" y="312"/>
                </a:lnTo>
                <a:lnTo>
                  <a:pt x="253"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80"/>
          <p:cNvSpPr/>
          <p:nvPr/>
        </p:nvSpPr>
        <p:spPr>
          <a:xfrm>
            <a:off x="8451129" y="4609762"/>
            <a:ext cx="13882" cy="16723"/>
          </a:xfrm>
          <a:custGeom>
            <a:rect b="b" l="l" r="r" t="t"/>
            <a:pathLst>
              <a:path extrusionOk="0" h="312" w="259">
                <a:moveTo>
                  <a:pt x="1" y="0"/>
                </a:moveTo>
                <a:lnTo>
                  <a:pt x="1" y="312"/>
                </a:lnTo>
                <a:lnTo>
                  <a:pt x="258" y="312"/>
                </a:lnTo>
                <a:lnTo>
                  <a:pt x="25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80"/>
          <p:cNvSpPr/>
          <p:nvPr/>
        </p:nvSpPr>
        <p:spPr>
          <a:xfrm>
            <a:off x="8476106" y="4609762"/>
            <a:ext cx="13990" cy="16723"/>
          </a:xfrm>
          <a:custGeom>
            <a:rect b="b" l="l" r="r" t="t"/>
            <a:pathLst>
              <a:path extrusionOk="0" h="312" w="261">
                <a:moveTo>
                  <a:pt x="1" y="0"/>
                </a:moveTo>
                <a:lnTo>
                  <a:pt x="1" y="312"/>
                </a:lnTo>
                <a:lnTo>
                  <a:pt x="260" y="312"/>
                </a:lnTo>
                <a:lnTo>
                  <a:pt x="260"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0"/>
          <p:cNvSpPr/>
          <p:nvPr/>
        </p:nvSpPr>
        <p:spPr>
          <a:xfrm>
            <a:off x="8501566" y="4609762"/>
            <a:ext cx="13507" cy="16723"/>
          </a:xfrm>
          <a:custGeom>
            <a:rect b="b" l="l" r="r" t="t"/>
            <a:pathLst>
              <a:path extrusionOk="0" h="312" w="252">
                <a:moveTo>
                  <a:pt x="0" y="0"/>
                </a:moveTo>
                <a:lnTo>
                  <a:pt x="0" y="312"/>
                </a:lnTo>
                <a:lnTo>
                  <a:pt x="251" y="312"/>
                </a:lnTo>
                <a:lnTo>
                  <a:pt x="25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0"/>
          <p:cNvSpPr/>
          <p:nvPr/>
        </p:nvSpPr>
        <p:spPr>
          <a:xfrm>
            <a:off x="8420149" y="4625681"/>
            <a:ext cx="100929" cy="2787"/>
          </a:xfrm>
          <a:custGeom>
            <a:rect b="b" l="l" r="r" t="t"/>
            <a:pathLst>
              <a:path extrusionOk="0" h="52" w="1883">
                <a:moveTo>
                  <a:pt x="1" y="0"/>
                </a:moveTo>
                <a:lnTo>
                  <a:pt x="1" y="52"/>
                </a:lnTo>
                <a:lnTo>
                  <a:pt x="1882" y="52"/>
                </a:lnTo>
                <a:lnTo>
                  <a:pt x="1882"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80"/>
          <p:cNvSpPr/>
          <p:nvPr/>
        </p:nvSpPr>
        <p:spPr>
          <a:xfrm>
            <a:off x="8426045" y="4659395"/>
            <a:ext cx="13614" cy="16777"/>
          </a:xfrm>
          <a:custGeom>
            <a:rect b="b" l="l" r="r" t="t"/>
            <a:pathLst>
              <a:path extrusionOk="0" h="313" w="254">
                <a:moveTo>
                  <a:pt x="1" y="1"/>
                </a:moveTo>
                <a:lnTo>
                  <a:pt x="1" y="312"/>
                </a:lnTo>
                <a:lnTo>
                  <a:pt x="253" y="312"/>
                </a:lnTo>
                <a:lnTo>
                  <a:pt x="253"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80"/>
          <p:cNvSpPr/>
          <p:nvPr/>
        </p:nvSpPr>
        <p:spPr>
          <a:xfrm>
            <a:off x="8451129" y="4659395"/>
            <a:ext cx="13882" cy="16777"/>
          </a:xfrm>
          <a:custGeom>
            <a:rect b="b" l="l" r="r" t="t"/>
            <a:pathLst>
              <a:path extrusionOk="0" h="313" w="259">
                <a:moveTo>
                  <a:pt x="1" y="1"/>
                </a:moveTo>
                <a:lnTo>
                  <a:pt x="1" y="312"/>
                </a:lnTo>
                <a:lnTo>
                  <a:pt x="258" y="312"/>
                </a:lnTo>
                <a:lnTo>
                  <a:pt x="25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80"/>
          <p:cNvSpPr/>
          <p:nvPr/>
        </p:nvSpPr>
        <p:spPr>
          <a:xfrm>
            <a:off x="8476106" y="4659395"/>
            <a:ext cx="13990" cy="16777"/>
          </a:xfrm>
          <a:custGeom>
            <a:rect b="b" l="l" r="r" t="t"/>
            <a:pathLst>
              <a:path extrusionOk="0" h="313" w="261">
                <a:moveTo>
                  <a:pt x="1" y="1"/>
                </a:moveTo>
                <a:lnTo>
                  <a:pt x="1" y="312"/>
                </a:lnTo>
                <a:lnTo>
                  <a:pt x="260" y="312"/>
                </a:lnTo>
                <a:lnTo>
                  <a:pt x="260"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80"/>
          <p:cNvSpPr/>
          <p:nvPr/>
        </p:nvSpPr>
        <p:spPr>
          <a:xfrm>
            <a:off x="8501566" y="4659395"/>
            <a:ext cx="13507" cy="16777"/>
          </a:xfrm>
          <a:custGeom>
            <a:rect b="b" l="l" r="r" t="t"/>
            <a:pathLst>
              <a:path extrusionOk="0" h="313" w="252">
                <a:moveTo>
                  <a:pt x="0" y="1"/>
                </a:moveTo>
                <a:lnTo>
                  <a:pt x="0" y="312"/>
                </a:lnTo>
                <a:lnTo>
                  <a:pt x="251" y="312"/>
                </a:lnTo>
                <a:lnTo>
                  <a:pt x="25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80"/>
          <p:cNvSpPr/>
          <p:nvPr/>
        </p:nvSpPr>
        <p:spPr>
          <a:xfrm>
            <a:off x="8420149" y="4675314"/>
            <a:ext cx="100929" cy="2841"/>
          </a:xfrm>
          <a:custGeom>
            <a:rect b="b" l="l" r="r" t="t"/>
            <a:pathLst>
              <a:path extrusionOk="0" h="53" w="1883">
                <a:moveTo>
                  <a:pt x="1" y="1"/>
                </a:moveTo>
                <a:lnTo>
                  <a:pt x="1" y="52"/>
                </a:lnTo>
                <a:lnTo>
                  <a:pt x="1882" y="52"/>
                </a:lnTo>
                <a:lnTo>
                  <a:pt x="1882"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80"/>
          <p:cNvSpPr/>
          <p:nvPr/>
        </p:nvSpPr>
        <p:spPr>
          <a:xfrm>
            <a:off x="8426045" y="4709082"/>
            <a:ext cx="13614" cy="16723"/>
          </a:xfrm>
          <a:custGeom>
            <a:rect b="b" l="l" r="r" t="t"/>
            <a:pathLst>
              <a:path extrusionOk="0" h="312" w="254">
                <a:moveTo>
                  <a:pt x="1" y="0"/>
                </a:moveTo>
                <a:lnTo>
                  <a:pt x="1" y="312"/>
                </a:lnTo>
                <a:lnTo>
                  <a:pt x="253" y="312"/>
                </a:lnTo>
                <a:lnTo>
                  <a:pt x="253"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80"/>
          <p:cNvSpPr/>
          <p:nvPr/>
        </p:nvSpPr>
        <p:spPr>
          <a:xfrm>
            <a:off x="8451129" y="4709082"/>
            <a:ext cx="13882" cy="16723"/>
          </a:xfrm>
          <a:custGeom>
            <a:rect b="b" l="l" r="r" t="t"/>
            <a:pathLst>
              <a:path extrusionOk="0" h="312" w="259">
                <a:moveTo>
                  <a:pt x="1" y="0"/>
                </a:moveTo>
                <a:lnTo>
                  <a:pt x="1" y="312"/>
                </a:lnTo>
                <a:lnTo>
                  <a:pt x="258" y="312"/>
                </a:lnTo>
                <a:lnTo>
                  <a:pt x="25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80"/>
          <p:cNvSpPr/>
          <p:nvPr/>
        </p:nvSpPr>
        <p:spPr>
          <a:xfrm>
            <a:off x="8476106" y="4709082"/>
            <a:ext cx="13990" cy="16723"/>
          </a:xfrm>
          <a:custGeom>
            <a:rect b="b" l="l" r="r" t="t"/>
            <a:pathLst>
              <a:path extrusionOk="0" h="312" w="261">
                <a:moveTo>
                  <a:pt x="1" y="0"/>
                </a:moveTo>
                <a:lnTo>
                  <a:pt x="1" y="312"/>
                </a:lnTo>
                <a:lnTo>
                  <a:pt x="260" y="312"/>
                </a:lnTo>
                <a:lnTo>
                  <a:pt x="260"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80"/>
          <p:cNvSpPr/>
          <p:nvPr/>
        </p:nvSpPr>
        <p:spPr>
          <a:xfrm>
            <a:off x="8501566" y="4709082"/>
            <a:ext cx="13507" cy="16723"/>
          </a:xfrm>
          <a:custGeom>
            <a:rect b="b" l="l" r="r" t="t"/>
            <a:pathLst>
              <a:path extrusionOk="0" h="312" w="252">
                <a:moveTo>
                  <a:pt x="0" y="0"/>
                </a:moveTo>
                <a:lnTo>
                  <a:pt x="0" y="312"/>
                </a:lnTo>
                <a:lnTo>
                  <a:pt x="251" y="312"/>
                </a:lnTo>
                <a:lnTo>
                  <a:pt x="25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80"/>
          <p:cNvSpPr/>
          <p:nvPr/>
        </p:nvSpPr>
        <p:spPr>
          <a:xfrm>
            <a:off x="8420149" y="4724894"/>
            <a:ext cx="100929" cy="3323"/>
          </a:xfrm>
          <a:custGeom>
            <a:rect b="b" l="l" r="r" t="t"/>
            <a:pathLst>
              <a:path extrusionOk="0" h="62" w="1883">
                <a:moveTo>
                  <a:pt x="1" y="1"/>
                </a:moveTo>
                <a:lnTo>
                  <a:pt x="1" y="61"/>
                </a:lnTo>
                <a:lnTo>
                  <a:pt x="1882" y="61"/>
                </a:lnTo>
                <a:lnTo>
                  <a:pt x="1882"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80"/>
          <p:cNvSpPr/>
          <p:nvPr/>
        </p:nvSpPr>
        <p:spPr>
          <a:xfrm>
            <a:off x="8426045" y="4759144"/>
            <a:ext cx="13614" cy="16348"/>
          </a:xfrm>
          <a:custGeom>
            <a:rect b="b" l="l" r="r" t="t"/>
            <a:pathLst>
              <a:path extrusionOk="0" h="305" w="254">
                <a:moveTo>
                  <a:pt x="1" y="0"/>
                </a:moveTo>
                <a:lnTo>
                  <a:pt x="1" y="304"/>
                </a:lnTo>
                <a:lnTo>
                  <a:pt x="253" y="304"/>
                </a:lnTo>
                <a:lnTo>
                  <a:pt x="253"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80"/>
          <p:cNvSpPr/>
          <p:nvPr/>
        </p:nvSpPr>
        <p:spPr>
          <a:xfrm>
            <a:off x="8451129" y="4759144"/>
            <a:ext cx="13882" cy="16348"/>
          </a:xfrm>
          <a:custGeom>
            <a:rect b="b" l="l" r="r" t="t"/>
            <a:pathLst>
              <a:path extrusionOk="0" h="305" w="259">
                <a:moveTo>
                  <a:pt x="1" y="0"/>
                </a:moveTo>
                <a:lnTo>
                  <a:pt x="1" y="304"/>
                </a:lnTo>
                <a:lnTo>
                  <a:pt x="258" y="304"/>
                </a:lnTo>
                <a:lnTo>
                  <a:pt x="25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80"/>
          <p:cNvSpPr/>
          <p:nvPr/>
        </p:nvSpPr>
        <p:spPr>
          <a:xfrm>
            <a:off x="8476106" y="4759144"/>
            <a:ext cx="13990" cy="16348"/>
          </a:xfrm>
          <a:custGeom>
            <a:rect b="b" l="l" r="r" t="t"/>
            <a:pathLst>
              <a:path extrusionOk="0" h="305" w="261">
                <a:moveTo>
                  <a:pt x="1" y="0"/>
                </a:moveTo>
                <a:lnTo>
                  <a:pt x="1" y="304"/>
                </a:lnTo>
                <a:lnTo>
                  <a:pt x="260" y="304"/>
                </a:lnTo>
                <a:lnTo>
                  <a:pt x="260"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80"/>
          <p:cNvSpPr/>
          <p:nvPr/>
        </p:nvSpPr>
        <p:spPr>
          <a:xfrm>
            <a:off x="8501566" y="4759144"/>
            <a:ext cx="13507" cy="16348"/>
          </a:xfrm>
          <a:custGeom>
            <a:rect b="b" l="l" r="r" t="t"/>
            <a:pathLst>
              <a:path extrusionOk="0" h="305" w="252">
                <a:moveTo>
                  <a:pt x="0" y="0"/>
                </a:moveTo>
                <a:lnTo>
                  <a:pt x="0" y="304"/>
                </a:lnTo>
                <a:lnTo>
                  <a:pt x="251" y="304"/>
                </a:lnTo>
                <a:lnTo>
                  <a:pt x="25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80"/>
          <p:cNvSpPr/>
          <p:nvPr/>
        </p:nvSpPr>
        <p:spPr>
          <a:xfrm>
            <a:off x="8420149" y="4774581"/>
            <a:ext cx="100929" cy="3270"/>
          </a:xfrm>
          <a:custGeom>
            <a:rect b="b" l="l" r="r" t="t"/>
            <a:pathLst>
              <a:path extrusionOk="0" h="61" w="1883">
                <a:moveTo>
                  <a:pt x="1" y="0"/>
                </a:moveTo>
                <a:lnTo>
                  <a:pt x="1" y="61"/>
                </a:lnTo>
                <a:lnTo>
                  <a:pt x="1882" y="61"/>
                </a:lnTo>
                <a:lnTo>
                  <a:pt x="1882"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80"/>
          <p:cNvSpPr/>
          <p:nvPr/>
        </p:nvSpPr>
        <p:spPr>
          <a:xfrm>
            <a:off x="8426045" y="4808777"/>
            <a:ext cx="13614" cy="16241"/>
          </a:xfrm>
          <a:custGeom>
            <a:rect b="b" l="l" r="r" t="t"/>
            <a:pathLst>
              <a:path extrusionOk="0" h="303" w="254">
                <a:moveTo>
                  <a:pt x="1" y="1"/>
                </a:moveTo>
                <a:lnTo>
                  <a:pt x="1" y="303"/>
                </a:lnTo>
                <a:lnTo>
                  <a:pt x="253" y="303"/>
                </a:lnTo>
                <a:lnTo>
                  <a:pt x="253"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80"/>
          <p:cNvSpPr/>
          <p:nvPr/>
        </p:nvSpPr>
        <p:spPr>
          <a:xfrm>
            <a:off x="8451129" y="4808777"/>
            <a:ext cx="13882" cy="16241"/>
          </a:xfrm>
          <a:custGeom>
            <a:rect b="b" l="l" r="r" t="t"/>
            <a:pathLst>
              <a:path extrusionOk="0" h="303" w="259">
                <a:moveTo>
                  <a:pt x="1" y="1"/>
                </a:moveTo>
                <a:lnTo>
                  <a:pt x="1" y="303"/>
                </a:lnTo>
                <a:lnTo>
                  <a:pt x="258" y="303"/>
                </a:lnTo>
                <a:lnTo>
                  <a:pt x="25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80"/>
          <p:cNvSpPr/>
          <p:nvPr/>
        </p:nvSpPr>
        <p:spPr>
          <a:xfrm>
            <a:off x="8476106" y="4808777"/>
            <a:ext cx="13990" cy="16241"/>
          </a:xfrm>
          <a:custGeom>
            <a:rect b="b" l="l" r="r" t="t"/>
            <a:pathLst>
              <a:path extrusionOk="0" h="303" w="261">
                <a:moveTo>
                  <a:pt x="1" y="1"/>
                </a:moveTo>
                <a:lnTo>
                  <a:pt x="1" y="303"/>
                </a:lnTo>
                <a:lnTo>
                  <a:pt x="260" y="303"/>
                </a:lnTo>
                <a:lnTo>
                  <a:pt x="260"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80"/>
          <p:cNvSpPr/>
          <p:nvPr/>
        </p:nvSpPr>
        <p:spPr>
          <a:xfrm>
            <a:off x="8501566" y="4808777"/>
            <a:ext cx="13507" cy="16241"/>
          </a:xfrm>
          <a:custGeom>
            <a:rect b="b" l="l" r="r" t="t"/>
            <a:pathLst>
              <a:path extrusionOk="0" h="303" w="252">
                <a:moveTo>
                  <a:pt x="0" y="1"/>
                </a:moveTo>
                <a:lnTo>
                  <a:pt x="0" y="303"/>
                </a:lnTo>
                <a:lnTo>
                  <a:pt x="251" y="303"/>
                </a:lnTo>
                <a:lnTo>
                  <a:pt x="25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80"/>
          <p:cNvSpPr/>
          <p:nvPr/>
        </p:nvSpPr>
        <p:spPr>
          <a:xfrm>
            <a:off x="8420149" y="4824214"/>
            <a:ext cx="100929" cy="3216"/>
          </a:xfrm>
          <a:custGeom>
            <a:rect b="b" l="l" r="r" t="t"/>
            <a:pathLst>
              <a:path extrusionOk="0" h="60" w="1883">
                <a:moveTo>
                  <a:pt x="1" y="1"/>
                </a:moveTo>
                <a:lnTo>
                  <a:pt x="1" y="59"/>
                </a:lnTo>
                <a:lnTo>
                  <a:pt x="1882" y="59"/>
                </a:lnTo>
                <a:lnTo>
                  <a:pt x="1882"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80"/>
          <p:cNvSpPr/>
          <p:nvPr/>
        </p:nvSpPr>
        <p:spPr>
          <a:xfrm>
            <a:off x="8426045" y="4858357"/>
            <a:ext cx="13614" cy="16348"/>
          </a:xfrm>
          <a:custGeom>
            <a:rect b="b" l="l" r="r" t="t"/>
            <a:pathLst>
              <a:path extrusionOk="0" h="305" w="254">
                <a:moveTo>
                  <a:pt x="1" y="0"/>
                </a:moveTo>
                <a:lnTo>
                  <a:pt x="1" y="304"/>
                </a:lnTo>
                <a:lnTo>
                  <a:pt x="253" y="304"/>
                </a:lnTo>
                <a:lnTo>
                  <a:pt x="253"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80"/>
          <p:cNvSpPr/>
          <p:nvPr/>
        </p:nvSpPr>
        <p:spPr>
          <a:xfrm>
            <a:off x="8451129" y="4858357"/>
            <a:ext cx="13882" cy="16348"/>
          </a:xfrm>
          <a:custGeom>
            <a:rect b="b" l="l" r="r" t="t"/>
            <a:pathLst>
              <a:path extrusionOk="0" h="305" w="259">
                <a:moveTo>
                  <a:pt x="1" y="0"/>
                </a:moveTo>
                <a:lnTo>
                  <a:pt x="1" y="304"/>
                </a:lnTo>
                <a:lnTo>
                  <a:pt x="258" y="304"/>
                </a:lnTo>
                <a:lnTo>
                  <a:pt x="25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80"/>
          <p:cNvSpPr/>
          <p:nvPr/>
        </p:nvSpPr>
        <p:spPr>
          <a:xfrm>
            <a:off x="8476106" y="4858357"/>
            <a:ext cx="13990" cy="16348"/>
          </a:xfrm>
          <a:custGeom>
            <a:rect b="b" l="l" r="r" t="t"/>
            <a:pathLst>
              <a:path extrusionOk="0" h="305" w="261">
                <a:moveTo>
                  <a:pt x="1" y="0"/>
                </a:moveTo>
                <a:lnTo>
                  <a:pt x="1" y="304"/>
                </a:lnTo>
                <a:lnTo>
                  <a:pt x="260" y="304"/>
                </a:lnTo>
                <a:lnTo>
                  <a:pt x="260"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80"/>
          <p:cNvSpPr/>
          <p:nvPr/>
        </p:nvSpPr>
        <p:spPr>
          <a:xfrm>
            <a:off x="8501566" y="4858357"/>
            <a:ext cx="13507" cy="16348"/>
          </a:xfrm>
          <a:custGeom>
            <a:rect b="b" l="l" r="r" t="t"/>
            <a:pathLst>
              <a:path extrusionOk="0" h="305" w="252">
                <a:moveTo>
                  <a:pt x="0" y="0"/>
                </a:moveTo>
                <a:lnTo>
                  <a:pt x="0" y="304"/>
                </a:lnTo>
                <a:lnTo>
                  <a:pt x="251" y="304"/>
                </a:lnTo>
                <a:lnTo>
                  <a:pt x="25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80"/>
          <p:cNvSpPr/>
          <p:nvPr/>
        </p:nvSpPr>
        <p:spPr>
          <a:xfrm>
            <a:off x="8420149" y="4873901"/>
            <a:ext cx="100929" cy="3162"/>
          </a:xfrm>
          <a:custGeom>
            <a:rect b="b" l="l" r="r" t="t"/>
            <a:pathLst>
              <a:path extrusionOk="0" h="59" w="1883">
                <a:moveTo>
                  <a:pt x="1" y="0"/>
                </a:moveTo>
                <a:lnTo>
                  <a:pt x="1" y="59"/>
                </a:lnTo>
                <a:lnTo>
                  <a:pt x="1882" y="59"/>
                </a:lnTo>
                <a:lnTo>
                  <a:pt x="1882"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80"/>
          <p:cNvSpPr/>
          <p:nvPr/>
        </p:nvSpPr>
        <p:spPr>
          <a:xfrm>
            <a:off x="8537316" y="4580389"/>
            <a:ext cx="137859" cy="358262"/>
          </a:xfrm>
          <a:custGeom>
            <a:rect b="b" l="l" r="r" t="t"/>
            <a:pathLst>
              <a:path extrusionOk="0" h="6684" w="2572">
                <a:moveTo>
                  <a:pt x="0" y="1"/>
                </a:moveTo>
                <a:lnTo>
                  <a:pt x="0" y="6684"/>
                </a:lnTo>
                <a:lnTo>
                  <a:pt x="2572" y="6684"/>
                </a:lnTo>
                <a:lnTo>
                  <a:pt x="257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80"/>
          <p:cNvSpPr/>
          <p:nvPr/>
        </p:nvSpPr>
        <p:spPr>
          <a:xfrm>
            <a:off x="8561489" y="4609762"/>
            <a:ext cx="13990" cy="16723"/>
          </a:xfrm>
          <a:custGeom>
            <a:rect b="b" l="l" r="r" t="t"/>
            <a:pathLst>
              <a:path extrusionOk="0" h="312" w="261">
                <a:moveTo>
                  <a:pt x="1" y="0"/>
                </a:moveTo>
                <a:lnTo>
                  <a:pt x="1" y="312"/>
                </a:lnTo>
                <a:lnTo>
                  <a:pt x="261" y="312"/>
                </a:lnTo>
                <a:lnTo>
                  <a:pt x="26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80"/>
          <p:cNvSpPr/>
          <p:nvPr/>
        </p:nvSpPr>
        <p:spPr>
          <a:xfrm>
            <a:off x="8586466" y="4609762"/>
            <a:ext cx="13990" cy="16723"/>
          </a:xfrm>
          <a:custGeom>
            <a:rect b="b" l="l" r="r" t="t"/>
            <a:pathLst>
              <a:path extrusionOk="0" h="312" w="261">
                <a:moveTo>
                  <a:pt x="1" y="0"/>
                </a:moveTo>
                <a:lnTo>
                  <a:pt x="1" y="312"/>
                </a:lnTo>
                <a:lnTo>
                  <a:pt x="261" y="312"/>
                </a:lnTo>
                <a:lnTo>
                  <a:pt x="26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80"/>
          <p:cNvSpPr/>
          <p:nvPr/>
        </p:nvSpPr>
        <p:spPr>
          <a:xfrm>
            <a:off x="8611926" y="4609762"/>
            <a:ext cx="13614" cy="16723"/>
          </a:xfrm>
          <a:custGeom>
            <a:rect b="b" l="l" r="r" t="t"/>
            <a:pathLst>
              <a:path extrusionOk="0" h="312" w="254">
                <a:moveTo>
                  <a:pt x="1" y="0"/>
                </a:moveTo>
                <a:lnTo>
                  <a:pt x="1" y="312"/>
                </a:lnTo>
                <a:lnTo>
                  <a:pt x="253" y="312"/>
                </a:lnTo>
                <a:lnTo>
                  <a:pt x="253"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80"/>
          <p:cNvSpPr/>
          <p:nvPr/>
        </p:nvSpPr>
        <p:spPr>
          <a:xfrm>
            <a:off x="8637010" y="4609762"/>
            <a:ext cx="13507" cy="16723"/>
          </a:xfrm>
          <a:custGeom>
            <a:rect b="b" l="l" r="r" t="t"/>
            <a:pathLst>
              <a:path extrusionOk="0" h="312" w="252">
                <a:moveTo>
                  <a:pt x="0" y="0"/>
                </a:moveTo>
                <a:lnTo>
                  <a:pt x="0" y="312"/>
                </a:lnTo>
                <a:lnTo>
                  <a:pt x="251" y="312"/>
                </a:lnTo>
                <a:lnTo>
                  <a:pt x="25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80"/>
          <p:cNvSpPr/>
          <p:nvPr/>
        </p:nvSpPr>
        <p:spPr>
          <a:xfrm>
            <a:off x="8555486" y="4625681"/>
            <a:ext cx="101036" cy="2787"/>
          </a:xfrm>
          <a:custGeom>
            <a:rect b="b" l="l" r="r" t="t"/>
            <a:pathLst>
              <a:path extrusionOk="0" h="52" w="1885">
                <a:moveTo>
                  <a:pt x="1" y="0"/>
                </a:moveTo>
                <a:lnTo>
                  <a:pt x="1" y="52"/>
                </a:lnTo>
                <a:lnTo>
                  <a:pt x="1884" y="52"/>
                </a:lnTo>
                <a:lnTo>
                  <a:pt x="1884"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80"/>
          <p:cNvSpPr/>
          <p:nvPr/>
        </p:nvSpPr>
        <p:spPr>
          <a:xfrm>
            <a:off x="8561489" y="4659395"/>
            <a:ext cx="13990" cy="16777"/>
          </a:xfrm>
          <a:custGeom>
            <a:rect b="b" l="l" r="r" t="t"/>
            <a:pathLst>
              <a:path extrusionOk="0" h="313" w="261">
                <a:moveTo>
                  <a:pt x="1" y="1"/>
                </a:moveTo>
                <a:lnTo>
                  <a:pt x="1" y="312"/>
                </a:lnTo>
                <a:lnTo>
                  <a:pt x="261" y="312"/>
                </a:lnTo>
                <a:lnTo>
                  <a:pt x="26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80"/>
          <p:cNvSpPr/>
          <p:nvPr/>
        </p:nvSpPr>
        <p:spPr>
          <a:xfrm>
            <a:off x="8586466" y="4659395"/>
            <a:ext cx="13990" cy="16777"/>
          </a:xfrm>
          <a:custGeom>
            <a:rect b="b" l="l" r="r" t="t"/>
            <a:pathLst>
              <a:path extrusionOk="0" h="313" w="261">
                <a:moveTo>
                  <a:pt x="1" y="1"/>
                </a:moveTo>
                <a:lnTo>
                  <a:pt x="1" y="312"/>
                </a:lnTo>
                <a:lnTo>
                  <a:pt x="261" y="312"/>
                </a:lnTo>
                <a:lnTo>
                  <a:pt x="26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80"/>
          <p:cNvSpPr/>
          <p:nvPr/>
        </p:nvSpPr>
        <p:spPr>
          <a:xfrm>
            <a:off x="8611926" y="4659395"/>
            <a:ext cx="13614" cy="16777"/>
          </a:xfrm>
          <a:custGeom>
            <a:rect b="b" l="l" r="r" t="t"/>
            <a:pathLst>
              <a:path extrusionOk="0" h="313" w="254">
                <a:moveTo>
                  <a:pt x="1" y="1"/>
                </a:moveTo>
                <a:lnTo>
                  <a:pt x="1" y="312"/>
                </a:lnTo>
                <a:lnTo>
                  <a:pt x="253" y="312"/>
                </a:lnTo>
                <a:lnTo>
                  <a:pt x="253"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80"/>
          <p:cNvSpPr/>
          <p:nvPr/>
        </p:nvSpPr>
        <p:spPr>
          <a:xfrm>
            <a:off x="8637010" y="4659395"/>
            <a:ext cx="13507" cy="16777"/>
          </a:xfrm>
          <a:custGeom>
            <a:rect b="b" l="l" r="r" t="t"/>
            <a:pathLst>
              <a:path extrusionOk="0" h="313" w="252">
                <a:moveTo>
                  <a:pt x="0" y="1"/>
                </a:moveTo>
                <a:lnTo>
                  <a:pt x="0" y="312"/>
                </a:lnTo>
                <a:lnTo>
                  <a:pt x="251" y="312"/>
                </a:lnTo>
                <a:lnTo>
                  <a:pt x="25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80"/>
          <p:cNvSpPr/>
          <p:nvPr/>
        </p:nvSpPr>
        <p:spPr>
          <a:xfrm>
            <a:off x="8555486" y="4675314"/>
            <a:ext cx="101036" cy="2841"/>
          </a:xfrm>
          <a:custGeom>
            <a:rect b="b" l="l" r="r" t="t"/>
            <a:pathLst>
              <a:path extrusionOk="0" h="53" w="1885">
                <a:moveTo>
                  <a:pt x="1" y="1"/>
                </a:moveTo>
                <a:lnTo>
                  <a:pt x="1" y="52"/>
                </a:lnTo>
                <a:lnTo>
                  <a:pt x="1884" y="52"/>
                </a:lnTo>
                <a:lnTo>
                  <a:pt x="1884"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80"/>
          <p:cNvSpPr/>
          <p:nvPr/>
        </p:nvSpPr>
        <p:spPr>
          <a:xfrm>
            <a:off x="8561489" y="4709082"/>
            <a:ext cx="13990" cy="16723"/>
          </a:xfrm>
          <a:custGeom>
            <a:rect b="b" l="l" r="r" t="t"/>
            <a:pathLst>
              <a:path extrusionOk="0" h="312" w="261">
                <a:moveTo>
                  <a:pt x="1" y="0"/>
                </a:moveTo>
                <a:lnTo>
                  <a:pt x="1" y="312"/>
                </a:lnTo>
                <a:lnTo>
                  <a:pt x="261" y="312"/>
                </a:lnTo>
                <a:lnTo>
                  <a:pt x="26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80"/>
          <p:cNvSpPr/>
          <p:nvPr/>
        </p:nvSpPr>
        <p:spPr>
          <a:xfrm>
            <a:off x="8586466" y="4709082"/>
            <a:ext cx="13990" cy="16723"/>
          </a:xfrm>
          <a:custGeom>
            <a:rect b="b" l="l" r="r" t="t"/>
            <a:pathLst>
              <a:path extrusionOk="0" h="312" w="261">
                <a:moveTo>
                  <a:pt x="1" y="0"/>
                </a:moveTo>
                <a:lnTo>
                  <a:pt x="1" y="312"/>
                </a:lnTo>
                <a:lnTo>
                  <a:pt x="261" y="312"/>
                </a:lnTo>
                <a:lnTo>
                  <a:pt x="26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80"/>
          <p:cNvSpPr/>
          <p:nvPr/>
        </p:nvSpPr>
        <p:spPr>
          <a:xfrm>
            <a:off x="8611926" y="4709082"/>
            <a:ext cx="13614" cy="16723"/>
          </a:xfrm>
          <a:custGeom>
            <a:rect b="b" l="l" r="r" t="t"/>
            <a:pathLst>
              <a:path extrusionOk="0" h="312" w="254">
                <a:moveTo>
                  <a:pt x="1" y="0"/>
                </a:moveTo>
                <a:lnTo>
                  <a:pt x="1" y="312"/>
                </a:lnTo>
                <a:lnTo>
                  <a:pt x="253" y="312"/>
                </a:lnTo>
                <a:lnTo>
                  <a:pt x="253"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80"/>
          <p:cNvSpPr/>
          <p:nvPr/>
        </p:nvSpPr>
        <p:spPr>
          <a:xfrm>
            <a:off x="8637010" y="4709082"/>
            <a:ext cx="13507" cy="16723"/>
          </a:xfrm>
          <a:custGeom>
            <a:rect b="b" l="l" r="r" t="t"/>
            <a:pathLst>
              <a:path extrusionOk="0" h="312" w="252">
                <a:moveTo>
                  <a:pt x="0" y="0"/>
                </a:moveTo>
                <a:lnTo>
                  <a:pt x="0" y="312"/>
                </a:lnTo>
                <a:lnTo>
                  <a:pt x="251" y="312"/>
                </a:lnTo>
                <a:lnTo>
                  <a:pt x="25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80"/>
          <p:cNvSpPr/>
          <p:nvPr/>
        </p:nvSpPr>
        <p:spPr>
          <a:xfrm>
            <a:off x="8555486" y="4724894"/>
            <a:ext cx="101036" cy="3323"/>
          </a:xfrm>
          <a:custGeom>
            <a:rect b="b" l="l" r="r" t="t"/>
            <a:pathLst>
              <a:path extrusionOk="0" h="62" w="1885">
                <a:moveTo>
                  <a:pt x="1" y="1"/>
                </a:moveTo>
                <a:lnTo>
                  <a:pt x="1" y="61"/>
                </a:lnTo>
                <a:lnTo>
                  <a:pt x="1884" y="61"/>
                </a:lnTo>
                <a:lnTo>
                  <a:pt x="1884"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80"/>
          <p:cNvSpPr/>
          <p:nvPr/>
        </p:nvSpPr>
        <p:spPr>
          <a:xfrm>
            <a:off x="8561489" y="4759144"/>
            <a:ext cx="13990" cy="16348"/>
          </a:xfrm>
          <a:custGeom>
            <a:rect b="b" l="l" r="r" t="t"/>
            <a:pathLst>
              <a:path extrusionOk="0" h="305" w="261">
                <a:moveTo>
                  <a:pt x="1" y="0"/>
                </a:moveTo>
                <a:lnTo>
                  <a:pt x="1" y="304"/>
                </a:lnTo>
                <a:lnTo>
                  <a:pt x="261" y="304"/>
                </a:lnTo>
                <a:lnTo>
                  <a:pt x="26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80"/>
          <p:cNvSpPr/>
          <p:nvPr/>
        </p:nvSpPr>
        <p:spPr>
          <a:xfrm>
            <a:off x="8586466" y="4759144"/>
            <a:ext cx="13990" cy="16348"/>
          </a:xfrm>
          <a:custGeom>
            <a:rect b="b" l="l" r="r" t="t"/>
            <a:pathLst>
              <a:path extrusionOk="0" h="305" w="261">
                <a:moveTo>
                  <a:pt x="1" y="0"/>
                </a:moveTo>
                <a:lnTo>
                  <a:pt x="1" y="304"/>
                </a:lnTo>
                <a:lnTo>
                  <a:pt x="261" y="304"/>
                </a:lnTo>
                <a:lnTo>
                  <a:pt x="26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80"/>
          <p:cNvSpPr/>
          <p:nvPr/>
        </p:nvSpPr>
        <p:spPr>
          <a:xfrm>
            <a:off x="8611926" y="4759144"/>
            <a:ext cx="13614" cy="16348"/>
          </a:xfrm>
          <a:custGeom>
            <a:rect b="b" l="l" r="r" t="t"/>
            <a:pathLst>
              <a:path extrusionOk="0" h="305" w="254">
                <a:moveTo>
                  <a:pt x="1" y="0"/>
                </a:moveTo>
                <a:lnTo>
                  <a:pt x="1" y="304"/>
                </a:lnTo>
                <a:lnTo>
                  <a:pt x="253" y="304"/>
                </a:lnTo>
                <a:lnTo>
                  <a:pt x="253"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80"/>
          <p:cNvSpPr/>
          <p:nvPr/>
        </p:nvSpPr>
        <p:spPr>
          <a:xfrm>
            <a:off x="8637010" y="4759144"/>
            <a:ext cx="13507" cy="16348"/>
          </a:xfrm>
          <a:custGeom>
            <a:rect b="b" l="l" r="r" t="t"/>
            <a:pathLst>
              <a:path extrusionOk="0" h="305" w="252">
                <a:moveTo>
                  <a:pt x="0" y="0"/>
                </a:moveTo>
                <a:lnTo>
                  <a:pt x="0" y="304"/>
                </a:lnTo>
                <a:lnTo>
                  <a:pt x="251" y="304"/>
                </a:lnTo>
                <a:lnTo>
                  <a:pt x="25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80"/>
          <p:cNvSpPr/>
          <p:nvPr/>
        </p:nvSpPr>
        <p:spPr>
          <a:xfrm>
            <a:off x="8555486" y="4774581"/>
            <a:ext cx="101036" cy="3270"/>
          </a:xfrm>
          <a:custGeom>
            <a:rect b="b" l="l" r="r" t="t"/>
            <a:pathLst>
              <a:path extrusionOk="0" h="61" w="1885">
                <a:moveTo>
                  <a:pt x="1" y="0"/>
                </a:moveTo>
                <a:lnTo>
                  <a:pt x="1" y="61"/>
                </a:lnTo>
                <a:lnTo>
                  <a:pt x="1884" y="61"/>
                </a:lnTo>
                <a:lnTo>
                  <a:pt x="1884"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80"/>
          <p:cNvSpPr/>
          <p:nvPr/>
        </p:nvSpPr>
        <p:spPr>
          <a:xfrm>
            <a:off x="8561489" y="4808777"/>
            <a:ext cx="13990" cy="16241"/>
          </a:xfrm>
          <a:custGeom>
            <a:rect b="b" l="l" r="r" t="t"/>
            <a:pathLst>
              <a:path extrusionOk="0" h="303" w="261">
                <a:moveTo>
                  <a:pt x="1" y="1"/>
                </a:moveTo>
                <a:lnTo>
                  <a:pt x="1" y="303"/>
                </a:lnTo>
                <a:lnTo>
                  <a:pt x="261" y="303"/>
                </a:lnTo>
                <a:lnTo>
                  <a:pt x="26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80"/>
          <p:cNvSpPr/>
          <p:nvPr/>
        </p:nvSpPr>
        <p:spPr>
          <a:xfrm>
            <a:off x="8586466" y="4808777"/>
            <a:ext cx="13990" cy="16241"/>
          </a:xfrm>
          <a:custGeom>
            <a:rect b="b" l="l" r="r" t="t"/>
            <a:pathLst>
              <a:path extrusionOk="0" h="303" w="261">
                <a:moveTo>
                  <a:pt x="1" y="1"/>
                </a:moveTo>
                <a:lnTo>
                  <a:pt x="1" y="303"/>
                </a:lnTo>
                <a:lnTo>
                  <a:pt x="261" y="303"/>
                </a:lnTo>
                <a:lnTo>
                  <a:pt x="26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80"/>
          <p:cNvSpPr/>
          <p:nvPr/>
        </p:nvSpPr>
        <p:spPr>
          <a:xfrm>
            <a:off x="8611926" y="4808777"/>
            <a:ext cx="13614" cy="16241"/>
          </a:xfrm>
          <a:custGeom>
            <a:rect b="b" l="l" r="r" t="t"/>
            <a:pathLst>
              <a:path extrusionOk="0" h="303" w="254">
                <a:moveTo>
                  <a:pt x="1" y="1"/>
                </a:moveTo>
                <a:lnTo>
                  <a:pt x="1" y="303"/>
                </a:lnTo>
                <a:lnTo>
                  <a:pt x="253" y="303"/>
                </a:lnTo>
                <a:lnTo>
                  <a:pt x="253"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80"/>
          <p:cNvSpPr/>
          <p:nvPr/>
        </p:nvSpPr>
        <p:spPr>
          <a:xfrm>
            <a:off x="8637010" y="4808777"/>
            <a:ext cx="13507" cy="16241"/>
          </a:xfrm>
          <a:custGeom>
            <a:rect b="b" l="l" r="r" t="t"/>
            <a:pathLst>
              <a:path extrusionOk="0" h="303" w="252">
                <a:moveTo>
                  <a:pt x="0" y="1"/>
                </a:moveTo>
                <a:lnTo>
                  <a:pt x="0" y="303"/>
                </a:lnTo>
                <a:lnTo>
                  <a:pt x="251" y="303"/>
                </a:lnTo>
                <a:lnTo>
                  <a:pt x="25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80"/>
          <p:cNvSpPr/>
          <p:nvPr/>
        </p:nvSpPr>
        <p:spPr>
          <a:xfrm>
            <a:off x="8555486" y="4824214"/>
            <a:ext cx="101036" cy="3216"/>
          </a:xfrm>
          <a:custGeom>
            <a:rect b="b" l="l" r="r" t="t"/>
            <a:pathLst>
              <a:path extrusionOk="0" h="60" w="1885">
                <a:moveTo>
                  <a:pt x="1" y="1"/>
                </a:moveTo>
                <a:lnTo>
                  <a:pt x="1" y="59"/>
                </a:lnTo>
                <a:lnTo>
                  <a:pt x="1884" y="59"/>
                </a:lnTo>
                <a:lnTo>
                  <a:pt x="1884"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80"/>
          <p:cNvSpPr/>
          <p:nvPr/>
        </p:nvSpPr>
        <p:spPr>
          <a:xfrm>
            <a:off x="8561489" y="4858357"/>
            <a:ext cx="13990" cy="16348"/>
          </a:xfrm>
          <a:custGeom>
            <a:rect b="b" l="l" r="r" t="t"/>
            <a:pathLst>
              <a:path extrusionOk="0" h="305" w="261">
                <a:moveTo>
                  <a:pt x="1" y="0"/>
                </a:moveTo>
                <a:lnTo>
                  <a:pt x="1" y="304"/>
                </a:lnTo>
                <a:lnTo>
                  <a:pt x="261" y="304"/>
                </a:lnTo>
                <a:lnTo>
                  <a:pt x="26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80"/>
          <p:cNvSpPr/>
          <p:nvPr/>
        </p:nvSpPr>
        <p:spPr>
          <a:xfrm>
            <a:off x="8586466" y="4858357"/>
            <a:ext cx="13990" cy="16348"/>
          </a:xfrm>
          <a:custGeom>
            <a:rect b="b" l="l" r="r" t="t"/>
            <a:pathLst>
              <a:path extrusionOk="0" h="305" w="261">
                <a:moveTo>
                  <a:pt x="1" y="0"/>
                </a:moveTo>
                <a:lnTo>
                  <a:pt x="1" y="304"/>
                </a:lnTo>
                <a:lnTo>
                  <a:pt x="261" y="304"/>
                </a:lnTo>
                <a:lnTo>
                  <a:pt x="26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80"/>
          <p:cNvSpPr/>
          <p:nvPr/>
        </p:nvSpPr>
        <p:spPr>
          <a:xfrm>
            <a:off x="8611926" y="4858357"/>
            <a:ext cx="13614" cy="16348"/>
          </a:xfrm>
          <a:custGeom>
            <a:rect b="b" l="l" r="r" t="t"/>
            <a:pathLst>
              <a:path extrusionOk="0" h="305" w="254">
                <a:moveTo>
                  <a:pt x="1" y="0"/>
                </a:moveTo>
                <a:lnTo>
                  <a:pt x="1" y="304"/>
                </a:lnTo>
                <a:lnTo>
                  <a:pt x="253" y="304"/>
                </a:lnTo>
                <a:lnTo>
                  <a:pt x="253"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80"/>
          <p:cNvSpPr/>
          <p:nvPr/>
        </p:nvSpPr>
        <p:spPr>
          <a:xfrm>
            <a:off x="8637010" y="4858357"/>
            <a:ext cx="13507" cy="16348"/>
          </a:xfrm>
          <a:custGeom>
            <a:rect b="b" l="l" r="r" t="t"/>
            <a:pathLst>
              <a:path extrusionOk="0" h="305" w="252">
                <a:moveTo>
                  <a:pt x="0" y="0"/>
                </a:moveTo>
                <a:lnTo>
                  <a:pt x="0" y="304"/>
                </a:lnTo>
                <a:lnTo>
                  <a:pt x="251" y="304"/>
                </a:lnTo>
                <a:lnTo>
                  <a:pt x="251"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80"/>
          <p:cNvSpPr/>
          <p:nvPr/>
        </p:nvSpPr>
        <p:spPr>
          <a:xfrm>
            <a:off x="8555486" y="4873901"/>
            <a:ext cx="101036" cy="3162"/>
          </a:xfrm>
          <a:custGeom>
            <a:rect b="b" l="l" r="r" t="t"/>
            <a:pathLst>
              <a:path extrusionOk="0" h="59" w="1885">
                <a:moveTo>
                  <a:pt x="1" y="0"/>
                </a:moveTo>
                <a:lnTo>
                  <a:pt x="1" y="59"/>
                </a:lnTo>
                <a:lnTo>
                  <a:pt x="1884" y="59"/>
                </a:lnTo>
                <a:lnTo>
                  <a:pt x="1884"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80"/>
          <p:cNvSpPr/>
          <p:nvPr/>
        </p:nvSpPr>
        <p:spPr>
          <a:xfrm>
            <a:off x="8239789" y="4420715"/>
            <a:ext cx="48133" cy="48133"/>
          </a:xfrm>
          <a:custGeom>
            <a:rect b="b" l="l" r="r" t="t"/>
            <a:pathLst>
              <a:path extrusionOk="0" h="898" w="898">
                <a:moveTo>
                  <a:pt x="453" y="1"/>
                </a:moveTo>
                <a:cubicBezTo>
                  <a:pt x="200" y="1"/>
                  <a:pt x="1" y="200"/>
                  <a:pt x="1" y="445"/>
                </a:cubicBezTo>
                <a:cubicBezTo>
                  <a:pt x="1" y="696"/>
                  <a:pt x="200" y="897"/>
                  <a:pt x="453" y="897"/>
                </a:cubicBezTo>
                <a:cubicBezTo>
                  <a:pt x="698" y="897"/>
                  <a:pt x="897" y="696"/>
                  <a:pt x="897" y="445"/>
                </a:cubicBezTo>
                <a:cubicBezTo>
                  <a:pt x="897" y="200"/>
                  <a:pt x="698" y="1"/>
                  <a:pt x="453"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80"/>
          <p:cNvSpPr/>
          <p:nvPr/>
        </p:nvSpPr>
        <p:spPr>
          <a:xfrm>
            <a:off x="8272806" y="4330561"/>
            <a:ext cx="92138" cy="92621"/>
          </a:xfrm>
          <a:custGeom>
            <a:rect b="b" l="l" r="r" t="t"/>
            <a:pathLst>
              <a:path extrusionOk="0" h="1728" w="1719">
                <a:moveTo>
                  <a:pt x="859" y="0"/>
                </a:moveTo>
                <a:cubicBezTo>
                  <a:pt x="384" y="0"/>
                  <a:pt x="0" y="386"/>
                  <a:pt x="0" y="859"/>
                </a:cubicBezTo>
                <a:cubicBezTo>
                  <a:pt x="0" y="1334"/>
                  <a:pt x="384" y="1727"/>
                  <a:pt x="859" y="1727"/>
                </a:cubicBezTo>
                <a:cubicBezTo>
                  <a:pt x="1334" y="1727"/>
                  <a:pt x="1718" y="1334"/>
                  <a:pt x="1718" y="859"/>
                </a:cubicBezTo>
                <a:cubicBezTo>
                  <a:pt x="1718" y="386"/>
                  <a:pt x="1334" y="0"/>
                  <a:pt x="85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80"/>
          <p:cNvSpPr/>
          <p:nvPr/>
        </p:nvSpPr>
        <p:spPr>
          <a:xfrm>
            <a:off x="8323617" y="4221700"/>
            <a:ext cx="165678" cy="87100"/>
          </a:xfrm>
          <a:custGeom>
            <a:rect b="b" l="l" r="r" t="t"/>
            <a:pathLst>
              <a:path extrusionOk="0" h="1625" w="3091">
                <a:moveTo>
                  <a:pt x="815" y="1"/>
                </a:moveTo>
                <a:cubicBezTo>
                  <a:pt x="363" y="1"/>
                  <a:pt x="0" y="372"/>
                  <a:pt x="0" y="817"/>
                </a:cubicBezTo>
                <a:cubicBezTo>
                  <a:pt x="0" y="1261"/>
                  <a:pt x="363" y="1624"/>
                  <a:pt x="815" y="1624"/>
                </a:cubicBezTo>
                <a:lnTo>
                  <a:pt x="2282" y="1624"/>
                </a:lnTo>
                <a:cubicBezTo>
                  <a:pt x="2726" y="1624"/>
                  <a:pt x="3091" y="1261"/>
                  <a:pt x="3091" y="817"/>
                </a:cubicBezTo>
                <a:cubicBezTo>
                  <a:pt x="3091" y="372"/>
                  <a:pt x="2726" y="1"/>
                  <a:pt x="2282"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1785" name="Shape 1785"/>
        <p:cNvGrpSpPr/>
        <p:nvPr/>
      </p:nvGrpSpPr>
      <p:grpSpPr>
        <a:xfrm>
          <a:off x="0" y="0"/>
          <a:ext cx="0" cy="0"/>
          <a:chOff x="0" y="0"/>
          <a:chExt cx="0" cy="0"/>
        </a:xfrm>
      </p:grpSpPr>
      <p:grpSp>
        <p:nvGrpSpPr>
          <p:cNvPr id="1786" name="Google Shape;1786;p81"/>
          <p:cNvGrpSpPr/>
          <p:nvPr/>
        </p:nvGrpSpPr>
        <p:grpSpPr>
          <a:xfrm>
            <a:off x="216263" y="4431363"/>
            <a:ext cx="292050" cy="498975"/>
            <a:chOff x="229713" y="4439663"/>
            <a:chExt cx="292050" cy="498975"/>
          </a:xfrm>
        </p:grpSpPr>
        <p:sp>
          <p:nvSpPr>
            <p:cNvPr id="1787" name="Google Shape;1787;p81"/>
            <p:cNvSpPr/>
            <p:nvPr/>
          </p:nvSpPr>
          <p:spPr>
            <a:xfrm>
              <a:off x="229713" y="4439663"/>
              <a:ext cx="292050" cy="427250"/>
            </a:xfrm>
            <a:custGeom>
              <a:rect b="b" l="l" r="r" t="t"/>
              <a:pathLst>
                <a:path extrusionOk="0" h="17090" w="11682">
                  <a:moveTo>
                    <a:pt x="7554" y="17090"/>
                  </a:moveTo>
                  <a:lnTo>
                    <a:pt x="4127" y="17090"/>
                  </a:lnTo>
                  <a:cubicBezTo>
                    <a:pt x="1458" y="16856"/>
                    <a:pt x="0" y="13252"/>
                    <a:pt x="2903" y="11357"/>
                  </a:cubicBezTo>
                  <a:cubicBezTo>
                    <a:pt x="5823" y="9467"/>
                    <a:pt x="506" y="8688"/>
                    <a:pt x="2903" y="6438"/>
                  </a:cubicBezTo>
                  <a:cubicBezTo>
                    <a:pt x="5317" y="4201"/>
                    <a:pt x="4292" y="4902"/>
                    <a:pt x="4127" y="2579"/>
                  </a:cubicBezTo>
                  <a:cubicBezTo>
                    <a:pt x="4076" y="1787"/>
                    <a:pt x="4309" y="217"/>
                    <a:pt x="5590" y="126"/>
                  </a:cubicBezTo>
                  <a:cubicBezTo>
                    <a:pt x="7281" y="1"/>
                    <a:pt x="7623" y="1658"/>
                    <a:pt x="7554" y="2579"/>
                  </a:cubicBezTo>
                  <a:cubicBezTo>
                    <a:pt x="7390" y="4902"/>
                    <a:pt x="6364" y="4201"/>
                    <a:pt x="8778" y="6438"/>
                  </a:cubicBezTo>
                  <a:cubicBezTo>
                    <a:pt x="11175" y="8688"/>
                    <a:pt x="5858" y="9467"/>
                    <a:pt x="8778" y="11357"/>
                  </a:cubicBezTo>
                  <a:cubicBezTo>
                    <a:pt x="11681" y="13252"/>
                    <a:pt x="10219" y="16856"/>
                    <a:pt x="7554" y="1709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81"/>
            <p:cNvSpPr/>
            <p:nvPr/>
          </p:nvSpPr>
          <p:spPr>
            <a:xfrm>
              <a:off x="318938" y="4730388"/>
              <a:ext cx="67625" cy="51400"/>
            </a:xfrm>
            <a:custGeom>
              <a:rect b="b" l="l" r="r" t="t"/>
              <a:pathLst>
                <a:path extrusionOk="0" h="2056" w="2705">
                  <a:moveTo>
                    <a:pt x="126" y="53"/>
                  </a:moveTo>
                  <a:lnTo>
                    <a:pt x="199" y="126"/>
                  </a:lnTo>
                  <a:lnTo>
                    <a:pt x="290" y="178"/>
                  </a:lnTo>
                  <a:lnTo>
                    <a:pt x="377" y="234"/>
                  </a:lnTo>
                  <a:lnTo>
                    <a:pt x="416" y="269"/>
                  </a:lnTo>
                  <a:lnTo>
                    <a:pt x="450" y="304"/>
                  </a:lnTo>
                  <a:lnTo>
                    <a:pt x="541" y="360"/>
                  </a:lnTo>
                  <a:lnTo>
                    <a:pt x="632" y="412"/>
                  </a:lnTo>
                  <a:lnTo>
                    <a:pt x="701" y="485"/>
                  </a:lnTo>
                  <a:lnTo>
                    <a:pt x="775" y="520"/>
                  </a:lnTo>
                  <a:lnTo>
                    <a:pt x="792" y="542"/>
                  </a:lnTo>
                  <a:lnTo>
                    <a:pt x="883" y="594"/>
                  </a:lnTo>
                  <a:lnTo>
                    <a:pt x="1047" y="719"/>
                  </a:lnTo>
                  <a:lnTo>
                    <a:pt x="1082" y="736"/>
                  </a:lnTo>
                  <a:lnTo>
                    <a:pt x="1225" y="827"/>
                  </a:lnTo>
                  <a:lnTo>
                    <a:pt x="1389" y="953"/>
                  </a:lnTo>
                  <a:lnTo>
                    <a:pt x="1480" y="1026"/>
                  </a:lnTo>
                  <a:lnTo>
                    <a:pt x="1731" y="1208"/>
                  </a:lnTo>
                  <a:lnTo>
                    <a:pt x="1891" y="1316"/>
                  </a:lnTo>
                  <a:lnTo>
                    <a:pt x="1930" y="1351"/>
                  </a:lnTo>
                  <a:lnTo>
                    <a:pt x="2055" y="1442"/>
                  </a:lnTo>
                  <a:lnTo>
                    <a:pt x="2146" y="1515"/>
                  </a:lnTo>
                  <a:lnTo>
                    <a:pt x="2215" y="1567"/>
                  </a:lnTo>
                  <a:lnTo>
                    <a:pt x="2306" y="1641"/>
                  </a:lnTo>
                  <a:lnTo>
                    <a:pt x="2380" y="1692"/>
                  </a:lnTo>
                  <a:lnTo>
                    <a:pt x="2471" y="1766"/>
                  </a:lnTo>
                  <a:lnTo>
                    <a:pt x="2562" y="1818"/>
                  </a:lnTo>
                  <a:lnTo>
                    <a:pt x="2631" y="1891"/>
                  </a:lnTo>
                  <a:lnTo>
                    <a:pt x="2648" y="1909"/>
                  </a:lnTo>
                  <a:lnTo>
                    <a:pt x="2687" y="1982"/>
                  </a:lnTo>
                  <a:lnTo>
                    <a:pt x="2704" y="2056"/>
                  </a:lnTo>
                  <a:lnTo>
                    <a:pt x="2631" y="2056"/>
                  </a:lnTo>
                  <a:lnTo>
                    <a:pt x="2562" y="2034"/>
                  </a:lnTo>
                  <a:lnTo>
                    <a:pt x="2540" y="2017"/>
                  </a:lnTo>
                  <a:lnTo>
                    <a:pt x="2453" y="1948"/>
                  </a:lnTo>
                  <a:lnTo>
                    <a:pt x="2363" y="1891"/>
                  </a:lnTo>
                  <a:lnTo>
                    <a:pt x="2289" y="1840"/>
                  </a:lnTo>
                  <a:lnTo>
                    <a:pt x="2198" y="1766"/>
                  </a:lnTo>
                  <a:lnTo>
                    <a:pt x="2129" y="1710"/>
                  </a:lnTo>
                  <a:lnTo>
                    <a:pt x="2038" y="1641"/>
                  </a:lnTo>
                  <a:lnTo>
                    <a:pt x="1965" y="1584"/>
                  </a:lnTo>
                  <a:lnTo>
                    <a:pt x="1839" y="1493"/>
                  </a:lnTo>
                  <a:lnTo>
                    <a:pt x="1783" y="1459"/>
                  </a:lnTo>
                  <a:lnTo>
                    <a:pt x="1623" y="1333"/>
                  </a:lnTo>
                  <a:lnTo>
                    <a:pt x="1389" y="1152"/>
                  </a:lnTo>
                  <a:lnTo>
                    <a:pt x="1298" y="1082"/>
                  </a:lnTo>
                  <a:lnTo>
                    <a:pt x="1117" y="974"/>
                  </a:lnTo>
                  <a:lnTo>
                    <a:pt x="991" y="866"/>
                  </a:lnTo>
                  <a:lnTo>
                    <a:pt x="956" y="845"/>
                  </a:lnTo>
                  <a:lnTo>
                    <a:pt x="792" y="702"/>
                  </a:lnTo>
                  <a:lnTo>
                    <a:pt x="723" y="650"/>
                  </a:lnTo>
                  <a:lnTo>
                    <a:pt x="684" y="628"/>
                  </a:lnTo>
                  <a:lnTo>
                    <a:pt x="632" y="576"/>
                  </a:lnTo>
                  <a:lnTo>
                    <a:pt x="558" y="520"/>
                  </a:lnTo>
                  <a:lnTo>
                    <a:pt x="468" y="451"/>
                  </a:lnTo>
                  <a:lnTo>
                    <a:pt x="398" y="377"/>
                  </a:lnTo>
                  <a:lnTo>
                    <a:pt x="359" y="360"/>
                  </a:lnTo>
                  <a:lnTo>
                    <a:pt x="325" y="304"/>
                  </a:lnTo>
                  <a:lnTo>
                    <a:pt x="234" y="252"/>
                  </a:lnTo>
                  <a:lnTo>
                    <a:pt x="160" y="178"/>
                  </a:lnTo>
                  <a:lnTo>
                    <a:pt x="74" y="109"/>
                  </a:lnTo>
                  <a:lnTo>
                    <a:pt x="0" y="35"/>
                  </a:lnTo>
                  <a:lnTo>
                    <a:pt x="0" y="1"/>
                  </a:lnTo>
                  <a:lnTo>
                    <a:pt x="35"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81"/>
            <p:cNvSpPr/>
            <p:nvPr/>
          </p:nvSpPr>
          <p:spPr>
            <a:xfrm>
              <a:off x="384263" y="4743913"/>
              <a:ext cx="75300" cy="63525"/>
            </a:xfrm>
            <a:custGeom>
              <a:rect b="b" l="l" r="r" t="t"/>
              <a:pathLst>
                <a:path extrusionOk="0" h="2541" w="3012">
                  <a:moveTo>
                    <a:pt x="2994" y="53"/>
                  </a:moveTo>
                  <a:lnTo>
                    <a:pt x="2813" y="217"/>
                  </a:lnTo>
                  <a:lnTo>
                    <a:pt x="2705" y="325"/>
                  </a:lnTo>
                  <a:lnTo>
                    <a:pt x="2631" y="377"/>
                  </a:lnTo>
                  <a:lnTo>
                    <a:pt x="2454" y="541"/>
                  </a:lnTo>
                  <a:lnTo>
                    <a:pt x="2454" y="541"/>
                  </a:lnTo>
                  <a:lnTo>
                    <a:pt x="2272" y="684"/>
                  </a:lnTo>
                  <a:lnTo>
                    <a:pt x="2255" y="719"/>
                  </a:lnTo>
                  <a:lnTo>
                    <a:pt x="2181" y="775"/>
                  </a:lnTo>
                  <a:lnTo>
                    <a:pt x="2090" y="844"/>
                  </a:lnTo>
                  <a:lnTo>
                    <a:pt x="2004" y="918"/>
                  </a:lnTo>
                  <a:lnTo>
                    <a:pt x="1913" y="1009"/>
                  </a:lnTo>
                  <a:lnTo>
                    <a:pt x="1822" y="1082"/>
                  </a:lnTo>
                  <a:lnTo>
                    <a:pt x="1731" y="1169"/>
                  </a:lnTo>
                  <a:lnTo>
                    <a:pt x="1696" y="1190"/>
                  </a:lnTo>
                  <a:lnTo>
                    <a:pt x="1640" y="1242"/>
                  </a:lnTo>
                  <a:lnTo>
                    <a:pt x="1549" y="1316"/>
                  </a:lnTo>
                  <a:lnTo>
                    <a:pt x="1463" y="1407"/>
                  </a:lnTo>
                  <a:lnTo>
                    <a:pt x="1372" y="1476"/>
                  </a:lnTo>
                  <a:lnTo>
                    <a:pt x="1281" y="1567"/>
                  </a:lnTo>
                  <a:lnTo>
                    <a:pt x="1190" y="1640"/>
                  </a:lnTo>
                  <a:lnTo>
                    <a:pt x="1117" y="1692"/>
                  </a:lnTo>
                  <a:lnTo>
                    <a:pt x="1099" y="1710"/>
                  </a:lnTo>
                  <a:lnTo>
                    <a:pt x="991" y="1800"/>
                  </a:lnTo>
                  <a:lnTo>
                    <a:pt x="900" y="1874"/>
                  </a:lnTo>
                  <a:lnTo>
                    <a:pt x="831" y="1965"/>
                  </a:lnTo>
                  <a:lnTo>
                    <a:pt x="740" y="2034"/>
                  </a:lnTo>
                  <a:lnTo>
                    <a:pt x="649" y="2108"/>
                  </a:lnTo>
                  <a:lnTo>
                    <a:pt x="598" y="2164"/>
                  </a:lnTo>
                  <a:lnTo>
                    <a:pt x="559" y="2198"/>
                  </a:lnTo>
                  <a:lnTo>
                    <a:pt x="468" y="2272"/>
                  </a:lnTo>
                  <a:lnTo>
                    <a:pt x="381" y="2341"/>
                  </a:lnTo>
                  <a:lnTo>
                    <a:pt x="342" y="2380"/>
                  </a:lnTo>
                  <a:lnTo>
                    <a:pt x="290" y="2432"/>
                  </a:lnTo>
                  <a:lnTo>
                    <a:pt x="200" y="2506"/>
                  </a:lnTo>
                  <a:lnTo>
                    <a:pt x="182" y="2523"/>
                  </a:lnTo>
                  <a:lnTo>
                    <a:pt x="74" y="2540"/>
                  </a:lnTo>
                  <a:lnTo>
                    <a:pt x="1" y="2540"/>
                  </a:lnTo>
                  <a:lnTo>
                    <a:pt x="1" y="2467"/>
                  </a:lnTo>
                  <a:lnTo>
                    <a:pt x="18" y="2359"/>
                  </a:lnTo>
                  <a:lnTo>
                    <a:pt x="35" y="2341"/>
                  </a:lnTo>
                  <a:lnTo>
                    <a:pt x="126" y="2250"/>
                  </a:lnTo>
                  <a:lnTo>
                    <a:pt x="182" y="2198"/>
                  </a:lnTo>
                  <a:lnTo>
                    <a:pt x="217" y="2164"/>
                  </a:lnTo>
                  <a:lnTo>
                    <a:pt x="290" y="2090"/>
                  </a:lnTo>
                  <a:lnTo>
                    <a:pt x="381" y="1999"/>
                  </a:lnTo>
                  <a:lnTo>
                    <a:pt x="416" y="1965"/>
                  </a:lnTo>
                  <a:lnTo>
                    <a:pt x="468" y="1926"/>
                  </a:lnTo>
                  <a:lnTo>
                    <a:pt x="559" y="1839"/>
                  </a:lnTo>
                  <a:lnTo>
                    <a:pt x="649" y="1766"/>
                  </a:lnTo>
                  <a:lnTo>
                    <a:pt x="740" y="1675"/>
                  </a:lnTo>
                  <a:lnTo>
                    <a:pt x="831" y="1601"/>
                  </a:lnTo>
                  <a:lnTo>
                    <a:pt x="922" y="1515"/>
                  </a:lnTo>
                  <a:lnTo>
                    <a:pt x="957" y="1493"/>
                  </a:lnTo>
                  <a:lnTo>
                    <a:pt x="1009" y="1441"/>
                  </a:lnTo>
                  <a:lnTo>
                    <a:pt x="1099" y="1368"/>
                  </a:lnTo>
                  <a:lnTo>
                    <a:pt x="1208" y="1277"/>
                  </a:lnTo>
                  <a:lnTo>
                    <a:pt x="1298" y="1208"/>
                  </a:lnTo>
                  <a:lnTo>
                    <a:pt x="1389" y="1134"/>
                  </a:lnTo>
                  <a:lnTo>
                    <a:pt x="1480" y="1061"/>
                  </a:lnTo>
                  <a:lnTo>
                    <a:pt x="1549" y="1009"/>
                  </a:lnTo>
                  <a:lnTo>
                    <a:pt x="1588" y="974"/>
                  </a:lnTo>
                  <a:lnTo>
                    <a:pt x="1679" y="901"/>
                  </a:lnTo>
                  <a:lnTo>
                    <a:pt x="1766" y="827"/>
                  </a:lnTo>
                  <a:lnTo>
                    <a:pt x="1874" y="758"/>
                  </a:lnTo>
                  <a:lnTo>
                    <a:pt x="1965" y="684"/>
                  </a:lnTo>
                  <a:lnTo>
                    <a:pt x="2056" y="611"/>
                  </a:lnTo>
                  <a:lnTo>
                    <a:pt x="2129" y="559"/>
                  </a:lnTo>
                  <a:lnTo>
                    <a:pt x="2164" y="541"/>
                  </a:lnTo>
                  <a:lnTo>
                    <a:pt x="2345" y="412"/>
                  </a:lnTo>
                  <a:lnTo>
                    <a:pt x="2363" y="394"/>
                  </a:lnTo>
                  <a:lnTo>
                    <a:pt x="2562" y="269"/>
                  </a:lnTo>
                  <a:lnTo>
                    <a:pt x="2614" y="217"/>
                  </a:lnTo>
                  <a:lnTo>
                    <a:pt x="2739" y="126"/>
                  </a:lnTo>
                  <a:lnTo>
                    <a:pt x="2938" y="1"/>
                  </a:lnTo>
                  <a:lnTo>
                    <a:pt x="301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81"/>
            <p:cNvSpPr/>
            <p:nvPr/>
          </p:nvSpPr>
          <p:spPr>
            <a:xfrm>
              <a:off x="331038" y="4596063"/>
              <a:ext cx="52375" cy="46000"/>
            </a:xfrm>
            <a:custGeom>
              <a:rect b="b" l="l" r="r" t="t"/>
              <a:pathLst>
                <a:path extrusionOk="0" h="1840" w="2095">
                  <a:moveTo>
                    <a:pt x="74" y="0"/>
                  </a:moveTo>
                  <a:lnTo>
                    <a:pt x="200" y="109"/>
                  </a:lnTo>
                  <a:lnTo>
                    <a:pt x="347" y="217"/>
                  </a:lnTo>
                  <a:lnTo>
                    <a:pt x="472" y="308"/>
                  </a:lnTo>
                  <a:lnTo>
                    <a:pt x="581" y="399"/>
                  </a:lnTo>
                  <a:lnTo>
                    <a:pt x="598" y="416"/>
                  </a:lnTo>
                  <a:lnTo>
                    <a:pt x="780" y="559"/>
                  </a:lnTo>
                  <a:lnTo>
                    <a:pt x="849" y="615"/>
                  </a:lnTo>
                  <a:lnTo>
                    <a:pt x="974" y="723"/>
                  </a:lnTo>
                  <a:lnTo>
                    <a:pt x="1031" y="775"/>
                  </a:lnTo>
                  <a:lnTo>
                    <a:pt x="1104" y="831"/>
                  </a:lnTo>
                  <a:lnTo>
                    <a:pt x="1230" y="939"/>
                  </a:lnTo>
                  <a:lnTo>
                    <a:pt x="1320" y="1026"/>
                  </a:lnTo>
                  <a:lnTo>
                    <a:pt x="1355" y="1047"/>
                  </a:lnTo>
                  <a:lnTo>
                    <a:pt x="1481" y="1156"/>
                  </a:lnTo>
                  <a:lnTo>
                    <a:pt x="1537" y="1208"/>
                  </a:lnTo>
                  <a:lnTo>
                    <a:pt x="1606" y="1264"/>
                  </a:lnTo>
                  <a:lnTo>
                    <a:pt x="1662" y="1316"/>
                  </a:lnTo>
                  <a:lnTo>
                    <a:pt x="1731" y="1372"/>
                  </a:lnTo>
                  <a:lnTo>
                    <a:pt x="1788" y="1424"/>
                  </a:lnTo>
                  <a:lnTo>
                    <a:pt x="1805" y="1424"/>
                  </a:lnTo>
                  <a:lnTo>
                    <a:pt x="1861" y="1458"/>
                  </a:lnTo>
                  <a:lnTo>
                    <a:pt x="1913" y="1515"/>
                  </a:lnTo>
                  <a:lnTo>
                    <a:pt x="1969" y="1549"/>
                  </a:lnTo>
                  <a:lnTo>
                    <a:pt x="1987" y="1567"/>
                  </a:lnTo>
                  <a:lnTo>
                    <a:pt x="2039" y="1623"/>
                  </a:lnTo>
                  <a:lnTo>
                    <a:pt x="2095" y="1675"/>
                  </a:lnTo>
                  <a:lnTo>
                    <a:pt x="2078" y="1731"/>
                  </a:lnTo>
                  <a:lnTo>
                    <a:pt x="2004" y="1805"/>
                  </a:lnTo>
                  <a:lnTo>
                    <a:pt x="1969" y="1839"/>
                  </a:lnTo>
                  <a:lnTo>
                    <a:pt x="1913" y="1805"/>
                  </a:lnTo>
                  <a:lnTo>
                    <a:pt x="1840" y="1748"/>
                  </a:lnTo>
                  <a:lnTo>
                    <a:pt x="1822" y="1731"/>
                  </a:lnTo>
                  <a:lnTo>
                    <a:pt x="1770" y="1696"/>
                  </a:lnTo>
                  <a:lnTo>
                    <a:pt x="1714" y="1640"/>
                  </a:lnTo>
                  <a:lnTo>
                    <a:pt x="1662" y="1606"/>
                  </a:lnTo>
                  <a:lnTo>
                    <a:pt x="1645" y="1588"/>
                  </a:lnTo>
                  <a:lnTo>
                    <a:pt x="1589" y="1532"/>
                  </a:lnTo>
                  <a:lnTo>
                    <a:pt x="1515" y="1480"/>
                  </a:lnTo>
                  <a:lnTo>
                    <a:pt x="1463" y="1424"/>
                  </a:lnTo>
                  <a:lnTo>
                    <a:pt x="1390" y="1372"/>
                  </a:lnTo>
                  <a:lnTo>
                    <a:pt x="1338" y="1316"/>
                  </a:lnTo>
                  <a:lnTo>
                    <a:pt x="1212" y="1208"/>
                  </a:lnTo>
                  <a:lnTo>
                    <a:pt x="1173" y="1173"/>
                  </a:lnTo>
                  <a:lnTo>
                    <a:pt x="1083" y="1099"/>
                  </a:lnTo>
                  <a:lnTo>
                    <a:pt x="957" y="991"/>
                  </a:lnTo>
                  <a:lnTo>
                    <a:pt x="905" y="918"/>
                  </a:lnTo>
                  <a:lnTo>
                    <a:pt x="849" y="866"/>
                  </a:lnTo>
                  <a:lnTo>
                    <a:pt x="723" y="758"/>
                  </a:lnTo>
                  <a:lnTo>
                    <a:pt x="672" y="701"/>
                  </a:lnTo>
                  <a:lnTo>
                    <a:pt x="490" y="524"/>
                  </a:lnTo>
                  <a:lnTo>
                    <a:pt x="472" y="507"/>
                  </a:lnTo>
                  <a:lnTo>
                    <a:pt x="364" y="416"/>
                  </a:lnTo>
                  <a:lnTo>
                    <a:pt x="256" y="308"/>
                  </a:lnTo>
                  <a:lnTo>
                    <a:pt x="256" y="290"/>
                  </a:lnTo>
                  <a:lnTo>
                    <a:pt x="148" y="182"/>
                  </a:lnTo>
                  <a:lnTo>
                    <a:pt x="23" y="52"/>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81"/>
            <p:cNvSpPr/>
            <p:nvPr/>
          </p:nvSpPr>
          <p:spPr>
            <a:xfrm>
              <a:off x="382413" y="4582538"/>
              <a:ext cx="27625" cy="31075"/>
            </a:xfrm>
            <a:custGeom>
              <a:rect b="b" l="l" r="r" t="t"/>
              <a:pathLst>
                <a:path extrusionOk="0" h="1243" w="1105">
                  <a:moveTo>
                    <a:pt x="1104" y="35"/>
                  </a:moveTo>
                  <a:lnTo>
                    <a:pt x="1065" y="74"/>
                  </a:lnTo>
                  <a:lnTo>
                    <a:pt x="1031" y="126"/>
                  </a:lnTo>
                  <a:lnTo>
                    <a:pt x="996" y="161"/>
                  </a:lnTo>
                  <a:lnTo>
                    <a:pt x="974" y="200"/>
                  </a:lnTo>
                  <a:lnTo>
                    <a:pt x="905" y="269"/>
                  </a:lnTo>
                  <a:lnTo>
                    <a:pt x="905" y="269"/>
                  </a:lnTo>
                  <a:lnTo>
                    <a:pt x="849" y="342"/>
                  </a:lnTo>
                  <a:lnTo>
                    <a:pt x="780" y="416"/>
                  </a:lnTo>
                  <a:lnTo>
                    <a:pt x="741" y="485"/>
                  </a:lnTo>
                  <a:lnTo>
                    <a:pt x="723" y="485"/>
                  </a:lnTo>
                  <a:lnTo>
                    <a:pt x="650" y="576"/>
                  </a:lnTo>
                  <a:lnTo>
                    <a:pt x="598" y="650"/>
                  </a:lnTo>
                  <a:lnTo>
                    <a:pt x="581" y="667"/>
                  </a:lnTo>
                  <a:lnTo>
                    <a:pt x="524" y="723"/>
                  </a:lnTo>
                  <a:lnTo>
                    <a:pt x="473" y="792"/>
                  </a:lnTo>
                  <a:lnTo>
                    <a:pt x="455" y="810"/>
                  </a:lnTo>
                  <a:lnTo>
                    <a:pt x="434" y="831"/>
                  </a:lnTo>
                  <a:lnTo>
                    <a:pt x="399" y="866"/>
                  </a:lnTo>
                  <a:lnTo>
                    <a:pt x="364" y="901"/>
                  </a:lnTo>
                  <a:lnTo>
                    <a:pt x="325" y="940"/>
                  </a:lnTo>
                  <a:lnTo>
                    <a:pt x="308" y="957"/>
                  </a:lnTo>
                  <a:lnTo>
                    <a:pt x="308" y="974"/>
                  </a:lnTo>
                  <a:lnTo>
                    <a:pt x="274" y="1009"/>
                  </a:lnTo>
                  <a:lnTo>
                    <a:pt x="239" y="1048"/>
                  </a:lnTo>
                  <a:lnTo>
                    <a:pt x="200" y="1082"/>
                  </a:lnTo>
                  <a:lnTo>
                    <a:pt x="183" y="1117"/>
                  </a:lnTo>
                  <a:lnTo>
                    <a:pt x="148" y="1156"/>
                  </a:lnTo>
                  <a:lnTo>
                    <a:pt x="109" y="1190"/>
                  </a:lnTo>
                  <a:lnTo>
                    <a:pt x="92" y="1225"/>
                  </a:lnTo>
                  <a:lnTo>
                    <a:pt x="92" y="1225"/>
                  </a:lnTo>
                  <a:lnTo>
                    <a:pt x="23" y="1242"/>
                  </a:lnTo>
                  <a:lnTo>
                    <a:pt x="1" y="1173"/>
                  </a:lnTo>
                  <a:lnTo>
                    <a:pt x="23" y="1173"/>
                  </a:lnTo>
                  <a:lnTo>
                    <a:pt x="40" y="1134"/>
                  </a:lnTo>
                  <a:lnTo>
                    <a:pt x="75" y="1082"/>
                  </a:lnTo>
                  <a:lnTo>
                    <a:pt x="92" y="1048"/>
                  </a:lnTo>
                  <a:lnTo>
                    <a:pt x="131" y="1009"/>
                  </a:lnTo>
                  <a:lnTo>
                    <a:pt x="148" y="974"/>
                  </a:lnTo>
                  <a:lnTo>
                    <a:pt x="183" y="940"/>
                  </a:lnTo>
                  <a:lnTo>
                    <a:pt x="217" y="883"/>
                  </a:lnTo>
                  <a:lnTo>
                    <a:pt x="217" y="883"/>
                  </a:lnTo>
                  <a:lnTo>
                    <a:pt x="239" y="849"/>
                  </a:lnTo>
                  <a:lnTo>
                    <a:pt x="274" y="810"/>
                  </a:lnTo>
                  <a:lnTo>
                    <a:pt x="308" y="775"/>
                  </a:lnTo>
                  <a:lnTo>
                    <a:pt x="347" y="740"/>
                  </a:lnTo>
                  <a:lnTo>
                    <a:pt x="347" y="723"/>
                  </a:lnTo>
                  <a:lnTo>
                    <a:pt x="382" y="702"/>
                  </a:lnTo>
                  <a:lnTo>
                    <a:pt x="434" y="632"/>
                  </a:lnTo>
                  <a:lnTo>
                    <a:pt x="490" y="576"/>
                  </a:lnTo>
                  <a:lnTo>
                    <a:pt x="507" y="559"/>
                  </a:lnTo>
                  <a:lnTo>
                    <a:pt x="581" y="485"/>
                  </a:lnTo>
                  <a:lnTo>
                    <a:pt x="650" y="416"/>
                  </a:lnTo>
                  <a:lnTo>
                    <a:pt x="650" y="416"/>
                  </a:lnTo>
                  <a:lnTo>
                    <a:pt x="723" y="360"/>
                  </a:lnTo>
                  <a:lnTo>
                    <a:pt x="780" y="291"/>
                  </a:lnTo>
                  <a:lnTo>
                    <a:pt x="849" y="234"/>
                  </a:lnTo>
                  <a:lnTo>
                    <a:pt x="849" y="217"/>
                  </a:lnTo>
                  <a:lnTo>
                    <a:pt x="922" y="143"/>
                  </a:lnTo>
                  <a:lnTo>
                    <a:pt x="957" y="109"/>
                  </a:lnTo>
                  <a:lnTo>
                    <a:pt x="996" y="92"/>
                  </a:lnTo>
                  <a:lnTo>
                    <a:pt x="1031" y="53"/>
                  </a:lnTo>
                  <a:lnTo>
                    <a:pt x="1065" y="18"/>
                  </a:lnTo>
                  <a:lnTo>
                    <a:pt x="108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81"/>
            <p:cNvSpPr/>
            <p:nvPr/>
          </p:nvSpPr>
          <p:spPr>
            <a:xfrm>
              <a:off x="373013" y="4494613"/>
              <a:ext cx="19825" cy="444025"/>
            </a:xfrm>
            <a:custGeom>
              <a:rect b="b" l="l" r="r" t="t"/>
              <a:pathLst>
                <a:path extrusionOk="0" h="17761" w="793">
                  <a:moveTo>
                    <a:pt x="52" y="0"/>
                  </a:moveTo>
                  <a:lnTo>
                    <a:pt x="1" y="57"/>
                  </a:lnTo>
                  <a:lnTo>
                    <a:pt x="18" y="199"/>
                  </a:lnTo>
                  <a:lnTo>
                    <a:pt x="18" y="325"/>
                  </a:lnTo>
                  <a:lnTo>
                    <a:pt x="1" y="472"/>
                  </a:lnTo>
                  <a:lnTo>
                    <a:pt x="1" y="507"/>
                  </a:lnTo>
                  <a:lnTo>
                    <a:pt x="18" y="615"/>
                  </a:lnTo>
                  <a:lnTo>
                    <a:pt x="18" y="740"/>
                  </a:lnTo>
                  <a:lnTo>
                    <a:pt x="35" y="887"/>
                  </a:lnTo>
                  <a:lnTo>
                    <a:pt x="35" y="1030"/>
                  </a:lnTo>
                  <a:lnTo>
                    <a:pt x="52" y="1155"/>
                  </a:lnTo>
                  <a:lnTo>
                    <a:pt x="52" y="1298"/>
                  </a:lnTo>
                  <a:lnTo>
                    <a:pt x="52" y="1428"/>
                  </a:lnTo>
                  <a:lnTo>
                    <a:pt x="74" y="1571"/>
                  </a:lnTo>
                  <a:lnTo>
                    <a:pt x="74" y="1714"/>
                  </a:lnTo>
                  <a:lnTo>
                    <a:pt x="74" y="1822"/>
                  </a:lnTo>
                  <a:lnTo>
                    <a:pt x="74" y="1839"/>
                  </a:lnTo>
                  <a:lnTo>
                    <a:pt x="91" y="1986"/>
                  </a:lnTo>
                  <a:lnTo>
                    <a:pt x="91" y="2129"/>
                  </a:lnTo>
                  <a:lnTo>
                    <a:pt x="109" y="2254"/>
                  </a:lnTo>
                  <a:lnTo>
                    <a:pt x="109" y="2401"/>
                  </a:lnTo>
                  <a:lnTo>
                    <a:pt x="126" y="2544"/>
                  </a:lnTo>
                  <a:lnTo>
                    <a:pt x="143" y="2812"/>
                  </a:lnTo>
                  <a:lnTo>
                    <a:pt x="143" y="3085"/>
                  </a:lnTo>
                  <a:lnTo>
                    <a:pt x="161" y="3353"/>
                  </a:lnTo>
                  <a:lnTo>
                    <a:pt x="182" y="3643"/>
                  </a:lnTo>
                  <a:lnTo>
                    <a:pt x="182" y="3916"/>
                  </a:lnTo>
                  <a:lnTo>
                    <a:pt x="200" y="4184"/>
                  </a:lnTo>
                  <a:lnTo>
                    <a:pt x="217" y="4474"/>
                  </a:lnTo>
                  <a:lnTo>
                    <a:pt x="217" y="4742"/>
                  </a:lnTo>
                  <a:lnTo>
                    <a:pt x="234" y="5015"/>
                  </a:lnTo>
                  <a:lnTo>
                    <a:pt x="234" y="5283"/>
                  </a:lnTo>
                  <a:lnTo>
                    <a:pt x="234" y="5573"/>
                  </a:lnTo>
                  <a:lnTo>
                    <a:pt x="251" y="5841"/>
                  </a:lnTo>
                  <a:lnTo>
                    <a:pt x="251" y="6040"/>
                  </a:lnTo>
                  <a:lnTo>
                    <a:pt x="251" y="6114"/>
                  </a:lnTo>
                  <a:lnTo>
                    <a:pt x="251" y="6403"/>
                  </a:lnTo>
                  <a:lnTo>
                    <a:pt x="269" y="6672"/>
                  </a:lnTo>
                  <a:lnTo>
                    <a:pt x="269" y="6944"/>
                  </a:lnTo>
                  <a:lnTo>
                    <a:pt x="269" y="7230"/>
                  </a:lnTo>
                  <a:lnTo>
                    <a:pt x="290" y="7502"/>
                  </a:lnTo>
                  <a:lnTo>
                    <a:pt x="290" y="7771"/>
                  </a:lnTo>
                  <a:lnTo>
                    <a:pt x="290" y="8060"/>
                  </a:lnTo>
                  <a:lnTo>
                    <a:pt x="290" y="8329"/>
                  </a:lnTo>
                  <a:lnTo>
                    <a:pt x="308" y="8601"/>
                  </a:lnTo>
                  <a:lnTo>
                    <a:pt x="308" y="8891"/>
                  </a:lnTo>
                  <a:lnTo>
                    <a:pt x="308" y="9432"/>
                  </a:lnTo>
                  <a:lnTo>
                    <a:pt x="325" y="9990"/>
                  </a:lnTo>
                  <a:lnTo>
                    <a:pt x="325" y="10548"/>
                  </a:lnTo>
                  <a:lnTo>
                    <a:pt x="325" y="10782"/>
                  </a:lnTo>
                  <a:lnTo>
                    <a:pt x="342" y="11089"/>
                  </a:lnTo>
                  <a:lnTo>
                    <a:pt x="342" y="11647"/>
                  </a:lnTo>
                  <a:lnTo>
                    <a:pt x="360" y="11937"/>
                  </a:lnTo>
                  <a:lnTo>
                    <a:pt x="360" y="12205"/>
                  </a:lnTo>
                  <a:lnTo>
                    <a:pt x="360" y="12279"/>
                  </a:lnTo>
                  <a:lnTo>
                    <a:pt x="377" y="12478"/>
                  </a:lnTo>
                  <a:lnTo>
                    <a:pt x="377" y="12763"/>
                  </a:lnTo>
                  <a:lnTo>
                    <a:pt x="377" y="13036"/>
                  </a:lnTo>
                  <a:lnTo>
                    <a:pt x="399" y="13304"/>
                  </a:lnTo>
                  <a:lnTo>
                    <a:pt x="416" y="13594"/>
                  </a:lnTo>
                  <a:lnTo>
                    <a:pt x="416" y="13845"/>
                  </a:lnTo>
                  <a:lnTo>
                    <a:pt x="416" y="13866"/>
                  </a:lnTo>
                  <a:lnTo>
                    <a:pt x="433" y="14135"/>
                  </a:lnTo>
                  <a:lnTo>
                    <a:pt x="451" y="14425"/>
                  </a:lnTo>
                  <a:lnTo>
                    <a:pt x="451" y="14693"/>
                  </a:lnTo>
                  <a:lnTo>
                    <a:pt x="468" y="14965"/>
                  </a:lnTo>
                  <a:lnTo>
                    <a:pt x="485" y="15251"/>
                  </a:lnTo>
                  <a:lnTo>
                    <a:pt x="485" y="15307"/>
                  </a:lnTo>
                  <a:lnTo>
                    <a:pt x="507" y="15523"/>
                  </a:lnTo>
                  <a:lnTo>
                    <a:pt x="524" y="15792"/>
                  </a:lnTo>
                  <a:lnTo>
                    <a:pt x="541" y="16082"/>
                  </a:lnTo>
                  <a:lnTo>
                    <a:pt x="559" y="16354"/>
                  </a:lnTo>
                  <a:lnTo>
                    <a:pt x="559" y="16389"/>
                  </a:lnTo>
                  <a:lnTo>
                    <a:pt x="576" y="16622"/>
                  </a:lnTo>
                  <a:lnTo>
                    <a:pt x="615" y="16895"/>
                  </a:lnTo>
                  <a:lnTo>
                    <a:pt x="632" y="17038"/>
                  </a:lnTo>
                  <a:lnTo>
                    <a:pt x="632" y="17128"/>
                  </a:lnTo>
                  <a:lnTo>
                    <a:pt x="650" y="17180"/>
                  </a:lnTo>
                  <a:lnTo>
                    <a:pt x="667" y="17306"/>
                  </a:lnTo>
                  <a:lnTo>
                    <a:pt x="684" y="17453"/>
                  </a:lnTo>
                  <a:lnTo>
                    <a:pt x="701" y="17596"/>
                  </a:lnTo>
                  <a:lnTo>
                    <a:pt x="701" y="17721"/>
                  </a:lnTo>
                  <a:lnTo>
                    <a:pt x="758" y="17760"/>
                  </a:lnTo>
                  <a:lnTo>
                    <a:pt x="792" y="17721"/>
                  </a:lnTo>
                  <a:lnTo>
                    <a:pt x="775" y="17578"/>
                  </a:lnTo>
                  <a:lnTo>
                    <a:pt x="775" y="17453"/>
                  </a:lnTo>
                  <a:lnTo>
                    <a:pt x="775" y="17306"/>
                  </a:lnTo>
                  <a:lnTo>
                    <a:pt x="775" y="17163"/>
                  </a:lnTo>
                  <a:lnTo>
                    <a:pt x="775" y="17111"/>
                  </a:lnTo>
                  <a:lnTo>
                    <a:pt x="775" y="17038"/>
                  </a:lnTo>
                  <a:lnTo>
                    <a:pt x="775" y="16895"/>
                  </a:lnTo>
                  <a:lnTo>
                    <a:pt x="775" y="16622"/>
                  </a:lnTo>
                  <a:lnTo>
                    <a:pt x="775" y="16371"/>
                  </a:lnTo>
                  <a:lnTo>
                    <a:pt x="775" y="16332"/>
                  </a:lnTo>
                  <a:lnTo>
                    <a:pt x="758" y="16064"/>
                  </a:lnTo>
                  <a:lnTo>
                    <a:pt x="758" y="15792"/>
                  </a:lnTo>
                  <a:lnTo>
                    <a:pt x="740" y="15506"/>
                  </a:lnTo>
                  <a:lnTo>
                    <a:pt x="740" y="15290"/>
                  </a:lnTo>
                  <a:lnTo>
                    <a:pt x="740" y="15234"/>
                  </a:lnTo>
                  <a:lnTo>
                    <a:pt x="740" y="14965"/>
                  </a:lnTo>
                  <a:lnTo>
                    <a:pt x="723" y="14675"/>
                  </a:lnTo>
                  <a:lnTo>
                    <a:pt x="723" y="14407"/>
                  </a:lnTo>
                  <a:lnTo>
                    <a:pt x="701" y="14135"/>
                  </a:lnTo>
                  <a:lnTo>
                    <a:pt x="701" y="13845"/>
                  </a:lnTo>
                  <a:lnTo>
                    <a:pt x="701" y="13577"/>
                  </a:lnTo>
                  <a:lnTo>
                    <a:pt x="701" y="13304"/>
                  </a:lnTo>
                  <a:lnTo>
                    <a:pt x="684" y="13036"/>
                  </a:lnTo>
                  <a:lnTo>
                    <a:pt x="684" y="12746"/>
                  </a:lnTo>
                  <a:lnTo>
                    <a:pt x="684" y="12478"/>
                  </a:lnTo>
                  <a:lnTo>
                    <a:pt x="684" y="12261"/>
                  </a:lnTo>
                  <a:lnTo>
                    <a:pt x="684" y="12205"/>
                  </a:lnTo>
                  <a:lnTo>
                    <a:pt x="667" y="11920"/>
                  </a:lnTo>
                  <a:lnTo>
                    <a:pt x="667" y="11647"/>
                  </a:lnTo>
                  <a:lnTo>
                    <a:pt x="667" y="11089"/>
                  </a:lnTo>
                  <a:lnTo>
                    <a:pt x="667" y="10782"/>
                  </a:lnTo>
                  <a:lnTo>
                    <a:pt x="650" y="10548"/>
                  </a:lnTo>
                  <a:lnTo>
                    <a:pt x="650" y="9990"/>
                  </a:lnTo>
                  <a:lnTo>
                    <a:pt x="632" y="9432"/>
                  </a:lnTo>
                  <a:lnTo>
                    <a:pt x="632" y="8869"/>
                  </a:lnTo>
                  <a:lnTo>
                    <a:pt x="615" y="8601"/>
                  </a:lnTo>
                  <a:lnTo>
                    <a:pt x="615" y="8329"/>
                  </a:lnTo>
                  <a:lnTo>
                    <a:pt x="615" y="8043"/>
                  </a:lnTo>
                  <a:lnTo>
                    <a:pt x="593" y="7771"/>
                  </a:lnTo>
                  <a:lnTo>
                    <a:pt x="593" y="7502"/>
                  </a:lnTo>
                  <a:lnTo>
                    <a:pt x="593" y="7212"/>
                  </a:lnTo>
                  <a:lnTo>
                    <a:pt x="576" y="6944"/>
                  </a:lnTo>
                  <a:lnTo>
                    <a:pt x="576" y="6672"/>
                  </a:lnTo>
                  <a:lnTo>
                    <a:pt x="559" y="6382"/>
                  </a:lnTo>
                  <a:lnTo>
                    <a:pt x="559" y="6114"/>
                  </a:lnTo>
                  <a:lnTo>
                    <a:pt x="559" y="6040"/>
                  </a:lnTo>
                  <a:lnTo>
                    <a:pt x="541" y="5841"/>
                  </a:lnTo>
                  <a:lnTo>
                    <a:pt x="541" y="5555"/>
                  </a:lnTo>
                  <a:lnTo>
                    <a:pt x="524" y="5283"/>
                  </a:lnTo>
                  <a:lnTo>
                    <a:pt x="524" y="5015"/>
                  </a:lnTo>
                  <a:lnTo>
                    <a:pt x="507" y="4725"/>
                  </a:lnTo>
                  <a:lnTo>
                    <a:pt x="485" y="4457"/>
                  </a:lnTo>
                  <a:lnTo>
                    <a:pt x="485" y="4184"/>
                  </a:lnTo>
                  <a:lnTo>
                    <a:pt x="468" y="3894"/>
                  </a:lnTo>
                  <a:lnTo>
                    <a:pt x="451" y="3626"/>
                  </a:lnTo>
                  <a:lnTo>
                    <a:pt x="433" y="3353"/>
                  </a:lnTo>
                  <a:lnTo>
                    <a:pt x="416" y="3068"/>
                  </a:lnTo>
                  <a:lnTo>
                    <a:pt x="399" y="2795"/>
                  </a:lnTo>
                  <a:lnTo>
                    <a:pt x="377" y="2527"/>
                  </a:lnTo>
                  <a:lnTo>
                    <a:pt x="377" y="2380"/>
                  </a:lnTo>
                  <a:lnTo>
                    <a:pt x="360" y="2237"/>
                  </a:lnTo>
                  <a:lnTo>
                    <a:pt x="360" y="2112"/>
                  </a:lnTo>
                  <a:lnTo>
                    <a:pt x="342" y="1969"/>
                  </a:lnTo>
                  <a:lnTo>
                    <a:pt x="342" y="1822"/>
                  </a:lnTo>
                  <a:lnTo>
                    <a:pt x="325" y="1804"/>
                  </a:lnTo>
                  <a:lnTo>
                    <a:pt x="325" y="1696"/>
                  </a:lnTo>
                  <a:lnTo>
                    <a:pt x="308" y="1554"/>
                  </a:lnTo>
                  <a:lnTo>
                    <a:pt x="290" y="1406"/>
                  </a:lnTo>
                  <a:lnTo>
                    <a:pt x="269" y="1281"/>
                  </a:lnTo>
                  <a:lnTo>
                    <a:pt x="269" y="1138"/>
                  </a:lnTo>
                  <a:lnTo>
                    <a:pt x="251" y="1013"/>
                  </a:lnTo>
                  <a:lnTo>
                    <a:pt x="234" y="866"/>
                  </a:lnTo>
                  <a:lnTo>
                    <a:pt x="217" y="723"/>
                  </a:lnTo>
                  <a:lnTo>
                    <a:pt x="200" y="597"/>
                  </a:lnTo>
                  <a:lnTo>
                    <a:pt x="182" y="489"/>
                  </a:lnTo>
                  <a:lnTo>
                    <a:pt x="182" y="455"/>
                  </a:lnTo>
                  <a:lnTo>
                    <a:pt x="161" y="325"/>
                  </a:lnTo>
                  <a:lnTo>
                    <a:pt x="126" y="182"/>
                  </a:lnTo>
                  <a:lnTo>
                    <a:pt x="109" y="39"/>
                  </a:lnTo>
                  <a:lnTo>
                    <a:pt x="5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3" name="Google Shape;1793;p8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794" name="Google Shape;1794;p81"/>
          <p:cNvGrpSpPr/>
          <p:nvPr/>
        </p:nvGrpSpPr>
        <p:grpSpPr>
          <a:xfrm>
            <a:off x="1349774" y="4938638"/>
            <a:ext cx="2749702" cy="122914"/>
            <a:chOff x="5024149" y="4918613"/>
            <a:chExt cx="2749702" cy="122914"/>
          </a:xfrm>
        </p:grpSpPr>
        <p:sp>
          <p:nvSpPr>
            <p:cNvPr id="1795" name="Google Shape;1795;p81"/>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81"/>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81"/>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81"/>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81"/>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81"/>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81"/>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81"/>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81"/>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81"/>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81"/>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81"/>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81"/>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81"/>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81"/>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81"/>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81"/>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81"/>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81"/>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81"/>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81"/>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81"/>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81"/>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81"/>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81"/>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81"/>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81"/>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81"/>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81"/>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81"/>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5" name="Google Shape;1825;p81"/>
          <p:cNvSpPr/>
          <p:nvPr/>
        </p:nvSpPr>
        <p:spPr>
          <a:xfrm flipH="1">
            <a:off x="-786712" y="4938650"/>
            <a:ext cx="2016300" cy="3219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6" name="Google Shape;1826;p81"/>
          <p:cNvGrpSpPr/>
          <p:nvPr/>
        </p:nvGrpSpPr>
        <p:grpSpPr>
          <a:xfrm>
            <a:off x="421181" y="4575726"/>
            <a:ext cx="292040" cy="362694"/>
            <a:chOff x="679508" y="4661445"/>
            <a:chExt cx="223204" cy="277204"/>
          </a:xfrm>
        </p:grpSpPr>
        <p:sp>
          <p:nvSpPr>
            <p:cNvPr id="1827" name="Google Shape;1827;p81"/>
            <p:cNvSpPr/>
            <p:nvPr/>
          </p:nvSpPr>
          <p:spPr>
            <a:xfrm>
              <a:off x="729269" y="4769528"/>
              <a:ext cx="63410" cy="115714"/>
            </a:xfrm>
            <a:custGeom>
              <a:rect b="b" l="l" r="r" t="t"/>
              <a:pathLst>
                <a:path extrusionOk="0" h="1365" w="748">
                  <a:moveTo>
                    <a:pt x="1" y="1"/>
                  </a:moveTo>
                  <a:lnTo>
                    <a:pt x="1" y="979"/>
                  </a:lnTo>
                  <a:cubicBezTo>
                    <a:pt x="1" y="1187"/>
                    <a:pt x="170" y="1365"/>
                    <a:pt x="385" y="1365"/>
                  </a:cubicBezTo>
                  <a:lnTo>
                    <a:pt x="748" y="1365"/>
                  </a:lnTo>
                  <a:lnTo>
                    <a:pt x="748" y="1304"/>
                  </a:lnTo>
                  <a:lnTo>
                    <a:pt x="385" y="1304"/>
                  </a:lnTo>
                  <a:cubicBezTo>
                    <a:pt x="200" y="1304"/>
                    <a:pt x="52" y="1157"/>
                    <a:pt x="52" y="979"/>
                  </a:cubicBezTo>
                  <a:lnTo>
                    <a:pt x="5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81"/>
            <p:cNvSpPr/>
            <p:nvPr/>
          </p:nvSpPr>
          <p:spPr>
            <a:xfrm>
              <a:off x="792593" y="4785804"/>
              <a:ext cx="77397" cy="84349"/>
            </a:xfrm>
            <a:custGeom>
              <a:rect b="b" l="l" r="r" t="t"/>
              <a:pathLst>
                <a:path extrusionOk="0" h="995" w="913">
                  <a:moveTo>
                    <a:pt x="854" y="1"/>
                  </a:moveTo>
                  <a:lnTo>
                    <a:pt x="854" y="417"/>
                  </a:lnTo>
                  <a:cubicBezTo>
                    <a:pt x="854" y="705"/>
                    <a:pt x="623" y="942"/>
                    <a:pt x="335" y="942"/>
                  </a:cubicBezTo>
                  <a:lnTo>
                    <a:pt x="1" y="942"/>
                  </a:lnTo>
                  <a:lnTo>
                    <a:pt x="1" y="995"/>
                  </a:lnTo>
                  <a:lnTo>
                    <a:pt x="335" y="995"/>
                  </a:lnTo>
                  <a:cubicBezTo>
                    <a:pt x="653" y="995"/>
                    <a:pt x="913" y="735"/>
                    <a:pt x="913" y="417"/>
                  </a:cubicBezTo>
                  <a:lnTo>
                    <a:pt x="91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81"/>
            <p:cNvSpPr/>
            <p:nvPr/>
          </p:nvSpPr>
          <p:spPr>
            <a:xfrm>
              <a:off x="790219" y="4791569"/>
              <a:ext cx="4408" cy="147080"/>
            </a:xfrm>
            <a:custGeom>
              <a:rect b="b" l="l" r="r" t="t"/>
              <a:pathLst>
                <a:path extrusionOk="0" h="1735" w="52">
                  <a:moveTo>
                    <a:pt x="0" y="0"/>
                  </a:moveTo>
                  <a:lnTo>
                    <a:pt x="0" y="1734"/>
                  </a:lnTo>
                  <a:lnTo>
                    <a:pt x="52" y="1734"/>
                  </a:lnTo>
                  <a:lnTo>
                    <a:pt x="5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81"/>
            <p:cNvSpPr/>
            <p:nvPr/>
          </p:nvSpPr>
          <p:spPr>
            <a:xfrm>
              <a:off x="718587" y="4661445"/>
              <a:ext cx="152675" cy="130211"/>
            </a:xfrm>
            <a:custGeom>
              <a:rect b="b" l="l" r="r" t="t"/>
              <a:pathLst>
                <a:path extrusionOk="0" h="1536" w="1801">
                  <a:moveTo>
                    <a:pt x="904" y="1"/>
                  </a:moveTo>
                  <a:cubicBezTo>
                    <a:pt x="401" y="1"/>
                    <a:pt x="1" y="342"/>
                    <a:pt x="1" y="764"/>
                  </a:cubicBezTo>
                  <a:cubicBezTo>
                    <a:pt x="1" y="1187"/>
                    <a:pt x="401" y="1535"/>
                    <a:pt x="904" y="1535"/>
                  </a:cubicBezTo>
                  <a:cubicBezTo>
                    <a:pt x="1400" y="1535"/>
                    <a:pt x="1800" y="1187"/>
                    <a:pt x="1800" y="764"/>
                  </a:cubicBezTo>
                  <a:cubicBezTo>
                    <a:pt x="1800" y="342"/>
                    <a:pt x="1400" y="1"/>
                    <a:pt x="904"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81"/>
            <p:cNvSpPr/>
            <p:nvPr/>
          </p:nvSpPr>
          <p:spPr>
            <a:xfrm>
              <a:off x="679508" y="4714851"/>
              <a:ext cx="106389" cy="89944"/>
            </a:xfrm>
            <a:custGeom>
              <a:rect b="b" l="l" r="r" t="t"/>
              <a:pathLst>
                <a:path extrusionOk="0" h="1061" w="1255">
                  <a:moveTo>
                    <a:pt x="632" y="0"/>
                  </a:moveTo>
                  <a:cubicBezTo>
                    <a:pt x="284" y="0"/>
                    <a:pt x="1" y="239"/>
                    <a:pt x="1" y="527"/>
                  </a:cubicBezTo>
                  <a:cubicBezTo>
                    <a:pt x="1" y="824"/>
                    <a:pt x="284" y="1060"/>
                    <a:pt x="632" y="1060"/>
                  </a:cubicBezTo>
                  <a:cubicBezTo>
                    <a:pt x="972" y="1060"/>
                    <a:pt x="1255" y="824"/>
                    <a:pt x="1255" y="527"/>
                  </a:cubicBezTo>
                  <a:cubicBezTo>
                    <a:pt x="1255" y="239"/>
                    <a:pt x="972" y="0"/>
                    <a:pt x="63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81"/>
            <p:cNvSpPr/>
            <p:nvPr/>
          </p:nvSpPr>
          <p:spPr>
            <a:xfrm>
              <a:off x="831079" y="4741215"/>
              <a:ext cx="71633" cy="61121"/>
            </a:xfrm>
            <a:custGeom>
              <a:rect b="b" l="l" r="r" t="t"/>
              <a:pathLst>
                <a:path extrusionOk="0" h="721" w="845">
                  <a:moveTo>
                    <a:pt x="422" y="0"/>
                  </a:moveTo>
                  <a:cubicBezTo>
                    <a:pt x="185" y="0"/>
                    <a:pt x="0" y="164"/>
                    <a:pt x="0" y="365"/>
                  </a:cubicBezTo>
                  <a:cubicBezTo>
                    <a:pt x="0" y="557"/>
                    <a:pt x="185" y="721"/>
                    <a:pt x="422" y="721"/>
                  </a:cubicBezTo>
                  <a:cubicBezTo>
                    <a:pt x="651" y="721"/>
                    <a:pt x="845" y="557"/>
                    <a:pt x="845" y="365"/>
                  </a:cubicBezTo>
                  <a:cubicBezTo>
                    <a:pt x="845" y="164"/>
                    <a:pt x="651" y="0"/>
                    <a:pt x="42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3" name="Google Shape;1833;p81"/>
          <p:cNvGrpSpPr/>
          <p:nvPr/>
        </p:nvGrpSpPr>
        <p:grpSpPr>
          <a:xfrm>
            <a:off x="767038" y="4664782"/>
            <a:ext cx="292041" cy="265579"/>
            <a:chOff x="2902325" y="2072636"/>
            <a:chExt cx="187941" cy="170900"/>
          </a:xfrm>
        </p:grpSpPr>
        <p:sp>
          <p:nvSpPr>
            <p:cNvPr id="1834" name="Google Shape;1834;p81"/>
            <p:cNvSpPr/>
            <p:nvPr/>
          </p:nvSpPr>
          <p:spPr>
            <a:xfrm>
              <a:off x="2902325" y="2072636"/>
              <a:ext cx="187941" cy="84772"/>
            </a:xfrm>
            <a:custGeom>
              <a:rect b="b" l="l" r="r" t="t"/>
              <a:pathLst>
                <a:path extrusionOk="0" h="1000" w="2217">
                  <a:moveTo>
                    <a:pt x="157" y="0"/>
                  </a:moveTo>
                  <a:lnTo>
                    <a:pt x="0" y="1000"/>
                  </a:lnTo>
                  <a:lnTo>
                    <a:pt x="2216" y="1000"/>
                  </a:lnTo>
                  <a:lnTo>
                    <a:pt x="20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81"/>
            <p:cNvSpPr/>
            <p:nvPr/>
          </p:nvSpPr>
          <p:spPr>
            <a:xfrm>
              <a:off x="2902325" y="2157322"/>
              <a:ext cx="187347" cy="86214"/>
            </a:xfrm>
            <a:custGeom>
              <a:rect b="b" l="l" r="r" t="t"/>
              <a:pathLst>
                <a:path extrusionOk="0" h="1017" w="2210">
                  <a:moveTo>
                    <a:pt x="0" y="1"/>
                  </a:moveTo>
                  <a:lnTo>
                    <a:pt x="0" y="1016"/>
                  </a:lnTo>
                  <a:lnTo>
                    <a:pt x="2209" y="1016"/>
                  </a:lnTo>
                  <a:lnTo>
                    <a:pt x="2209"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81"/>
            <p:cNvSpPr/>
            <p:nvPr/>
          </p:nvSpPr>
          <p:spPr>
            <a:xfrm>
              <a:off x="2936827" y="2187501"/>
              <a:ext cx="18904" cy="28399"/>
            </a:xfrm>
            <a:custGeom>
              <a:rect b="b" l="l" r="r" t="t"/>
              <a:pathLst>
                <a:path extrusionOk="0" h="335" w="223">
                  <a:moveTo>
                    <a:pt x="8" y="0"/>
                  </a:moveTo>
                  <a:lnTo>
                    <a:pt x="1" y="16"/>
                  </a:lnTo>
                  <a:lnTo>
                    <a:pt x="216" y="335"/>
                  </a:lnTo>
                  <a:lnTo>
                    <a:pt x="223" y="320"/>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81"/>
            <p:cNvSpPr/>
            <p:nvPr/>
          </p:nvSpPr>
          <p:spPr>
            <a:xfrm>
              <a:off x="2936827" y="2187501"/>
              <a:ext cx="18904" cy="28399"/>
            </a:xfrm>
            <a:custGeom>
              <a:rect b="b" l="l" r="r" t="t"/>
              <a:pathLst>
                <a:path extrusionOk="0" h="335" w="223">
                  <a:moveTo>
                    <a:pt x="216" y="0"/>
                  </a:moveTo>
                  <a:lnTo>
                    <a:pt x="1" y="320"/>
                  </a:lnTo>
                  <a:lnTo>
                    <a:pt x="8" y="335"/>
                  </a:lnTo>
                  <a:lnTo>
                    <a:pt x="223" y="16"/>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81"/>
            <p:cNvSpPr/>
            <p:nvPr/>
          </p:nvSpPr>
          <p:spPr>
            <a:xfrm>
              <a:off x="2936827" y="2187501"/>
              <a:ext cx="18904" cy="28399"/>
            </a:xfrm>
            <a:custGeom>
              <a:rect b="b" l="l" r="r" t="t"/>
              <a:pathLst>
                <a:path extrusionOk="0" h="335" w="223">
                  <a:moveTo>
                    <a:pt x="209" y="16"/>
                  </a:moveTo>
                  <a:lnTo>
                    <a:pt x="209" y="320"/>
                  </a:lnTo>
                  <a:lnTo>
                    <a:pt x="17" y="320"/>
                  </a:lnTo>
                  <a:lnTo>
                    <a:pt x="17" y="16"/>
                  </a:lnTo>
                  <a:close/>
                  <a:moveTo>
                    <a:pt x="1" y="0"/>
                  </a:moveTo>
                  <a:lnTo>
                    <a:pt x="1" y="335"/>
                  </a:lnTo>
                  <a:lnTo>
                    <a:pt x="223" y="335"/>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81"/>
            <p:cNvSpPr/>
            <p:nvPr/>
          </p:nvSpPr>
          <p:spPr>
            <a:xfrm>
              <a:off x="2936827" y="2214628"/>
              <a:ext cx="18904" cy="28229"/>
            </a:xfrm>
            <a:custGeom>
              <a:rect b="b" l="l" r="r" t="t"/>
              <a:pathLst>
                <a:path extrusionOk="0" h="333" w="223">
                  <a:moveTo>
                    <a:pt x="8" y="0"/>
                  </a:moveTo>
                  <a:lnTo>
                    <a:pt x="1" y="15"/>
                  </a:lnTo>
                  <a:lnTo>
                    <a:pt x="216" y="333"/>
                  </a:lnTo>
                  <a:lnTo>
                    <a:pt x="223" y="319"/>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81"/>
            <p:cNvSpPr/>
            <p:nvPr/>
          </p:nvSpPr>
          <p:spPr>
            <a:xfrm>
              <a:off x="2936827" y="2214628"/>
              <a:ext cx="18904" cy="28229"/>
            </a:xfrm>
            <a:custGeom>
              <a:rect b="b" l="l" r="r" t="t"/>
              <a:pathLst>
                <a:path extrusionOk="0" h="333" w="223">
                  <a:moveTo>
                    <a:pt x="216" y="0"/>
                  </a:moveTo>
                  <a:lnTo>
                    <a:pt x="1" y="319"/>
                  </a:lnTo>
                  <a:lnTo>
                    <a:pt x="8" y="333"/>
                  </a:lnTo>
                  <a:lnTo>
                    <a:pt x="223" y="15"/>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81"/>
            <p:cNvSpPr/>
            <p:nvPr/>
          </p:nvSpPr>
          <p:spPr>
            <a:xfrm>
              <a:off x="2936827" y="2214628"/>
              <a:ext cx="18904" cy="28229"/>
            </a:xfrm>
            <a:custGeom>
              <a:rect b="b" l="l" r="r" t="t"/>
              <a:pathLst>
                <a:path extrusionOk="0" h="333" w="223">
                  <a:moveTo>
                    <a:pt x="209" y="15"/>
                  </a:moveTo>
                  <a:lnTo>
                    <a:pt x="209" y="319"/>
                  </a:lnTo>
                  <a:lnTo>
                    <a:pt x="17" y="319"/>
                  </a:lnTo>
                  <a:lnTo>
                    <a:pt x="17" y="15"/>
                  </a:lnTo>
                  <a:close/>
                  <a:moveTo>
                    <a:pt x="1" y="0"/>
                  </a:moveTo>
                  <a:lnTo>
                    <a:pt x="1" y="333"/>
                  </a:lnTo>
                  <a:lnTo>
                    <a:pt x="223" y="333"/>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81"/>
            <p:cNvSpPr/>
            <p:nvPr/>
          </p:nvSpPr>
          <p:spPr>
            <a:xfrm>
              <a:off x="2954459" y="2187501"/>
              <a:ext cx="18989" cy="28399"/>
            </a:xfrm>
            <a:custGeom>
              <a:rect b="b" l="l" r="r" t="t"/>
              <a:pathLst>
                <a:path extrusionOk="0" h="335" w="224">
                  <a:moveTo>
                    <a:pt x="15" y="0"/>
                  </a:moveTo>
                  <a:lnTo>
                    <a:pt x="1" y="16"/>
                  </a:lnTo>
                  <a:lnTo>
                    <a:pt x="216" y="335"/>
                  </a:lnTo>
                  <a:lnTo>
                    <a:pt x="223" y="320"/>
                  </a:lnTo>
                  <a:lnTo>
                    <a:pt x="1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81"/>
            <p:cNvSpPr/>
            <p:nvPr/>
          </p:nvSpPr>
          <p:spPr>
            <a:xfrm>
              <a:off x="2954459" y="2187501"/>
              <a:ext cx="18989" cy="28399"/>
            </a:xfrm>
            <a:custGeom>
              <a:rect b="b" l="l" r="r" t="t"/>
              <a:pathLst>
                <a:path extrusionOk="0" h="335" w="224">
                  <a:moveTo>
                    <a:pt x="216" y="0"/>
                  </a:moveTo>
                  <a:lnTo>
                    <a:pt x="1" y="320"/>
                  </a:lnTo>
                  <a:lnTo>
                    <a:pt x="15" y="335"/>
                  </a:lnTo>
                  <a:lnTo>
                    <a:pt x="223" y="16"/>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81"/>
            <p:cNvSpPr/>
            <p:nvPr/>
          </p:nvSpPr>
          <p:spPr>
            <a:xfrm>
              <a:off x="2954459" y="2187501"/>
              <a:ext cx="19582" cy="28399"/>
            </a:xfrm>
            <a:custGeom>
              <a:rect b="b" l="l" r="r" t="t"/>
              <a:pathLst>
                <a:path extrusionOk="0" h="335" w="231">
                  <a:moveTo>
                    <a:pt x="216" y="16"/>
                  </a:moveTo>
                  <a:lnTo>
                    <a:pt x="216" y="320"/>
                  </a:lnTo>
                  <a:lnTo>
                    <a:pt x="15" y="320"/>
                  </a:lnTo>
                  <a:lnTo>
                    <a:pt x="15" y="16"/>
                  </a:lnTo>
                  <a:close/>
                  <a:moveTo>
                    <a:pt x="1" y="0"/>
                  </a:moveTo>
                  <a:lnTo>
                    <a:pt x="1" y="335"/>
                  </a:lnTo>
                  <a:lnTo>
                    <a:pt x="230" y="335"/>
                  </a:lnTo>
                  <a:lnTo>
                    <a:pt x="2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81"/>
            <p:cNvSpPr/>
            <p:nvPr/>
          </p:nvSpPr>
          <p:spPr>
            <a:xfrm>
              <a:off x="2954459" y="2214628"/>
              <a:ext cx="18989" cy="28229"/>
            </a:xfrm>
            <a:custGeom>
              <a:rect b="b" l="l" r="r" t="t"/>
              <a:pathLst>
                <a:path extrusionOk="0" h="333" w="224">
                  <a:moveTo>
                    <a:pt x="15" y="0"/>
                  </a:moveTo>
                  <a:lnTo>
                    <a:pt x="1" y="15"/>
                  </a:lnTo>
                  <a:lnTo>
                    <a:pt x="216" y="333"/>
                  </a:lnTo>
                  <a:lnTo>
                    <a:pt x="223" y="319"/>
                  </a:lnTo>
                  <a:lnTo>
                    <a:pt x="1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81"/>
            <p:cNvSpPr/>
            <p:nvPr/>
          </p:nvSpPr>
          <p:spPr>
            <a:xfrm>
              <a:off x="2954459" y="2214628"/>
              <a:ext cx="18989" cy="28229"/>
            </a:xfrm>
            <a:custGeom>
              <a:rect b="b" l="l" r="r" t="t"/>
              <a:pathLst>
                <a:path extrusionOk="0" h="333" w="224">
                  <a:moveTo>
                    <a:pt x="216" y="0"/>
                  </a:moveTo>
                  <a:lnTo>
                    <a:pt x="1" y="319"/>
                  </a:lnTo>
                  <a:lnTo>
                    <a:pt x="15" y="333"/>
                  </a:lnTo>
                  <a:lnTo>
                    <a:pt x="223" y="15"/>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81"/>
            <p:cNvSpPr/>
            <p:nvPr/>
          </p:nvSpPr>
          <p:spPr>
            <a:xfrm>
              <a:off x="2954459" y="2214628"/>
              <a:ext cx="19582" cy="28229"/>
            </a:xfrm>
            <a:custGeom>
              <a:rect b="b" l="l" r="r" t="t"/>
              <a:pathLst>
                <a:path extrusionOk="0" h="333" w="231">
                  <a:moveTo>
                    <a:pt x="216" y="15"/>
                  </a:moveTo>
                  <a:lnTo>
                    <a:pt x="216" y="319"/>
                  </a:lnTo>
                  <a:lnTo>
                    <a:pt x="15" y="319"/>
                  </a:lnTo>
                  <a:lnTo>
                    <a:pt x="15" y="15"/>
                  </a:lnTo>
                  <a:close/>
                  <a:moveTo>
                    <a:pt x="1" y="0"/>
                  </a:moveTo>
                  <a:lnTo>
                    <a:pt x="1" y="333"/>
                  </a:lnTo>
                  <a:lnTo>
                    <a:pt x="230" y="333"/>
                  </a:lnTo>
                  <a:lnTo>
                    <a:pt x="2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81"/>
            <p:cNvSpPr/>
            <p:nvPr/>
          </p:nvSpPr>
          <p:spPr>
            <a:xfrm>
              <a:off x="3018547" y="2187501"/>
              <a:ext cx="18904" cy="28399"/>
            </a:xfrm>
            <a:custGeom>
              <a:rect b="b" l="l" r="r" t="t"/>
              <a:pathLst>
                <a:path extrusionOk="0" h="335" w="223">
                  <a:moveTo>
                    <a:pt x="8" y="0"/>
                  </a:moveTo>
                  <a:lnTo>
                    <a:pt x="1" y="16"/>
                  </a:lnTo>
                  <a:lnTo>
                    <a:pt x="216" y="335"/>
                  </a:lnTo>
                  <a:lnTo>
                    <a:pt x="223" y="320"/>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81"/>
            <p:cNvSpPr/>
            <p:nvPr/>
          </p:nvSpPr>
          <p:spPr>
            <a:xfrm>
              <a:off x="3018547" y="2187501"/>
              <a:ext cx="18904" cy="28399"/>
            </a:xfrm>
            <a:custGeom>
              <a:rect b="b" l="l" r="r" t="t"/>
              <a:pathLst>
                <a:path extrusionOk="0" h="335" w="223">
                  <a:moveTo>
                    <a:pt x="216" y="0"/>
                  </a:moveTo>
                  <a:lnTo>
                    <a:pt x="1" y="320"/>
                  </a:lnTo>
                  <a:lnTo>
                    <a:pt x="8" y="335"/>
                  </a:lnTo>
                  <a:lnTo>
                    <a:pt x="223" y="16"/>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81"/>
            <p:cNvSpPr/>
            <p:nvPr/>
          </p:nvSpPr>
          <p:spPr>
            <a:xfrm>
              <a:off x="3018547" y="2187501"/>
              <a:ext cx="18904" cy="28399"/>
            </a:xfrm>
            <a:custGeom>
              <a:rect b="b" l="l" r="r" t="t"/>
              <a:pathLst>
                <a:path extrusionOk="0" h="335" w="223">
                  <a:moveTo>
                    <a:pt x="209" y="16"/>
                  </a:moveTo>
                  <a:lnTo>
                    <a:pt x="209" y="320"/>
                  </a:lnTo>
                  <a:lnTo>
                    <a:pt x="15" y="320"/>
                  </a:lnTo>
                  <a:lnTo>
                    <a:pt x="15" y="16"/>
                  </a:lnTo>
                  <a:close/>
                  <a:moveTo>
                    <a:pt x="1" y="0"/>
                  </a:moveTo>
                  <a:lnTo>
                    <a:pt x="1" y="335"/>
                  </a:lnTo>
                  <a:lnTo>
                    <a:pt x="223" y="335"/>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81"/>
            <p:cNvSpPr/>
            <p:nvPr/>
          </p:nvSpPr>
          <p:spPr>
            <a:xfrm>
              <a:off x="3018547" y="2214628"/>
              <a:ext cx="18904" cy="28229"/>
            </a:xfrm>
            <a:custGeom>
              <a:rect b="b" l="l" r="r" t="t"/>
              <a:pathLst>
                <a:path extrusionOk="0" h="333" w="223">
                  <a:moveTo>
                    <a:pt x="8" y="0"/>
                  </a:moveTo>
                  <a:lnTo>
                    <a:pt x="1" y="15"/>
                  </a:lnTo>
                  <a:lnTo>
                    <a:pt x="216" y="333"/>
                  </a:lnTo>
                  <a:lnTo>
                    <a:pt x="223" y="319"/>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81"/>
            <p:cNvSpPr/>
            <p:nvPr/>
          </p:nvSpPr>
          <p:spPr>
            <a:xfrm>
              <a:off x="3018547" y="2214628"/>
              <a:ext cx="18904" cy="28229"/>
            </a:xfrm>
            <a:custGeom>
              <a:rect b="b" l="l" r="r" t="t"/>
              <a:pathLst>
                <a:path extrusionOk="0" h="333" w="223">
                  <a:moveTo>
                    <a:pt x="216" y="0"/>
                  </a:moveTo>
                  <a:lnTo>
                    <a:pt x="1" y="319"/>
                  </a:lnTo>
                  <a:lnTo>
                    <a:pt x="8" y="333"/>
                  </a:lnTo>
                  <a:lnTo>
                    <a:pt x="223" y="15"/>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81"/>
            <p:cNvSpPr/>
            <p:nvPr/>
          </p:nvSpPr>
          <p:spPr>
            <a:xfrm>
              <a:off x="3018547" y="2214628"/>
              <a:ext cx="18904" cy="28229"/>
            </a:xfrm>
            <a:custGeom>
              <a:rect b="b" l="l" r="r" t="t"/>
              <a:pathLst>
                <a:path extrusionOk="0" h="333" w="223">
                  <a:moveTo>
                    <a:pt x="209" y="15"/>
                  </a:moveTo>
                  <a:lnTo>
                    <a:pt x="209" y="319"/>
                  </a:lnTo>
                  <a:lnTo>
                    <a:pt x="15" y="319"/>
                  </a:lnTo>
                  <a:lnTo>
                    <a:pt x="15" y="15"/>
                  </a:lnTo>
                  <a:close/>
                  <a:moveTo>
                    <a:pt x="1" y="0"/>
                  </a:moveTo>
                  <a:lnTo>
                    <a:pt x="1" y="333"/>
                  </a:lnTo>
                  <a:lnTo>
                    <a:pt x="223" y="333"/>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81"/>
            <p:cNvSpPr/>
            <p:nvPr/>
          </p:nvSpPr>
          <p:spPr>
            <a:xfrm>
              <a:off x="3036179" y="2187501"/>
              <a:ext cx="18904" cy="28399"/>
            </a:xfrm>
            <a:custGeom>
              <a:rect b="b" l="l" r="r" t="t"/>
              <a:pathLst>
                <a:path extrusionOk="0" h="335" w="223">
                  <a:moveTo>
                    <a:pt x="15" y="0"/>
                  </a:moveTo>
                  <a:lnTo>
                    <a:pt x="1" y="16"/>
                  </a:lnTo>
                  <a:lnTo>
                    <a:pt x="214" y="335"/>
                  </a:lnTo>
                  <a:lnTo>
                    <a:pt x="223" y="320"/>
                  </a:lnTo>
                  <a:lnTo>
                    <a:pt x="1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81"/>
            <p:cNvSpPr/>
            <p:nvPr/>
          </p:nvSpPr>
          <p:spPr>
            <a:xfrm>
              <a:off x="3036179" y="2187501"/>
              <a:ext cx="18904" cy="28399"/>
            </a:xfrm>
            <a:custGeom>
              <a:rect b="b" l="l" r="r" t="t"/>
              <a:pathLst>
                <a:path extrusionOk="0" h="335" w="223">
                  <a:moveTo>
                    <a:pt x="214" y="0"/>
                  </a:moveTo>
                  <a:lnTo>
                    <a:pt x="1" y="320"/>
                  </a:lnTo>
                  <a:lnTo>
                    <a:pt x="15" y="335"/>
                  </a:lnTo>
                  <a:lnTo>
                    <a:pt x="223" y="16"/>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81"/>
            <p:cNvSpPr/>
            <p:nvPr/>
          </p:nvSpPr>
          <p:spPr>
            <a:xfrm>
              <a:off x="3036179" y="2187501"/>
              <a:ext cx="19498" cy="28399"/>
            </a:xfrm>
            <a:custGeom>
              <a:rect b="b" l="l" r="r" t="t"/>
              <a:pathLst>
                <a:path extrusionOk="0" h="335" w="230">
                  <a:moveTo>
                    <a:pt x="214" y="16"/>
                  </a:moveTo>
                  <a:lnTo>
                    <a:pt x="214" y="320"/>
                  </a:lnTo>
                  <a:lnTo>
                    <a:pt x="15" y="320"/>
                  </a:lnTo>
                  <a:lnTo>
                    <a:pt x="15" y="16"/>
                  </a:lnTo>
                  <a:close/>
                  <a:moveTo>
                    <a:pt x="1" y="0"/>
                  </a:moveTo>
                  <a:lnTo>
                    <a:pt x="1" y="335"/>
                  </a:lnTo>
                  <a:lnTo>
                    <a:pt x="230" y="335"/>
                  </a:lnTo>
                  <a:lnTo>
                    <a:pt x="2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81"/>
            <p:cNvSpPr/>
            <p:nvPr/>
          </p:nvSpPr>
          <p:spPr>
            <a:xfrm>
              <a:off x="3036179" y="2214628"/>
              <a:ext cx="18904" cy="28229"/>
            </a:xfrm>
            <a:custGeom>
              <a:rect b="b" l="l" r="r" t="t"/>
              <a:pathLst>
                <a:path extrusionOk="0" h="333" w="223">
                  <a:moveTo>
                    <a:pt x="15" y="0"/>
                  </a:moveTo>
                  <a:lnTo>
                    <a:pt x="1" y="15"/>
                  </a:lnTo>
                  <a:lnTo>
                    <a:pt x="214" y="333"/>
                  </a:lnTo>
                  <a:lnTo>
                    <a:pt x="223" y="319"/>
                  </a:lnTo>
                  <a:lnTo>
                    <a:pt x="1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81"/>
            <p:cNvSpPr/>
            <p:nvPr/>
          </p:nvSpPr>
          <p:spPr>
            <a:xfrm>
              <a:off x="3036179" y="2214628"/>
              <a:ext cx="18904" cy="28229"/>
            </a:xfrm>
            <a:custGeom>
              <a:rect b="b" l="l" r="r" t="t"/>
              <a:pathLst>
                <a:path extrusionOk="0" h="333" w="223">
                  <a:moveTo>
                    <a:pt x="214" y="0"/>
                  </a:moveTo>
                  <a:lnTo>
                    <a:pt x="1" y="319"/>
                  </a:lnTo>
                  <a:lnTo>
                    <a:pt x="15" y="333"/>
                  </a:lnTo>
                  <a:lnTo>
                    <a:pt x="223" y="15"/>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81"/>
            <p:cNvSpPr/>
            <p:nvPr/>
          </p:nvSpPr>
          <p:spPr>
            <a:xfrm>
              <a:off x="3036179" y="2214628"/>
              <a:ext cx="19498" cy="28229"/>
            </a:xfrm>
            <a:custGeom>
              <a:rect b="b" l="l" r="r" t="t"/>
              <a:pathLst>
                <a:path extrusionOk="0" h="333" w="230">
                  <a:moveTo>
                    <a:pt x="214" y="15"/>
                  </a:moveTo>
                  <a:lnTo>
                    <a:pt x="214" y="319"/>
                  </a:lnTo>
                  <a:lnTo>
                    <a:pt x="15" y="319"/>
                  </a:lnTo>
                  <a:lnTo>
                    <a:pt x="15" y="15"/>
                  </a:lnTo>
                  <a:close/>
                  <a:moveTo>
                    <a:pt x="1" y="0"/>
                  </a:moveTo>
                  <a:lnTo>
                    <a:pt x="1" y="333"/>
                  </a:lnTo>
                  <a:lnTo>
                    <a:pt x="230" y="333"/>
                  </a:lnTo>
                  <a:lnTo>
                    <a:pt x="2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0" name="Google Shape;1860;p81"/>
          <p:cNvSpPr/>
          <p:nvPr/>
        </p:nvSpPr>
        <p:spPr>
          <a:xfrm>
            <a:off x="8247472" y="447943"/>
            <a:ext cx="615546" cy="183099"/>
          </a:xfrm>
          <a:custGeom>
            <a:rect b="b" l="l" r="r" t="t"/>
            <a:pathLst>
              <a:path extrusionOk="0" h="876" w="2944">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81"/>
          <p:cNvSpPr/>
          <p:nvPr/>
        </p:nvSpPr>
        <p:spPr>
          <a:xfrm>
            <a:off x="8614740" y="199613"/>
            <a:ext cx="248263" cy="248333"/>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81"/>
          <p:cNvSpPr/>
          <p:nvPr/>
        </p:nvSpPr>
        <p:spPr>
          <a:xfrm>
            <a:off x="7998542" y="359621"/>
            <a:ext cx="287099" cy="85399"/>
          </a:xfrm>
          <a:custGeom>
            <a:rect b="b" l="l" r="r" t="t"/>
            <a:pathLst>
              <a:path extrusionOk="0" h="876" w="2944">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63" name="Shape 1863"/>
        <p:cNvGrpSpPr/>
        <p:nvPr/>
      </p:nvGrpSpPr>
      <p:grpSpPr>
        <a:xfrm>
          <a:off x="0" y="0"/>
          <a:ext cx="0" cy="0"/>
          <a:chOff x="0" y="0"/>
          <a:chExt cx="0" cy="0"/>
        </a:xfrm>
      </p:grpSpPr>
      <p:sp>
        <p:nvSpPr>
          <p:cNvPr id="1864" name="Google Shape;1864;p82"/>
          <p:cNvSpPr/>
          <p:nvPr/>
        </p:nvSpPr>
        <p:spPr>
          <a:xfrm>
            <a:off x="7586377" y="4683502"/>
            <a:ext cx="1111634" cy="261646"/>
          </a:xfrm>
          <a:custGeom>
            <a:rect b="b" l="l" r="r" t="t"/>
            <a:pathLst>
              <a:path extrusionOk="0" h="5780" w="24557">
                <a:moveTo>
                  <a:pt x="11127" y="1"/>
                </a:moveTo>
                <a:cubicBezTo>
                  <a:pt x="10664" y="1"/>
                  <a:pt x="10184" y="73"/>
                  <a:pt x="9641" y="215"/>
                </a:cubicBezTo>
                <a:cubicBezTo>
                  <a:pt x="8315" y="571"/>
                  <a:pt x="5528" y="3053"/>
                  <a:pt x="4231" y="3847"/>
                </a:cubicBezTo>
                <a:cubicBezTo>
                  <a:pt x="2825" y="4706"/>
                  <a:pt x="1" y="5780"/>
                  <a:pt x="1" y="5780"/>
                </a:cubicBezTo>
                <a:lnTo>
                  <a:pt x="24556" y="5780"/>
                </a:lnTo>
                <a:cubicBezTo>
                  <a:pt x="24556" y="5780"/>
                  <a:pt x="21563" y="4899"/>
                  <a:pt x="19741" y="4144"/>
                </a:cubicBezTo>
                <a:cubicBezTo>
                  <a:pt x="17918" y="3379"/>
                  <a:pt x="13968" y="779"/>
                  <a:pt x="13161" y="453"/>
                </a:cubicBezTo>
                <a:cubicBezTo>
                  <a:pt x="12429" y="151"/>
                  <a:pt x="11796" y="1"/>
                  <a:pt x="11127"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82"/>
          <p:cNvSpPr/>
          <p:nvPr/>
        </p:nvSpPr>
        <p:spPr>
          <a:xfrm>
            <a:off x="7586377" y="4693234"/>
            <a:ext cx="1100272" cy="251914"/>
          </a:xfrm>
          <a:custGeom>
            <a:rect b="b" l="l" r="r" t="t"/>
            <a:pathLst>
              <a:path extrusionOk="0" h="5565" w="24306">
                <a:moveTo>
                  <a:pt x="9641" y="0"/>
                </a:moveTo>
                <a:lnTo>
                  <a:pt x="9641" y="0"/>
                </a:lnTo>
                <a:cubicBezTo>
                  <a:pt x="8411" y="430"/>
                  <a:pt x="7440" y="1112"/>
                  <a:pt x="6426" y="1891"/>
                </a:cubicBezTo>
                <a:cubicBezTo>
                  <a:pt x="5003" y="2965"/>
                  <a:pt x="3461" y="4069"/>
                  <a:pt x="1838" y="4802"/>
                </a:cubicBezTo>
                <a:cubicBezTo>
                  <a:pt x="1519" y="4951"/>
                  <a:pt x="1194" y="5084"/>
                  <a:pt x="869" y="5225"/>
                </a:cubicBezTo>
                <a:cubicBezTo>
                  <a:pt x="637" y="5314"/>
                  <a:pt x="230" y="5565"/>
                  <a:pt x="1" y="5565"/>
                </a:cubicBezTo>
                <a:lnTo>
                  <a:pt x="24306" y="5565"/>
                </a:lnTo>
                <a:cubicBezTo>
                  <a:pt x="21905" y="5558"/>
                  <a:pt x="3269" y="5328"/>
                  <a:pt x="964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8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67" name="Google Shape;1867;p82"/>
          <p:cNvSpPr txBox="1"/>
          <p:nvPr>
            <p:ph idx="1" type="subTitle"/>
          </p:nvPr>
        </p:nvSpPr>
        <p:spPr>
          <a:xfrm>
            <a:off x="3319200" y="3813099"/>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68" name="Google Shape;1868;p82"/>
          <p:cNvSpPr txBox="1"/>
          <p:nvPr>
            <p:ph idx="2" type="subTitle"/>
          </p:nvPr>
        </p:nvSpPr>
        <p:spPr>
          <a:xfrm>
            <a:off x="658408" y="3813099"/>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69" name="Google Shape;1869;p82"/>
          <p:cNvSpPr txBox="1"/>
          <p:nvPr>
            <p:ph idx="3" type="subTitle"/>
          </p:nvPr>
        </p:nvSpPr>
        <p:spPr>
          <a:xfrm>
            <a:off x="3319200" y="3585100"/>
            <a:ext cx="25056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0" name="Google Shape;1870;p82"/>
          <p:cNvSpPr txBox="1"/>
          <p:nvPr>
            <p:ph idx="4" type="subTitle"/>
          </p:nvPr>
        </p:nvSpPr>
        <p:spPr>
          <a:xfrm>
            <a:off x="658183" y="3585100"/>
            <a:ext cx="25056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1" name="Google Shape;1871;p82"/>
          <p:cNvSpPr/>
          <p:nvPr/>
        </p:nvSpPr>
        <p:spPr>
          <a:xfrm>
            <a:off x="723367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2" name="Google Shape;1872;p82"/>
          <p:cNvGrpSpPr/>
          <p:nvPr/>
        </p:nvGrpSpPr>
        <p:grpSpPr>
          <a:xfrm>
            <a:off x="4382899" y="4938638"/>
            <a:ext cx="2749702" cy="122914"/>
            <a:chOff x="5024149" y="4918613"/>
            <a:chExt cx="2749702" cy="122914"/>
          </a:xfrm>
        </p:grpSpPr>
        <p:sp>
          <p:nvSpPr>
            <p:cNvPr id="1873" name="Google Shape;1873;p82"/>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82"/>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82"/>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82"/>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82"/>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82"/>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82"/>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82"/>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82"/>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82"/>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82"/>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82"/>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82"/>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82"/>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82"/>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82"/>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82"/>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82"/>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82"/>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82"/>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82"/>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82"/>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82"/>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82"/>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82"/>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82"/>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82"/>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82"/>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82"/>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82"/>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3" name="Google Shape;1903;p82"/>
          <p:cNvSpPr txBox="1"/>
          <p:nvPr>
            <p:ph idx="5" type="subTitle"/>
          </p:nvPr>
        </p:nvSpPr>
        <p:spPr>
          <a:xfrm>
            <a:off x="5980000" y="3813099"/>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04" name="Google Shape;1904;p82"/>
          <p:cNvSpPr txBox="1"/>
          <p:nvPr>
            <p:ph idx="6" type="subTitle"/>
          </p:nvPr>
        </p:nvSpPr>
        <p:spPr>
          <a:xfrm>
            <a:off x="5980000" y="3585100"/>
            <a:ext cx="25056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05" name="Google Shape;1905;p82"/>
          <p:cNvGrpSpPr/>
          <p:nvPr/>
        </p:nvGrpSpPr>
        <p:grpSpPr>
          <a:xfrm>
            <a:off x="8387891" y="4411492"/>
            <a:ext cx="352269" cy="526935"/>
            <a:chOff x="3112813" y="4276608"/>
            <a:chExt cx="202943" cy="303569"/>
          </a:xfrm>
        </p:grpSpPr>
        <p:sp>
          <p:nvSpPr>
            <p:cNvPr id="1906" name="Google Shape;1906;p82"/>
            <p:cNvSpPr/>
            <p:nvPr/>
          </p:nvSpPr>
          <p:spPr>
            <a:xfrm>
              <a:off x="3169270" y="4373417"/>
              <a:ext cx="87400" cy="206760"/>
            </a:xfrm>
            <a:custGeom>
              <a:rect b="b" l="l" r="r" t="t"/>
              <a:pathLst>
                <a:path extrusionOk="0" h="2439" w="1031">
                  <a:moveTo>
                    <a:pt x="230" y="0"/>
                  </a:moveTo>
                  <a:lnTo>
                    <a:pt x="1" y="2439"/>
                  </a:lnTo>
                  <a:lnTo>
                    <a:pt x="1031" y="2439"/>
                  </a:lnTo>
                  <a:lnTo>
                    <a:pt x="808" y="0"/>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82"/>
            <p:cNvSpPr/>
            <p:nvPr/>
          </p:nvSpPr>
          <p:spPr>
            <a:xfrm>
              <a:off x="3237766" y="4373417"/>
              <a:ext cx="21447" cy="206760"/>
            </a:xfrm>
            <a:custGeom>
              <a:rect b="b" l="l" r="r" t="t"/>
              <a:pathLst>
                <a:path extrusionOk="0" h="2439" w="253">
                  <a:moveTo>
                    <a:pt x="0" y="0"/>
                  </a:moveTo>
                  <a:lnTo>
                    <a:pt x="223" y="2439"/>
                  </a:lnTo>
                  <a:lnTo>
                    <a:pt x="253" y="2439"/>
                  </a:lnTo>
                  <a:lnTo>
                    <a:pt x="23" y="0"/>
                  </a:lnTo>
                  <a:close/>
                </a:path>
              </a:pathLst>
            </a:custGeom>
            <a:solidFill>
              <a:srgbClr val="448A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82"/>
            <p:cNvSpPr/>
            <p:nvPr/>
          </p:nvSpPr>
          <p:spPr>
            <a:xfrm>
              <a:off x="3212589" y="4373417"/>
              <a:ext cx="44082" cy="206760"/>
            </a:xfrm>
            <a:custGeom>
              <a:rect b="b" l="l" r="r" t="t"/>
              <a:pathLst>
                <a:path extrusionOk="0" h="2439" w="520">
                  <a:moveTo>
                    <a:pt x="23" y="0"/>
                  </a:moveTo>
                  <a:lnTo>
                    <a:pt x="0" y="2439"/>
                  </a:lnTo>
                  <a:lnTo>
                    <a:pt x="520" y="2439"/>
                  </a:lnTo>
                  <a:lnTo>
                    <a:pt x="297" y="0"/>
                  </a:lnTo>
                  <a:close/>
                </a:path>
              </a:pathLst>
            </a:custGeom>
            <a:solidFill>
              <a:srgbClr val="AA66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82"/>
            <p:cNvSpPr/>
            <p:nvPr/>
          </p:nvSpPr>
          <p:spPr>
            <a:xfrm>
              <a:off x="3207587" y="4448778"/>
              <a:ext cx="13987" cy="13818"/>
            </a:xfrm>
            <a:custGeom>
              <a:rect b="b" l="l" r="r" t="t"/>
              <a:pathLst>
                <a:path extrusionOk="0" h="163" w="165">
                  <a:moveTo>
                    <a:pt x="1" y="1"/>
                  </a:moveTo>
                  <a:lnTo>
                    <a:pt x="1" y="162"/>
                  </a:lnTo>
                  <a:lnTo>
                    <a:pt x="164" y="162"/>
                  </a:lnTo>
                  <a:lnTo>
                    <a:pt x="16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82"/>
            <p:cNvSpPr/>
            <p:nvPr/>
          </p:nvSpPr>
          <p:spPr>
            <a:xfrm>
              <a:off x="3206400" y="4447422"/>
              <a:ext cx="15768" cy="16531"/>
            </a:xfrm>
            <a:custGeom>
              <a:rect b="b" l="l" r="r" t="t"/>
              <a:pathLst>
                <a:path extrusionOk="0" h="195" w="186">
                  <a:moveTo>
                    <a:pt x="162" y="31"/>
                  </a:moveTo>
                  <a:lnTo>
                    <a:pt x="162" y="164"/>
                  </a:lnTo>
                  <a:lnTo>
                    <a:pt x="22" y="164"/>
                  </a:lnTo>
                  <a:lnTo>
                    <a:pt x="22" y="31"/>
                  </a:lnTo>
                  <a:close/>
                  <a:moveTo>
                    <a:pt x="0" y="1"/>
                  </a:moveTo>
                  <a:lnTo>
                    <a:pt x="0" y="194"/>
                  </a:lnTo>
                  <a:lnTo>
                    <a:pt x="185" y="194"/>
                  </a:lnTo>
                  <a:lnTo>
                    <a:pt x="18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82"/>
            <p:cNvSpPr/>
            <p:nvPr/>
          </p:nvSpPr>
          <p:spPr>
            <a:xfrm>
              <a:off x="3207587" y="4482687"/>
              <a:ext cx="13987" cy="13818"/>
            </a:xfrm>
            <a:custGeom>
              <a:rect b="b" l="l" r="r" t="t"/>
              <a:pathLst>
                <a:path extrusionOk="0" h="163" w="165">
                  <a:moveTo>
                    <a:pt x="1" y="1"/>
                  </a:moveTo>
                  <a:lnTo>
                    <a:pt x="1" y="163"/>
                  </a:lnTo>
                  <a:lnTo>
                    <a:pt x="164" y="163"/>
                  </a:lnTo>
                  <a:lnTo>
                    <a:pt x="16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82"/>
            <p:cNvSpPr/>
            <p:nvPr/>
          </p:nvSpPr>
          <p:spPr>
            <a:xfrm>
              <a:off x="3206400" y="4481331"/>
              <a:ext cx="15768" cy="16531"/>
            </a:xfrm>
            <a:custGeom>
              <a:rect b="b" l="l" r="r" t="t"/>
              <a:pathLst>
                <a:path extrusionOk="0" h="195" w="186">
                  <a:moveTo>
                    <a:pt x="162" y="31"/>
                  </a:moveTo>
                  <a:lnTo>
                    <a:pt x="162" y="164"/>
                  </a:lnTo>
                  <a:lnTo>
                    <a:pt x="22" y="164"/>
                  </a:lnTo>
                  <a:lnTo>
                    <a:pt x="22" y="31"/>
                  </a:lnTo>
                  <a:close/>
                  <a:moveTo>
                    <a:pt x="0" y="1"/>
                  </a:moveTo>
                  <a:lnTo>
                    <a:pt x="0" y="195"/>
                  </a:lnTo>
                  <a:lnTo>
                    <a:pt x="185" y="195"/>
                  </a:lnTo>
                  <a:lnTo>
                    <a:pt x="18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82"/>
            <p:cNvSpPr/>
            <p:nvPr/>
          </p:nvSpPr>
          <p:spPr>
            <a:xfrm>
              <a:off x="3207587" y="4516596"/>
              <a:ext cx="13987" cy="13818"/>
            </a:xfrm>
            <a:custGeom>
              <a:rect b="b" l="l" r="r" t="t"/>
              <a:pathLst>
                <a:path extrusionOk="0" h="163" w="165">
                  <a:moveTo>
                    <a:pt x="1" y="1"/>
                  </a:moveTo>
                  <a:lnTo>
                    <a:pt x="1" y="163"/>
                  </a:lnTo>
                  <a:lnTo>
                    <a:pt x="164" y="163"/>
                  </a:lnTo>
                  <a:lnTo>
                    <a:pt x="16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82"/>
            <p:cNvSpPr/>
            <p:nvPr/>
          </p:nvSpPr>
          <p:spPr>
            <a:xfrm>
              <a:off x="3206400" y="4515239"/>
              <a:ext cx="15768" cy="16531"/>
            </a:xfrm>
            <a:custGeom>
              <a:rect b="b" l="l" r="r" t="t"/>
              <a:pathLst>
                <a:path extrusionOk="0" h="195" w="186">
                  <a:moveTo>
                    <a:pt x="162" y="31"/>
                  </a:moveTo>
                  <a:lnTo>
                    <a:pt x="162" y="164"/>
                  </a:lnTo>
                  <a:lnTo>
                    <a:pt x="22" y="164"/>
                  </a:lnTo>
                  <a:lnTo>
                    <a:pt x="22" y="31"/>
                  </a:lnTo>
                  <a:close/>
                  <a:moveTo>
                    <a:pt x="0" y="1"/>
                  </a:moveTo>
                  <a:lnTo>
                    <a:pt x="0" y="195"/>
                  </a:lnTo>
                  <a:lnTo>
                    <a:pt x="185" y="195"/>
                  </a:lnTo>
                  <a:lnTo>
                    <a:pt x="18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82"/>
            <p:cNvSpPr/>
            <p:nvPr/>
          </p:nvSpPr>
          <p:spPr>
            <a:xfrm>
              <a:off x="3207587" y="4550589"/>
              <a:ext cx="13987" cy="13733"/>
            </a:xfrm>
            <a:custGeom>
              <a:rect b="b" l="l" r="r" t="t"/>
              <a:pathLst>
                <a:path extrusionOk="0" h="162" w="165">
                  <a:moveTo>
                    <a:pt x="1" y="0"/>
                  </a:moveTo>
                  <a:lnTo>
                    <a:pt x="1" y="162"/>
                  </a:lnTo>
                  <a:lnTo>
                    <a:pt x="164" y="162"/>
                  </a:lnTo>
                  <a:lnTo>
                    <a:pt x="16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82"/>
            <p:cNvSpPr/>
            <p:nvPr/>
          </p:nvSpPr>
          <p:spPr>
            <a:xfrm>
              <a:off x="3206400" y="4549233"/>
              <a:ext cx="15768" cy="16446"/>
            </a:xfrm>
            <a:custGeom>
              <a:rect b="b" l="l" r="r" t="t"/>
              <a:pathLst>
                <a:path extrusionOk="0" h="194" w="186">
                  <a:moveTo>
                    <a:pt x="162" y="30"/>
                  </a:moveTo>
                  <a:lnTo>
                    <a:pt x="162" y="164"/>
                  </a:lnTo>
                  <a:lnTo>
                    <a:pt x="22" y="164"/>
                  </a:lnTo>
                  <a:lnTo>
                    <a:pt x="22" y="30"/>
                  </a:lnTo>
                  <a:close/>
                  <a:moveTo>
                    <a:pt x="0" y="0"/>
                  </a:moveTo>
                  <a:lnTo>
                    <a:pt x="0" y="194"/>
                  </a:lnTo>
                  <a:lnTo>
                    <a:pt x="185" y="194"/>
                  </a:lnTo>
                  <a:lnTo>
                    <a:pt x="18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82"/>
            <p:cNvSpPr/>
            <p:nvPr/>
          </p:nvSpPr>
          <p:spPr>
            <a:xfrm>
              <a:off x="3207587" y="4414870"/>
              <a:ext cx="13987" cy="13818"/>
            </a:xfrm>
            <a:custGeom>
              <a:rect b="b" l="l" r="r" t="t"/>
              <a:pathLst>
                <a:path extrusionOk="0" h="163" w="165">
                  <a:moveTo>
                    <a:pt x="1" y="0"/>
                  </a:moveTo>
                  <a:lnTo>
                    <a:pt x="1" y="162"/>
                  </a:lnTo>
                  <a:lnTo>
                    <a:pt x="164" y="162"/>
                  </a:lnTo>
                  <a:lnTo>
                    <a:pt x="16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82"/>
            <p:cNvSpPr/>
            <p:nvPr/>
          </p:nvSpPr>
          <p:spPr>
            <a:xfrm>
              <a:off x="3206400" y="4413514"/>
              <a:ext cx="15768" cy="16531"/>
            </a:xfrm>
            <a:custGeom>
              <a:rect b="b" l="l" r="r" t="t"/>
              <a:pathLst>
                <a:path extrusionOk="0" h="195" w="186">
                  <a:moveTo>
                    <a:pt x="162" y="31"/>
                  </a:moveTo>
                  <a:lnTo>
                    <a:pt x="162" y="164"/>
                  </a:lnTo>
                  <a:lnTo>
                    <a:pt x="22" y="164"/>
                  </a:lnTo>
                  <a:lnTo>
                    <a:pt x="22" y="31"/>
                  </a:lnTo>
                  <a:close/>
                  <a:moveTo>
                    <a:pt x="0" y="0"/>
                  </a:moveTo>
                  <a:lnTo>
                    <a:pt x="0" y="194"/>
                  </a:lnTo>
                  <a:lnTo>
                    <a:pt x="185" y="194"/>
                  </a:lnTo>
                  <a:lnTo>
                    <a:pt x="18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82"/>
            <p:cNvSpPr/>
            <p:nvPr/>
          </p:nvSpPr>
          <p:spPr>
            <a:xfrm>
              <a:off x="3198262" y="4362142"/>
              <a:ext cx="32637" cy="32637"/>
            </a:xfrm>
            <a:custGeom>
              <a:rect b="b" l="l" r="r" t="t"/>
              <a:pathLst>
                <a:path extrusionOk="0" h="385" w="385">
                  <a:moveTo>
                    <a:pt x="15" y="0"/>
                  </a:moveTo>
                  <a:lnTo>
                    <a:pt x="0" y="14"/>
                  </a:lnTo>
                  <a:lnTo>
                    <a:pt x="370" y="384"/>
                  </a:lnTo>
                  <a:lnTo>
                    <a:pt x="384" y="370"/>
                  </a:lnTo>
                  <a:lnTo>
                    <a:pt x="1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82"/>
            <p:cNvSpPr/>
            <p:nvPr/>
          </p:nvSpPr>
          <p:spPr>
            <a:xfrm>
              <a:off x="3150451" y="4313738"/>
              <a:ext cx="30857" cy="31451"/>
            </a:xfrm>
            <a:custGeom>
              <a:rect b="b" l="l" r="r" t="t"/>
              <a:pathLst>
                <a:path extrusionOk="0" h="371" w="364">
                  <a:moveTo>
                    <a:pt x="342" y="0"/>
                  </a:moveTo>
                  <a:lnTo>
                    <a:pt x="155" y="185"/>
                  </a:lnTo>
                  <a:lnTo>
                    <a:pt x="1" y="349"/>
                  </a:lnTo>
                  <a:lnTo>
                    <a:pt x="22" y="370"/>
                  </a:lnTo>
                  <a:lnTo>
                    <a:pt x="200" y="192"/>
                  </a:lnTo>
                  <a:lnTo>
                    <a:pt x="200" y="185"/>
                  </a:lnTo>
                  <a:lnTo>
                    <a:pt x="363" y="22"/>
                  </a:lnTo>
                  <a:lnTo>
                    <a:pt x="34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82"/>
            <p:cNvSpPr/>
            <p:nvPr/>
          </p:nvSpPr>
          <p:spPr>
            <a:xfrm>
              <a:off x="3185546" y="4338915"/>
              <a:ext cx="24669" cy="24499"/>
            </a:xfrm>
            <a:custGeom>
              <a:rect b="b" l="l" r="r" t="t"/>
              <a:pathLst>
                <a:path extrusionOk="0" h="289" w="291">
                  <a:moveTo>
                    <a:pt x="141" y="45"/>
                  </a:moveTo>
                  <a:lnTo>
                    <a:pt x="246" y="148"/>
                  </a:lnTo>
                  <a:lnTo>
                    <a:pt x="150" y="251"/>
                  </a:lnTo>
                  <a:lnTo>
                    <a:pt x="38" y="141"/>
                  </a:lnTo>
                  <a:lnTo>
                    <a:pt x="141" y="45"/>
                  </a:lnTo>
                  <a:close/>
                  <a:moveTo>
                    <a:pt x="141" y="0"/>
                  </a:moveTo>
                  <a:lnTo>
                    <a:pt x="1" y="141"/>
                  </a:lnTo>
                  <a:lnTo>
                    <a:pt x="150" y="288"/>
                  </a:lnTo>
                  <a:lnTo>
                    <a:pt x="291" y="148"/>
                  </a:lnTo>
                  <a:lnTo>
                    <a:pt x="1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82"/>
            <p:cNvSpPr/>
            <p:nvPr/>
          </p:nvSpPr>
          <p:spPr>
            <a:xfrm>
              <a:off x="3174865" y="4326792"/>
              <a:ext cx="24075" cy="25940"/>
            </a:xfrm>
            <a:custGeom>
              <a:rect b="b" l="l" r="r" t="t"/>
              <a:pathLst>
                <a:path extrusionOk="0" h="306" w="284">
                  <a:moveTo>
                    <a:pt x="164" y="38"/>
                  </a:moveTo>
                  <a:lnTo>
                    <a:pt x="246" y="165"/>
                  </a:lnTo>
                  <a:lnTo>
                    <a:pt x="143" y="268"/>
                  </a:lnTo>
                  <a:lnTo>
                    <a:pt x="38" y="165"/>
                  </a:lnTo>
                  <a:lnTo>
                    <a:pt x="164" y="38"/>
                  </a:lnTo>
                  <a:close/>
                  <a:moveTo>
                    <a:pt x="164" y="1"/>
                  </a:moveTo>
                  <a:lnTo>
                    <a:pt x="1" y="165"/>
                  </a:lnTo>
                  <a:lnTo>
                    <a:pt x="143" y="305"/>
                  </a:lnTo>
                  <a:lnTo>
                    <a:pt x="283" y="165"/>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82"/>
            <p:cNvSpPr/>
            <p:nvPr/>
          </p:nvSpPr>
          <p:spPr>
            <a:xfrm>
              <a:off x="3164354" y="4314331"/>
              <a:ext cx="25686" cy="27636"/>
            </a:xfrm>
            <a:custGeom>
              <a:rect b="b" l="l" r="r" t="t"/>
              <a:pathLst>
                <a:path extrusionOk="0" h="326" w="303">
                  <a:moveTo>
                    <a:pt x="178" y="38"/>
                  </a:moveTo>
                  <a:lnTo>
                    <a:pt x="267" y="164"/>
                  </a:lnTo>
                  <a:lnTo>
                    <a:pt x="141" y="281"/>
                  </a:lnTo>
                  <a:lnTo>
                    <a:pt x="36" y="178"/>
                  </a:lnTo>
                  <a:lnTo>
                    <a:pt x="178" y="38"/>
                  </a:lnTo>
                  <a:close/>
                  <a:moveTo>
                    <a:pt x="178" y="0"/>
                  </a:moveTo>
                  <a:lnTo>
                    <a:pt x="0" y="178"/>
                  </a:lnTo>
                  <a:lnTo>
                    <a:pt x="141" y="326"/>
                  </a:lnTo>
                  <a:lnTo>
                    <a:pt x="303" y="164"/>
                  </a:lnTo>
                  <a:lnTo>
                    <a:pt x="17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82"/>
            <p:cNvSpPr/>
            <p:nvPr/>
          </p:nvSpPr>
          <p:spPr>
            <a:xfrm>
              <a:off x="3174272" y="4326199"/>
              <a:ext cx="15768" cy="15768"/>
            </a:xfrm>
            <a:custGeom>
              <a:rect b="b" l="l" r="r" t="t"/>
              <a:pathLst>
                <a:path extrusionOk="0" h="186" w="186">
                  <a:moveTo>
                    <a:pt x="164" y="1"/>
                  </a:moveTo>
                  <a:lnTo>
                    <a:pt x="1" y="164"/>
                  </a:lnTo>
                  <a:lnTo>
                    <a:pt x="31" y="186"/>
                  </a:lnTo>
                  <a:lnTo>
                    <a:pt x="186" y="24"/>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82"/>
            <p:cNvSpPr/>
            <p:nvPr/>
          </p:nvSpPr>
          <p:spPr>
            <a:xfrm>
              <a:off x="3152994" y="4301191"/>
              <a:ext cx="27721" cy="29501"/>
            </a:xfrm>
            <a:custGeom>
              <a:rect b="b" l="l" r="r" t="t"/>
              <a:pathLst>
                <a:path extrusionOk="0" h="348" w="327">
                  <a:moveTo>
                    <a:pt x="200" y="45"/>
                  </a:moveTo>
                  <a:lnTo>
                    <a:pt x="289" y="170"/>
                  </a:lnTo>
                  <a:lnTo>
                    <a:pt x="148" y="312"/>
                  </a:lnTo>
                  <a:lnTo>
                    <a:pt x="36" y="200"/>
                  </a:lnTo>
                  <a:lnTo>
                    <a:pt x="200" y="45"/>
                  </a:lnTo>
                  <a:close/>
                  <a:moveTo>
                    <a:pt x="200" y="1"/>
                  </a:moveTo>
                  <a:lnTo>
                    <a:pt x="1" y="200"/>
                  </a:lnTo>
                  <a:lnTo>
                    <a:pt x="148" y="347"/>
                  </a:lnTo>
                  <a:lnTo>
                    <a:pt x="326" y="170"/>
                  </a:lnTo>
                  <a:lnTo>
                    <a:pt x="20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82"/>
            <p:cNvSpPr/>
            <p:nvPr/>
          </p:nvSpPr>
          <p:spPr>
            <a:xfrm>
              <a:off x="3142313" y="4289154"/>
              <a:ext cx="29670" cy="30942"/>
            </a:xfrm>
            <a:custGeom>
              <a:rect b="b" l="l" r="r" t="t"/>
              <a:pathLst>
                <a:path extrusionOk="0" h="365" w="350">
                  <a:moveTo>
                    <a:pt x="223" y="38"/>
                  </a:moveTo>
                  <a:lnTo>
                    <a:pt x="312" y="164"/>
                  </a:lnTo>
                  <a:lnTo>
                    <a:pt x="148" y="328"/>
                  </a:lnTo>
                  <a:lnTo>
                    <a:pt x="45" y="223"/>
                  </a:lnTo>
                  <a:lnTo>
                    <a:pt x="223" y="38"/>
                  </a:lnTo>
                  <a:close/>
                  <a:moveTo>
                    <a:pt x="223" y="0"/>
                  </a:moveTo>
                  <a:lnTo>
                    <a:pt x="1" y="223"/>
                  </a:lnTo>
                  <a:lnTo>
                    <a:pt x="148" y="365"/>
                  </a:lnTo>
                  <a:lnTo>
                    <a:pt x="349" y="164"/>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82"/>
            <p:cNvSpPr/>
            <p:nvPr/>
          </p:nvSpPr>
          <p:spPr>
            <a:xfrm>
              <a:off x="3131632" y="4276608"/>
              <a:ext cx="30857" cy="32807"/>
            </a:xfrm>
            <a:custGeom>
              <a:rect b="b" l="l" r="r" t="t"/>
              <a:pathLst>
                <a:path extrusionOk="0" h="387" w="364">
                  <a:moveTo>
                    <a:pt x="237" y="38"/>
                  </a:moveTo>
                  <a:lnTo>
                    <a:pt x="326" y="164"/>
                  </a:lnTo>
                  <a:lnTo>
                    <a:pt x="141" y="342"/>
                  </a:lnTo>
                  <a:lnTo>
                    <a:pt x="38" y="237"/>
                  </a:lnTo>
                  <a:lnTo>
                    <a:pt x="237" y="38"/>
                  </a:lnTo>
                  <a:close/>
                  <a:moveTo>
                    <a:pt x="244" y="1"/>
                  </a:moveTo>
                  <a:lnTo>
                    <a:pt x="0" y="237"/>
                  </a:lnTo>
                  <a:lnTo>
                    <a:pt x="141" y="387"/>
                  </a:lnTo>
                  <a:lnTo>
                    <a:pt x="363" y="164"/>
                  </a:lnTo>
                  <a:lnTo>
                    <a:pt x="24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82"/>
            <p:cNvSpPr/>
            <p:nvPr/>
          </p:nvSpPr>
          <p:spPr>
            <a:xfrm>
              <a:off x="3142313" y="4288560"/>
              <a:ext cx="20769" cy="20854"/>
            </a:xfrm>
            <a:custGeom>
              <a:rect b="b" l="l" r="r" t="t"/>
              <a:pathLst>
                <a:path extrusionOk="0" h="246" w="245">
                  <a:moveTo>
                    <a:pt x="223" y="0"/>
                  </a:moveTo>
                  <a:lnTo>
                    <a:pt x="1" y="223"/>
                  </a:lnTo>
                  <a:lnTo>
                    <a:pt x="22" y="246"/>
                  </a:lnTo>
                  <a:lnTo>
                    <a:pt x="244" y="23"/>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82"/>
            <p:cNvSpPr/>
            <p:nvPr/>
          </p:nvSpPr>
          <p:spPr>
            <a:xfrm>
              <a:off x="3175628" y="4349426"/>
              <a:ext cx="24499" cy="24669"/>
            </a:xfrm>
            <a:custGeom>
              <a:rect b="b" l="l" r="r" t="t"/>
              <a:pathLst>
                <a:path extrusionOk="0" h="291" w="289">
                  <a:moveTo>
                    <a:pt x="141" y="38"/>
                  </a:moveTo>
                  <a:lnTo>
                    <a:pt x="244" y="150"/>
                  </a:lnTo>
                  <a:lnTo>
                    <a:pt x="148" y="253"/>
                  </a:lnTo>
                  <a:lnTo>
                    <a:pt x="36" y="143"/>
                  </a:lnTo>
                  <a:lnTo>
                    <a:pt x="141" y="38"/>
                  </a:lnTo>
                  <a:close/>
                  <a:moveTo>
                    <a:pt x="141" y="1"/>
                  </a:moveTo>
                  <a:lnTo>
                    <a:pt x="1" y="143"/>
                  </a:lnTo>
                  <a:lnTo>
                    <a:pt x="148" y="291"/>
                  </a:lnTo>
                  <a:lnTo>
                    <a:pt x="289" y="150"/>
                  </a:lnTo>
                  <a:lnTo>
                    <a:pt x="1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82"/>
            <p:cNvSpPr/>
            <p:nvPr/>
          </p:nvSpPr>
          <p:spPr>
            <a:xfrm>
              <a:off x="3162997" y="4338915"/>
              <a:ext cx="25856" cy="23906"/>
            </a:xfrm>
            <a:custGeom>
              <a:rect b="b" l="l" r="r" t="t"/>
              <a:pathLst>
                <a:path extrusionOk="0" h="282" w="305">
                  <a:moveTo>
                    <a:pt x="164" y="36"/>
                  </a:moveTo>
                  <a:lnTo>
                    <a:pt x="267" y="148"/>
                  </a:lnTo>
                  <a:lnTo>
                    <a:pt x="164" y="244"/>
                  </a:lnTo>
                  <a:lnTo>
                    <a:pt x="45" y="162"/>
                  </a:lnTo>
                  <a:lnTo>
                    <a:pt x="164" y="36"/>
                  </a:lnTo>
                  <a:close/>
                  <a:moveTo>
                    <a:pt x="164" y="0"/>
                  </a:moveTo>
                  <a:lnTo>
                    <a:pt x="0" y="162"/>
                  </a:lnTo>
                  <a:lnTo>
                    <a:pt x="164" y="281"/>
                  </a:lnTo>
                  <a:lnTo>
                    <a:pt x="304" y="148"/>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82"/>
            <p:cNvSpPr/>
            <p:nvPr/>
          </p:nvSpPr>
          <p:spPr>
            <a:xfrm>
              <a:off x="3150451" y="4328149"/>
              <a:ext cx="27721" cy="25940"/>
            </a:xfrm>
            <a:custGeom>
              <a:rect b="b" l="l" r="r" t="t"/>
              <a:pathLst>
                <a:path extrusionOk="0" h="306" w="327">
                  <a:moveTo>
                    <a:pt x="186" y="38"/>
                  </a:moveTo>
                  <a:lnTo>
                    <a:pt x="289" y="141"/>
                  </a:lnTo>
                  <a:lnTo>
                    <a:pt x="164" y="268"/>
                  </a:lnTo>
                  <a:lnTo>
                    <a:pt x="45" y="179"/>
                  </a:lnTo>
                  <a:lnTo>
                    <a:pt x="186" y="38"/>
                  </a:lnTo>
                  <a:close/>
                  <a:moveTo>
                    <a:pt x="186" y="1"/>
                  </a:moveTo>
                  <a:lnTo>
                    <a:pt x="1" y="186"/>
                  </a:lnTo>
                  <a:lnTo>
                    <a:pt x="164" y="305"/>
                  </a:lnTo>
                  <a:lnTo>
                    <a:pt x="326" y="141"/>
                  </a:lnTo>
                  <a:lnTo>
                    <a:pt x="1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82"/>
            <p:cNvSpPr/>
            <p:nvPr/>
          </p:nvSpPr>
          <p:spPr>
            <a:xfrm>
              <a:off x="3162997" y="4338915"/>
              <a:ext cx="15768" cy="15768"/>
            </a:xfrm>
            <a:custGeom>
              <a:rect b="b" l="l" r="r" t="t"/>
              <a:pathLst>
                <a:path extrusionOk="0" h="186" w="186">
                  <a:moveTo>
                    <a:pt x="157" y="0"/>
                  </a:moveTo>
                  <a:lnTo>
                    <a:pt x="0" y="155"/>
                  </a:lnTo>
                  <a:lnTo>
                    <a:pt x="23" y="185"/>
                  </a:lnTo>
                  <a:lnTo>
                    <a:pt x="185" y="22"/>
                  </a:lnTo>
                  <a:lnTo>
                    <a:pt x="15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82"/>
            <p:cNvSpPr/>
            <p:nvPr/>
          </p:nvSpPr>
          <p:spPr>
            <a:xfrm>
              <a:off x="3137227" y="4316874"/>
              <a:ext cx="30179" cy="27636"/>
            </a:xfrm>
            <a:custGeom>
              <a:rect b="b" l="l" r="r" t="t"/>
              <a:pathLst>
                <a:path extrusionOk="0" h="326" w="356">
                  <a:moveTo>
                    <a:pt x="208" y="38"/>
                  </a:moveTo>
                  <a:lnTo>
                    <a:pt x="311" y="148"/>
                  </a:lnTo>
                  <a:lnTo>
                    <a:pt x="171" y="289"/>
                  </a:lnTo>
                  <a:lnTo>
                    <a:pt x="45" y="200"/>
                  </a:lnTo>
                  <a:lnTo>
                    <a:pt x="208" y="38"/>
                  </a:lnTo>
                  <a:close/>
                  <a:moveTo>
                    <a:pt x="208" y="1"/>
                  </a:moveTo>
                  <a:lnTo>
                    <a:pt x="0" y="200"/>
                  </a:lnTo>
                  <a:lnTo>
                    <a:pt x="171" y="326"/>
                  </a:lnTo>
                  <a:lnTo>
                    <a:pt x="356" y="148"/>
                  </a:lnTo>
                  <a:lnTo>
                    <a:pt x="2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82"/>
            <p:cNvSpPr/>
            <p:nvPr/>
          </p:nvSpPr>
          <p:spPr>
            <a:xfrm>
              <a:off x="3125274" y="4306193"/>
              <a:ext cx="30857" cy="29586"/>
            </a:xfrm>
            <a:custGeom>
              <a:rect b="b" l="l" r="r" t="t"/>
              <a:pathLst>
                <a:path extrusionOk="0" h="349" w="364">
                  <a:moveTo>
                    <a:pt x="223" y="45"/>
                  </a:moveTo>
                  <a:lnTo>
                    <a:pt x="328" y="148"/>
                  </a:lnTo>
                  <a:lnTo>
                    <a:pt x="164" y="311"/>
                  </a:lnTo>
                  <a:lnTo>
                    <a:pt x="45" y="223"/>
                  </a:lnTo>
                  <a:lnTo>
                    <a:pt x="223" y="45"/>
                  </a:lnTo>
                  <a:close/>
                  <a:moveTo>
                    <a:pt x="223" y="0"/>
                  </a:moveTo>
                  <a:lnTo>
                    <a:pt x="1" y="223"/>
                  </a:lnTo>
                  <a:lnTo>
                    <a:pt x="171" y="349"/>
                  </a:lnTo>
                  <a:lnTo>
                    <a:pt x="363" y="148"/>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82"/>
            <p:cNvSpPr/>
            <p:nvPr/>
          </p:nvSpPr>
          <p:spPr>
            <a:xfrm>
              <a:off x="3112813" y="4295512"/>
              <a:ext cx="32722" cy="30772"/>
            </a:xfrm>
            <a:custGeom>
              <a:rect b="b" l="l" r="r" t="t"/>
              <a:pathLst>
                <a:path extrusionOk="0" h="363" w="386">
                  <a:moveTo>
                    <a:pt x="244" y="37"/>
                  </a:moveTo>
                  <a:lnTo>
                    <a:pt x="349" y="141"/>
                  </a:lnTo>
                  <a:lnTo>
                    <a:pt x="164" y="325"/>
                  </a:lnTo>
                  <a:lnTo>
                    <a:pt x="44" y="237"/>
                  </a:lnTo>
                  <a:lnTo>
                    <a:pt x="244" y="37"/>
                  </a:lnTo>
                  <a:close/>
                  <a:moveTo>
                    <a:pt x="244" y="0"/>
                  </a:moveTo>
                  <a:lnTo>
                    <a:pt x="0" y="245"/>
                  </a:lnTo>
                  <a:lnTo>
                    <a:pt x="171" y="363"/>
                  </a:lnTo>
                  <a:lnTo>
                    <a:pt x="386" y="141"/>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82"/>
            <p:cNvSpPr/>
            <p:nvPr/>
          </p:nvSpPr>
          <p:spPr>
            <a:xfrm>
              <a:off x="3125274" y="4306193"/>
              <a:ext cx="20939" cy="20684"/>
            </a:xfrm>
            <a:custGeom>
              <a:rect b="b" l="l" r="r" t="t"/>
              <a:pathLst>
                <a:path extrusionOk="0" h="244" w="247">
                  <a:moveTo>
                    <a:pt x="223" y="0"/>
                  </a:moveTo>
                  <a:lnTo>
                    <a:pt x="1" y="223"/>
                  </a:lnTo>
                  <a:lnTo>
                    <a:pt x="24" y="244"/>
                  </a:lnTo>
                  <a:lnTo>
                    <a:pt x="246" y="22"/>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82"/>
            <p:cNvSpPr/>
            <p:nvPr/>
          </p:nvSpPr>
          <p:spPr>
            <a:xfrm>
              <a:off x="3247260" y="4411140"/>
              <a:ext cx="30857" cy="31366"/>
            </a:xfrm>
            <a:custGeom>
              <a:rect b="b" l="l" r="r" t="t"/>
              <a:pathLst>
                <a:path extrusionOk="0" h="370" w="364">
                  <a:moveTo>
                    <a:pt x="340" y="0"/>
                  </a:moveTo>
                  <a:lnTo>
                    <a:pt x="162" y="178"/>
                  </a:lnTo>
                  <a:lnTo>
                    <a:pt x="162" y="185"/>
                  </a:lnTo>
                  <a:lnTo>
                    <a:pt x="0" y="340"/>
                  </a:lnTo>
                  <a:lnTo>
                    <a:pt x="22" y="370"/>
                  </a:lnTo>
                  <a:lnTo>
                    <a:pt x="207" y="185"/>
                  </a:lnTo>
                  <a:lnTo>
                    <a:pt x="363" y="21"/>
                  </a:lnTo>
                  <a:lnTo>
                    <a:pt x="3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82"/>
            <p:cNvSpPr/>
            <p:nvPr/>
          </p:nvSpPr>
          <p:spPr>
            <a:xfrm>
              <a:off x="3218268" y="4392829"/>
              <a:ext cx="24499" cy="24499"/>
            </a:xfrm>
            <a:custGeom>
              <a:rect b="b" l="l" r="r" t="t"/>
              <a:pathLst>
                <a:path extrusionOk="0" h="289" w="289">
                  <a:moveTo>
                    <a:pt x="141" y="38"/>
                  </a:moveTo>
                  <a:lnTo>
                    <a:pt x="253" y="148"/>
                  </a:lnTo>
                  <a:lnTo>
                    <a:pt x="148" y="244"/>
                  </a:lnTo>
                  <a:lnTo>
                    <a:pt x="45" y="141"/>
                  </a:lnTo>
                  <a:lnTo>
                    <a:pt x="141" y="38"/>
                  </a:lnTo>
                  <a:close/>
                  <a:moveTo>
                    <a:pt x="141" y="1"/>
                  </a:moveTo>
                  <a:lnTo>
                    <a:pt x="1" y="141"/>
                  </a:lnTo>
                  <a:lnTo>
                    <a:pt x="148" y="289"/>
                  </a:lnTo>
                  <a:lnTo>
                    <a:pt x="289" y="148"/>
                  </a:lnTo>
                  <a:lnTo>
                    <a:pt x="1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82"/>
            <p:cNvSpPr/>
            <p:nvPr/>
          </p:nvSpPr>
          <p:spPr>
            <a:xfrm>
              <a:off x="3229628" y="4403595"/>
              <a:ext cx="23906" cy="25856"/>
            </a:xfrm>
            <a:custGeom>
              <a:rect b="b" l="l" r="r" t="t"/>
              <a:pathLst>
                <a:path extrusionOk="0" h="305" w="282">
                  <a:moveTo>
                    <a:pt x="141" y="37"/>
                  </a:moveTo>
                  <a:lnTo>
                    <a:pt x="244" y="141"/>
                  </a:lnTo>
                  <a:lnTo>
                    <a:pt x="127" y="267"/>
                  </a:lnTo>
                  <a:lnTo>
                    <a:pt x="38" y="141"/>
                  </a:lnTo>
                  <a:lnTo>
                    <a:pt x="141" y="37"/>
                  </a:lnTo>
                  <a:close/>
                  <a:moveTo>
                    <a:pt x="141" y="0"/>
                  </a:moveTo>
                  <a:lnTo>
                    <a:pt x="0" y="141"/>
                  </a:lnTo>
                  <a:lnTo>
                    <a:pt x="119" y="304"/>
                  </a:lnTo>
                  <a:lnTo>
                    <a:pt x="281" y="141"/>
                  </a:lnTo>
                  <a:lnTo>
                    <a:pt x="1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82"/>
            <p:cNvSpPr/>
            <p:nvPr/>
          </p:nvSpPr>
          <p:spPr>
            <a:xfrm>
              <a:off x="3238359" y="4414276"/>
              <a:ext cx="25856" cy="27636"/>
            </a:xfrm>
            <a:custGeom>
              <a:rect b="b" l="l" r="r" t="t"/>
              <a:pathLst>
                <a:path extrusionOk="0" h="326" w="305">
                  <a:moveTo>
                    <a:pt x="164" y="45"/>
                  </a:moveTo>
                  <a:lnTo>
                    <a:pt x="267" y="148"/>
                  </a:lnTo>
                  <a:lnTo>
                    <a:pt x="127" y="288"/>
                  </a:lnTo>
                  <a:lnTo>
                    <a:pt x="38" y="162"/>
                  </a:lnTo>
                  <a:lnTo>
                    <a:pt x="164" y="45"/>
                  </a:lnTo>
                  <a:close/>
                  <a:moveTo>
                    <a:pt x="164" y="0"/>
                  </a:moveTo>
                  <a:lnTo>
                    <a:pt x="0" y="162"/>
                  </a:lnTo>
                  <a:lnTo>
                    <a:pt x="127" y="326"/>
                  </a:lnTo>
                  <a:lnTo>
                    <a:pt x="304" y="148"/>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82"/>
            <p:cNvSpPr/>
            <p:nvPr/>
          </p:nvSpPr>
          <p:spPr>
            <a:xfrm>
              <a:off x="3238359" y="4414276"/>
              <a:ext cx="15768" cy="15768"/>
            </a:xfrm>
            <a:custGeom>
              <a:rect b="b" l="l" r="r" t="t"/>
              <a:pathLst>
                <a:path extrusionOk="0" h="186" w="186">
                  <a:moveTo>
                    <a:pt x="157" y="0"/>
                  </a:moveTo>
                  <a:lnTo>
                    <a:pt x="0" y="155"/>
                  </a:lnTo>
                  <a:lnTo>
                    <a:pt x="24" y="185"/>
                  </a:lnTo>
                  <a:lnTo>
                    <a:pt x="185" y="22"/>
                  </a:lnTo>
                  <a:lnTo>
                    <a:pt x="15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82"/>
            <p:cNvSpPr/>
            <p:nvPr/>
          </p:nvSpPr>
          <p:spPr>
            <a:xfrm>
              <a:off x="3247854" y="4424788"/>
              <a:ext cx="27636" cy="30264"/>
            </a:xfrm>
            <a:custGeom>
              <a:rect b="b" l="l" r="r" t="t"/>
              <a:pathLst>
                <a:path extrusionOk="0" h="357" w="326">
                  <a:moveTo>
                    <a:pt x="178" y="45"/>
                  </a:moveTo>
                  <a:lnTo>
                    <a:pt x="289" y="150"/>
                  </a:lnTo>
                  <a:lnTo>
                    <a:pt x="127" y="312"/>
                  </a:lnTo>
                  <a:lnTo>
                    <a:pt x="38" y="188"/>
                  </a:lnTo>
                  <a:lnTo>
                    <a:pt x="178" y="45"/>
                  </a:lnTo>
                  <a:close/>
                  <a:moveTo>
                    <a:pt x="178" y="1"/>
                  </a:moveTo>
                  <a:lnTo>
                    <a:pt x="0" y="188"/>
                  </a:lnTo>
                  <a:lnTo>
                    <a:pt x="127" y="357"/>
                  </a:lnTo>
                  <a:lnTo>
                    <a:pt x="326" y="150"/>
                  </a:lnTo>
                  <a:lnTo>
                    <a:pt x="17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82"/>
            <p:cNvSpPr/>
            <p:nvPr/>
          </p:nvSpPr>
          <p:spPr>
            <a:xfrm>
              <a:off x="3257178" y="4436148"/>
              <a:ext cx="29077" cy="30942"/>
            </a:xfrm>
            <a:custGeom>
              <a:rect b="b" l="l" r="r" t="t"/>
              <a:pathLst>
                <a:path extrusionOk="0" h="365" w="343">
                  <a:moveTo>
                    <a:pt x="202" y="38"/>
                  </a:moveTo>
                  <a:lnTo>
                    <a:pt x="305" y="142"/>
                  </a:lnTo>
                  <a:lnTo>
                    <a:pt x="120" y="320"/>
                  </a:lnTo>
                  <a:lnTo>
                    <a:pt x="31" y="201"/>
                  </a:lnTo>
                  <a:lnTo>
                    <a:pt x="202" y="38"/>
                  </a:lnTo>
                  <a:close/>
                  <a:moveTo>
                    <a:pt x="202" y="0"/>
                  </a:moveTo>
                  <a:lnTo>
                    <a:pt x="1" y="201"/>
                  </a:lnTo>
                  <a:lnTo>
                    <a:pt x="120" y="365"/>
                  </a:lnTo>
                  <a:lnTo>
                    <a:pt x="342" y="142"/>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82"/>
            <p:cNvSpPr/>
            <p:nvPr/>
          </p:nvSpPr>
          <p:spPr>
            <a:xfrm>
              <a:off x="3266079" y="4446829"/>
              <a:ext cx="30857" cy="32807"/>
            </a:xfrm>
            <a:custGeom>
              <a:rect b="b" l="l" r="r" t="t"/>
              <a:pathLst>
                <a:path extrusionOk="0" h="387" w="364">
                  <a:moveTo>
                    <a:pt x="223" y="38"/>
                  </a:moveTo>
                  <a:lnTo>
                    <a:pt x="326" y="141"/>
                  </a:lnTo>
                  <a:lnTo>
                    <a:pt x="125" y="342"/>
                  </a:lnTo>
                  <a:lnTo>
                    <a:pt x="36" y="223"/>
                  </a:lnTo>
                  <a:lnTo>
                    <a:pt x="223" y="38"/>
                  </a:lnTo>
                  <a:close/>
                  <a:moveTo>
                    <a:pt x="223" y="0"/>
                  </a:moveTo>
                  <a:lnTo>
                    <a:pt x="1" y="223"/>
                  </a:lnTo>
                  <a:lnTo>
                    <a:pt x="118" y="386"/>
                  </a:lnTo>
                  <a:lnTo>
                    <a:pt x="363" y="141"/>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82"/>
            <p:cNvSpPr/>
            <p:nvPr/>
          </p:nvSpPr>
          <p:spPr>
            <a:xfrm>
              <a:off x="3265316" y="4446235"/>
              <a:ext cx="21532" cy="21447"/>
            </a:xfrm>
            <a:custGeom>
              <a:rect b="b" l="l" r="r" t="t"/>
              <a:pathLst>
                <a:path extrusionOk="0" h="253" w="254">
                  <a:moveTo>
                    <a:pt x="223" y="0"/>
                  </a:moveTo>
                  <a:lnTo>
                    <a:pt x="1" y="223"/>
                  </a:lnTo>
                  <a:lnTo>
                    <a:pt x="31" y="253"/>
                  </a:lnTo>
                  <a:lnTo>
                    <a:pt x="253" y="31"/>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82"/>
            <p:cNvSpPr/>
            <p:nvPr/>
          </p:nvSpPr>
          <p:spPr>
            <a:xfrm>
              <a:off x="3229034" y="4382148"/>
              <a:ext cx="24499" cy="24669"/>
            </a:xfrm>
            <a:custGeom>
              <a:rect b="b" l="l" r="r" t="t"/>
              <a:pathLst>
                <a:path extrusionOk="0" h="291" w="289">
                  <a:moveTo>
                    <a:pt x="141" y="38"/>
                  </a:moveTo>
                  <a:lnTo>
                    <a:pt x="244" y="148"/>
                  </a:lnTo>
                  <a:lnTo>
                    <a:pt x="141" y="253"/>
                  </a:lnTo>
                  <a:lnTo>
                    <a:pt x="37" y="141"/>
                  </a:lnTo>
                  <a:lnTo>
                    <a:pt x="141" y="38"/>
                  </a:lnTo>
                  <a:close/>
                  <a:moveTo>
                    <a:pt x="141" y="1"/>
                  </a:moveTo>
                  <a:lnTo>
                    <a:pt x="0" y="141"/>
                  </a:lnTo>
                  <a:lnTo>
                    <a:pt x="141" y="290"/>
                  </a:lnTo>
                  <a:lnTo>
                    <a:pt x="288" y="148"/>
                  </a:lnTo>
                  <a:lnTo>
                    <a:pt x="1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82"/>
            <p:cNvSpPr/>
            <p:nvPr/>
          </p:nvSpPr>
          <p:spPr>
            <a:xfrm>
              <a:off x="3239715" y="4392829"/>
              <a:ext cx="25686" cy="24499"/>
            </a:xfrm>
            <a:custGeom>
              <a:rect b="b" l="l" r="r" t="t"/>
              <a:pathLst>
                <a:path extrusionOk="0" h="289" w="303">
                  <a:moveTo>
                    <a:pt x="141" y="38"/>
                  </a:moveTo>
                  <a:lnTo>
                    <a:pt x="258" y="127"/>
                  </a:lnTo>
                  <a:lnTo>
                    <a:pt x="141" y="244"/>
                  </a:lnTo>
                  <a:lnTo>
                    <a:pt x="36" y="141"/>
                  </a:lnTo>
                  <a:lnTo>
                    <a:pt x="141" y="38"/>
                  </a:lnTo>
                  <a:close/>
                  <a:moveTo>
                    <a:pt x="141" y="1"/>
                  </a:moveTo>
                  <a:lnTo>
                    <a:pt x="0" y="141"/>
                  </a:lnTo>
                  <a:lnTo>
                    <a:pt x="141" y="289"/>
                  </a:lnTo>
                  <a:lnTo>
                    <a:pt x="303" y="127"/>
                  </a:lnTo>
                  <a:lnTo>
                    <a:pt x="1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82"/>
            <p:cNvSpPr/>
            <p:nvPr/>
          </p:nvSpPr>
          <p:spPr>
            <a:xfrm>
              <a:off x="3250227" y="4402239"/>
              <a:ext cx="27890" cy="25856"/>
            </a:xfrm>
            <a:custGeom>
              <a:rect b="b" l="l" r="r" t="t"/>
              <a:pathLst>
                <a:path extrusionOk="0" h="305" w="329">
                  <a:moveTo>
                    <a:pt x="164" y="37"/>
                  </a:moveTo>
                  <a:lnTo>
                    <a:pt x="284" y="126"/>
                  </a:lnTo>
                  <a:lnTo>
                    <a:pt x="143" y="267"/>
                  </a:lnTo>
                  <a:lnTo>
                    <a:pt x="38" y="164"/>
                  </a:lnTo>
                  <a:lnTo>
                    <a:pt x="164" y="37"/>
                  </a:lnTo>
                  <a:close/>
                  <a:moveTo>
                    <a:pt x="164" y="0"/>
                  </a:moveTo>
                  <a:lnTo>
                    <a:pt x="1" y="164"/>
                  </a:lnTo>
                  <a:lnTo>
                    <a:pt x="143" y="304"/>
                  </a:lnTo>
                  <a:lnTo>
                    <a:pt x="328" y="119"/>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82"/>
            <p:cNvSpPr/>
            <p:nvPr/>
          </p:nvSpPr>
          <p:spPr>
            <a:xfrm>
              <a:off x="3250227" y="4401561"/>
              <a:ext cx="15937" cy="15768"/>
            </a:xfrm>
            <a:custGeom>
              <a:rect b="b" l="l" r="r" t="t"/>
              <a:pathLst>
                <a:path extrusionOk="0" h="186" w="188">
                  <a:moveTo>
                    <a:pt x="157" y="1"/>
                  </a:moveTo>
                  <a:lnTo>
                    <a:pt x="1" y="165"/>
                  </a:lnTo>
                  <a:lnTo>
                    <a:pt x="24" y="186"/>
                  </a:lnTo>
                  <a:lnTo>
                    <a:pt x="188" y="31"/>
                  </a:lnTo>
                  <a:lnTo>
                    <a:pt x="15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82"/>
            <p:cNvSpPr/>
            <p:nvPr/>
          </p:nvSpPr>
          <p:spPr>
            <a:xfrm>
              <a:off x="3260993" y="4411733"/>
              <a:ext cx="30179" cy="27636"/>
            </a:xfrm>
            <a:custGeom>
              <a:rect b="b" l="l" r="r" t="t"/>
              <a:pathLst>
                <a:path extrusionOk="0" h="326" w="356">
                  <a:moveTo>
                    <a:pt x="185" y="37"/>
                  </a:moveTo>
                  <a:lnTo>
                    <a:pt x="311" y="126"/>
                  </a:lnTo>
                  <a:lnTo>
                    <a:pt x="150" y="281"/>
                  </a:lnTo>
                  <a:lnTo>
                    <a:pt x="45" y="178"/>
                  </a:lnTo>
                  <a:lnTo>
                    <a:pt x="185" y="37"/>
                  </a:lnTo>
                  <a:close/>
                  <a:moveTo>
                    <a:pt x="185" y="0"/>
                  </a:moveTo>
                  <a:lnTo>
                    <a:pt x="0" y="178"/>
                  </a:lnTo>
                  <a:lnTo>
                    <a:pt x="150" y="326"/>
                  </a:lnTo>
                  <a:lnTo>
                    <a:pt x="356" y="119"/>
                  </a:lnTo>
                  <a:lnTo>
                    <a:pt x="18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82"/>
            <p:cNvSpPr/>
            <p:nvPr/>
          </p:nvSpPr>
          <p:spPr>
            <a:xfrm>
              <a:off x="3272268" y="4420465"/>
              <a:ext cx="30857" cy="29586"/>
            </a:xfrm>
            <a:custGeom>
              <a:rect b="b" l="l" r="r" t="t"/>
              <a:pathLst>
                <a:path extrusionOk="0" h="349" w="364">
                  <a:moveTo>
                    <a:pt x="201" y="38"/>
                  </a:moveTo>
                  <a:lnTo>
                    <a:pt x="319" y="127"/>
                  </a:lnTo>
                  <a:lnTo>
                    <a:pt x="141" y="304"/>
                  </a:lnTo>
                  <a:lnTo>
                    <a:pt x="38" y="201"/>
                  </a:lnTo>
                  <a:lnTo>
                    <a:pt x="201" y="38"/>
                  </a:lnTo>
                  <a:close/>
                  <a:moveTo>
                    <a:pt x="201" y="0"/>
                  </a:moveTo>
                  <a:lnTo>
                    <a:pt x="1" y="201"/>
                  </a:lnTo>
                  <a:lnTo>
                    <a:pt x="141" y="349"/>
                  </a:lnTo>
                  <a:lnTo>
                    <a:pt x="363" y="119"/>
                  </a:lnTo>
                  <a:lnTo>
                    <a:pt x="2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82"/>
            <p:cNvSpPr/>
            <p:nvPr/>
          </p:nvSpPr>
          <p:spPr>
            <a:xfrm>
              <a:off x="3282949" y="4429959"/>
              <a:ext cx="32807" cy="30857"/>
            </a:xfrm>
            <a:custGeom>
              <a:rect b="b" l="l" r="r" t="t"/>
              <a:pathLst>
                <a:path extrusionOk="0" h="364" w="387">
                  <a:moveTo>
                    <a:pt x="223" y="38"/>
                  </a:moveTo>
                  <a:lnTo>
                    <a:pt x="342" y="118"/>
                  </a:lnTo>
                  <a:lnTo>
                    <a:pt x="141" y="319"/>
                  </a:lnTo>
                  <a:lnTo>
                    <a:pt x="38" y="215"/>
                  </a:lnTo>
                  <a:lnTo>
                    <a:pt x="223" y="38"/>
                  </a:lnTo>
                  <a:close/>
                  <a:moveTo>
                    <a:pt x="223" y="0"/>
                  </a:moveTo>
                  <a:lnTo>
                    <a:pt x="1" y="215"/>
                  </a:lnTo>
                  <a:lnTo>
                    <a:pt x="141" y="363"/>
                  </a:lnTo>
                  <a:lnTo>
                    <a:pt x="387" y="118"/>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82"/>
            <p:cNvSpPr/>
            <p:nvPr/>
          </p:nvSpPr>
          <p:spPr>
            <a:xfrm>
              <a:off x="3282355" y="4429366"/>
              <a:ext cx="20769" cy="20684"/>
            </a:xfrm>
            <a:custGeom>
              <a:rect b="b" l="l" r="r" t="t"/>
              <a:pathLst>
                <a:path extrusionOk="0" h="244" w="245">
                  <a:moveTo>
                    <a:pt x="223" y="0"/>
                  </a:moveTo>
                  <a:lnTo>
                    <a:pt x="1" y="222"/>
                  </a:lnTo>
                  <a:lnTo>
                    <a:pt x="31" y="244"/>
                  </a:lnTo>
                  <a:lnTo>
                    <a:pt x="244" y="22"/>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82"/>
            <p:cNvSpPr/>
            <p:nvPr/>
          </p:nvSpPr>
          <p:spPr>
            <a:xfrm>
              <a:off x="3197499" y="4361464"/>
              <a:ext cx="33400" cy="33316"/>
            </a:xfrm>
            <a:custGeom>
              <a:rect b="b" l="l" r="r" t="t"/>
              <a:pathLst>
                <a:path extrusionOk="0" h="393" w="394">
                  <a:moveTo>
                    <a:pt x="372" y="1"/>
                  </a:moveTo>
                  <a:lnTo>
                    <a:pt x="0" y="371"/>
                  </a:lnTo>
                  <a:lnTo>
                    <a:pt x="24" y="392"/>
                  </a:lnTo>
                  <a:lnTo>
                    <a:pt x="393" y="22"/>
                  </a:lnTo>
                  <a:lnTo>
                    <a:pt x="37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82"/>
            <p:cNvSpPr/>
            <p:nvPr/>
          </p:nvSpPr>
          <p:spPr>
            <a:xfrm>
              <a:off x="3247260" y="4314331"/>
              <a:ext cx="31451" cy="30857"/>
            </a:xfrm>
            <a:custGeom>
              <a:rect b="b" l="l" r="r" t="t"/>
              <a:pathLst>
                <a:path extrusionOk="0" h="364" w="371">
                  <a:moveTo>
                    <a:pt x="22" y="0"/>
                  </a:moveTo>
                  <a:lnTo>
                    <a:pt x="0" y="23"/>
                  </a:lnTo>
                  <a:lnTo>
                    <a:pt x="178" y="201"/>
                  </a:lnTo>
                  <a:lnTo>
                    <a:pt x="185" y="201"/>
                  </a:lnTo>
                  <a:lnTo>
                    <a:pt x="347" y="363"/>
                  </a:lnTo>
                  <a:lnTo>
                    <a:pt x="370" y="342"/>
                  </a:lnTo>
                  <a:lnTo>
                    <a:pt x="185" y="157"/>
                  </a:lnTo>
                  <a:lnTo>
                    <a:pt x="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82"/>
            <p:cNvSpPr/>
            <p:nvPr/>
          </p:nvSpPr>
          <p:spPr>
            <a:xfrm>
              <a:off x="3229034" y="4349426"/>
              <a:ext cx="24499" cy="24669"/>
            </a:xfrm>
            <a:custGeom>
              <a:rect b="b" l="l" r="r" t="t"/>
              <a:pathLst>
                <a:path extrusionOk="0" h="291" w="289">
                  <a:moveTo>
                    <a:pt x="148" y="38"/>
                  </a:moveTo>
                  <a:lnTo>
                    <a:pt x="244" y="143"/>
                  </a:lnTo>
                  <a:lnTo>
                    <a:pt x="141" y="246"/>
                  </a:lnTo>
                  <a:lnTo>
                    <a:pt x="37" y="150"/>
                  </a:lnTo>
                  <a:lnTo>
                    <a:pt x="148" y="38"/>
                  </a:lnTo>
                  <a:close/>
                  <a:moveTo>
                    <a:pt x="148" y="1"/>
                  </a:moveTo>
                  <a:lnTo>
                    <a:pt x="0" y="150"/>
                  </a:lnTo>
                  <a:lnTo>
                    <a:pt x="141" y="291"/>
                  </a:lnTo>
                  <a:lnTo>
                    <a:pt x="288" y="143"/>
                  </a:lnTo>
                  <a:lnTo>
                    <a:pt x="14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82"/>
            <p:cNvSpPr/>
            <p:nvPr/>
          </p:nvSpPr>
          <p:spPr>
            <a:xfrm>
              <a:off x="3239715" y="4338915"/>
              <a:ext cx="25686" cy="23906"/>
            </a:xfrm>
            <a:custGeom>
              <a:rect b="b" l="l" r="r" t="t"/>
              <a:pathLst>
                <a:path extrusionOk="0" h="282" w="303">
                  <a:moveTo>
                    <a:pt x="141" y="36"/>
                  </a:moveTo>
                  <a:lnTo>
                    <a:pt x="267" y="155"/>
                  </a:lnTo>
                  <a:lnTo>
                    <a:pt x="141" y="244"/>
                  </a:lnTo>
                  <a:lnTo>
                    <a:pt x="36" y="141"/>
                  </a:lnTo>
                  <a:lnTo>
                    <a:pt x="141" y="36"/>
                  </a:lnTo>
                  <a:close/>
                  <a:moveTo>
                    <a:pt x="141" y="0"/>
                  </a:moveTo>
                  <a:lnTo>
                    <a:pt x="0" y="141"/>
                  </a:lnTo>
                  <a:lnTo>
                    <a:pt x="141" y="281"/>
                  </a:lnTo>
                  <a:lnTo>
                    <a:pt x="303" y="162"/>
                  </a:lnTo>
                  <a:lnTo>
                    <a:pt x="1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82"/>
            <p:cNvSpPr/>
            <p:nvPr/>
          </p:nvSpPr>
          <p:spPr>
            <a:xfrm>
              <a:off x="3250227" y="4328149"/>
              <a:ext cx="27890" cy="25940"/>
            </a:xfrm>
            <a:custGeom>
              <a:rect b="b" l="l" r="r" t="t"/>
              <a:pathLst>
                <a:path extrusionOk="0" h="306" w="329">
                  <a:moveTo>
                    <a:pt x="150" y="38"/>
                  </a:moveTo>
                  <a:lnTo>
                    <a:pt x="291" y="179"/>
                  </a:lnTo>
                  <a:lnTo>
                    <a:pt x="164" y="268"/>
                  </a:lnTo>
                  <a:lnTo>
                    <a:pt x="45" y="141"/>
                  </a:lnTo>
                  <a:lnTo>
                    <a:pt x="150" y="38"/>
                  </a:lnTo>
                  <a:close/>
                  <a:moveTo>
                    <a:pt x="150" y="1"/>
                  </a:moveTo>
                  <a:lnTo>
                    <a:pt x="1" y="141"/>
                  </a:lnTo>
                  <a:lnTo>
                    <a:pt x="164" y="305"/>
                  </a:lnTo>
                  <a:lnTo>
                    <a:pt x="328" y="179"/>
                  </a:lnTo>
                  <a:lnTo>
                    <a:pt x="1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82"/>
            <p:cNvSpPr/>
            <p:nvPr/>
          </p:nvSpPr>
          <p:spPr>
            <a:xfrm>
              <a:off x="3250227" y="4338152"/>
              <a:ext cx="15937" cy="15937"/>
            </a:xfrm>
            <a:custGeom>
              <a:rect b="b" l="l" r="r" t="t"/>
              <a:pathLst>
                <a:path extrusionOk="0" h="188" w="188">
                  <a:moveTo>
                    <a:pt x="24" y="0"/>
                  </a:moveTo>
                  <a:lnTo>
                    <a:pt x="1" y="31"/>
                  </a:lnTo>
                  <a:lnTo>
                    <a:pt x="164" y="187"/>
                  </a:lnTo>
                  <a:lnTo>
                    <a:pt x="188" y="164"/>
                  </a:lnTo>
                  <a:lnTo>
                    <a:pt x="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82"/>
            <p:cNvSpPr/>
            <p:nvPr/>
          </p:nvSpPr>
          <p:spPr>
            <a:xfrm>
              <a:off x="3261586" y="4316874"/>
              <a:ext cx="29586" cy="27636"/>
            </a:xfrm>
            <a:custGeom>
              <a:rect b="b" l="l" r="r" t="t"/>
              <a:pathLst>
                <a:path extrusionOk="0" h="326" w="349">
                  <a:moveTo>
                    <a:pt x="150" y="38"/>
                  </a:moveTo>
                  <a:lnTo>
                    <a:pt x="304" y="200"/>
                  </a:lnTo>
                  <a:lnTo>
                    <a:pt x="178" y="289"/>
                  </a:lnTo>
                  <a:lnTo>
                    <a:pt x="38" y="148"/>
                  </a:lnTo>
                  <a:lnTo>
                    <a:pt x="150" y="38"/>
                  </a:lnTo>
                  <a:close/>
                  <a:moveTo>
                    <a:pt x="150" y="1"/>
                  </a:moveTo>
                  <a:lnTo>
                    <a:pt x="0" y="148"/>
                  </a:lnTo>
                  <a:lnTo>
                    <a:pt x="178" y="326"/>
                  </a:lnTo>
                  <a:lnTo>
                    <a:pt x="349" y="200"/>
                  </a:lnTo>
                  <a:lnTo>
                    <a:pt x="1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82"/>
            <p:cNvSpPr/>
            <p:nvPr/>
          </p:nvSpPr>
          <p:spPr>
            <a:xfrm>
              <a:off x="3272268" y="4306193"/>
              <a:ext cx="30857" cy="28992"/>
            </a:xfrm>
            <a:custGeom>
              <a:rect b="b" l="l" r="r" t="t"/>
              <a:pathLst>
                <a:path extrusionOk="0" h="342" w="364">
                  <a:moveTo>
                    <a:pt x="141" y="38"/>
                  </a:moveTo>
                  <a:lnTo>
                    <a:pt x="328" y="223"/>
                  </a:lnTo>
                  <a:lnTo>
                    <a:pt x="201" y="304"/>
                  </a:lnTo>
                  <a:lnTo>
                    <a:pt x="38" y="141"/>
                  </a:lnTo>
                  <a:lnTo>
                    <a:pt x="141" y="38"/>
                  </a:lnTo>
                  <a:close/>
                  <a:moveTo>
                    <a:pt x="141" y="0"/>
                  </a:moveTo>
                  <a:lnTo>
                    <a:pt x="1" y="141"/>
                  </a:lnTo>
                  <a:lnTo>
                    <a:pt x="201" y="342"/>
                  </a:lnTo>
                  <a:lnTo>
                    <a:pt x="363" y="223"/>
                  </a:lnTo>
                  <a:lnTo>
                    <a:pt x="1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82"/>
            <p:cNvSpPr/>
            <p:nvPr/>
          </p:nvSpPr>
          <p:spPr>
            <a:xfrm>
              <a:off x="3282949" y="4295512"/>
              <a:ext cx="32807" cy="30772"/>
            </a:xfrm>
            <a:custGeom>
              <a:rect b="b" l="l" r="r" t="t"/>
              <a:pathLst>
                <a:path extrusionOk="0" h="363" w="387">
                  <a:moveTo>
                    <a:pt x="148" y="37"/>
                  </a:moveTo>
                  <a:lnTo>
                    <a:pt x="349" y="237"/>
                  </a:lnTo>
                  <a:lnTo>
                    <a:pt x="223" y="325"/>
                  </a:lnTo>
                  <a:lnTo>
                    <a:pt x="45" y="141"/>
                  </a:lnTo>
                  <a:lnTo>
                    <a:pt x="148" y="37"/>
                  </a:lnTo>
                  <a:close/>
                  <a:moveTo>
                    <a:pt x="148" y="0"/>
                  </a:moveTo>
                  <a:lnTo>
                    <a:pt x="1" y="141"/>
                  </a:lnTo>
                  <a:lnTo>
                    <a:pt x="223" y="363"/>
                  </a:lnTo>
                  <a:lnTo>
                    <a:pt x="387" y="245"/>
                  </a:lnTo>
                  <a:lnTo>
                    <a:pt x="1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82"/>
            <p:cNvSpPr/>
            <p:nvPr/>
          </p:nvSpPr>
          <p:spPr>
            <a:xfrm>
              <a:off x="3282949" y="4305599"/>
              <a:ext cx="20939" cy="21278"/>
            </a:xfrm>
            <a:custGeom>
              <a:rect b="b" l="l" r="r" t="t"/>
              <a:pathLst>
                <a:path extrusionOk="0" h="251" w="247">
                  <a:moveTo>
                    <a:pt x="24" y="0"/>
                  </a:moveTo>
                  <a:lnTo>
                    <a:pt x="1" y="29"/>
                  </a:lnTo>
                  <a:lnTo>
                    <a:pt x="223" y="251"/>
                  </a:lnTo>
                  <a:lnTo>
                    <a:pt x="246" y="222"/>
                  </a:lnTo>
                  <a:lnTo>
                    <a:pt x="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82"/>
            <p:cNvSpPr/>
            <p:nvPr/>
          </p:nvSpPr>
          <p:spPr>
            <a:xfrm>
              <a:off x="3218268" y="4338915"/>
              <a:ext cx="24499" cy="24499"/>
            </a:xfrm>
            <a:custGeom>
              <a:rect b="b" l="l" r="r" t="t"/>
              <a:pathLst>
                <a:path extrusionOk="0" h="289" w="289">
                  <a:moveTo>
                    <a:pt x="148" y="45"/>
                  </a:moveTo>
                  <a:lnTo>
                    <a:pt x="253" y="148"/>
                  </a:lnTo>
                  <a:lnTo>
                    <a:pt x="141" y="251"/>
                  </a:lnTo>
                  <a:lnTo>
                    <a:pt x="38" y="148"/>
                  </a:lnTo>
                  <a:lnTo>
                    <a:pt x="148" y="45"/>
                  </a:lnTo>
                  <a:close/>
                  <a:moveTo>
                    <a:pt x="148" y="0"/>
                  </a:moveTo>
                  <a:lnTo>
                    <a:pt x="1" y="148"/>
                  </a:lnTo>
                  <a:lnTo>
                    <a:pt x="141" y="288"/>
                  </a:lnTo>
                  <a:lnTo>
                    <a:pt x="289" y="148"/>
                  </a:lnTo>
                  <a:lnTo>
                    <a:pt x="1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82"/>
            <p:cNvSpPr/>
            <p:nvPr/>
          </p:nvSpPr>
          <p:spPr>
            <a:xfrm>
              <a:off x="3229628" y="4326792"/>
              <a:ext cx="23906" cy="25940"/>
            </a:xfrm>
            <a:custGeom>
              <a:rect b="b" l="l" r="r" t="t"/>
              <a:pathLst>
                <a:path extrusionOk="0" h="306" w="282">
                  <a:moveTo>
                    <a:pt x="119" y="45"/>
                  </a:moveTo>
                  <a:lnTo>
                    <a:pt x="244" y="165"/>
                  </a:lnTo>
                  <a:lnTo>
                    <a:pt x="134" y="268"/>
                  </a:lnTo>
                  <a:lnTo>
                    <a:pt x="38" y="165"/>
                  </a:lnTo>
                  <a:lnTo>
                    <a:pt x="119" y="45"/>
                  </a:lnTo>
                  <a:close/>
                  <a:moveTo>
                    <a:pt x="119" y="1"/>
                  </a:moveTo>
                  <a:lnTo>
                    <a:pt x="0" y="165"/>
                  </a:lnTo>
                  <a:lnTo>
                    <a:pt x="134" y="305"/>
                  </a:lnTo>
                  <a:lnTo>
                    <a:pt x="281" y="165"/>
                  </a:lnTo>
                  <a:lnTo>
                    <a:pt x="11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82"/>
            <p:cNvSpPr/>
            <p:nvPr/>
          </p:nvSpPr>
          <p:spPr>
            <a:xfrm>
              <a:off x="3238359" y="4314331"/>
              <a:ext cx="25856" cy="27636"/>
            </a:xfrm>
            <a:custGeom>
              <a:rect b="b" l="l" r="r" t="t"/>
              <a:pathLst>
                <a:path extrusionOk="0" h="326" w="305">
                  <a:moveTo>
                    <a:pt x="127" y="45"/>
                  </a:moveTo>
                  <a:lnTo>
                    <a:pt x="267" y="185"/>
                  </a:lnTo>
                  <a:lnTo>
                    <a:pt x="164" y="290"/>
                  </a:lnTo>
                  <a:lnTo>
                    <a:pt x="38" y="164"/>
                  </a:lnTo>
                  <a:lnTo>
                    <a:pt x="127" y="45"/>
                  </a:lnTo>
                  <a:close/>
                  <a:moveTo>
                    <a:pt x="120" y="0"/>
                  </a:moveTo>
                  <a:lnTo>
                    <a:pt x="0" y="164"/>
                  </a:lnTo>
                  <a:lnTo>
                    <a:pt x="164" y="326"/>
                  </a:lnTo>
                  <a:lnTo>
                    <a:pt x="304" y="185"/>
                  </a:lnTo>
                  <a:lnTo>
                    <a:pt x="1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82"/>
            <p:cNvSpPr/>
            <p:nvPr/>
          </p:nvSpPr>
          <p:spPr>
            <a:xfrm>
              <a:off x="3237766" y="4326199"/>
              <a:ext cx="15768" cy="15768"/>
            </a:xfrm>
            <a:custGeom>
              <a:rect b="b" l="l" r="r" t="t"/>
              <a:pathLst>
                <a:path extrusionOk="0" h="186" w="186">
                  <a:moveTo>
                    <a:pt x="31" y="1"/>
                  </a:moveTo>
                  <a:lnTo>
                    <a:pt x="0" y="31"/>
                  </a:lnTo>
                  <a:lnTo>
                    <a:pt x="164" y="186"/>
                  </a:lnTo>
                  <a:lnTo>
                    <a:pt x="185" y="164"/>
                  </a:lnTo>
                  <a:lnTo>
                    <a:pt x="3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82"/>
            <p:cNvSpPr/>
            <p:nvPr/>
          </p:nvSpPr>
          <p:spPr>
            <a:xfrm>
              <a:off x="3247854" y="4301191"/>
              <a:ext cx="27636" cy="30264"/>
            </a:xfrm>
            <a:custGeom>
              <a:rect b="b" l="l" r="r" t="t"/>
              <a:pathLst>
                <a:path extrusionOk="0" h="357" w="326">
                  <a:moveTo>
                    <a:pt x="127" y="45"/>
                  </a:moveTo>
                  <a:lnTo>
                    <a:pt x="289" y="207"/>
                  </a:lnTo>
                  <a:lnTo>
                    <a:pt x="178" y="312"/>
                  </a:lnTo>
                  <a:lnTo>
                    <a:pt x="38" y="170"/>
                  </a:lnTo>
                  <a:lnTo>
                    <a:pt x="127" y="45"/>
                  </a:lnTo>
                  <a:close/>
                  <a:moveTo>
                    <a:pt x="127" y="1"/>
                  </a:moveTo>
                  <a:lnTo>
                    <a:pt x="0" y="170"/>
                  </a:lnTo>
                  <a:lnTo>
                    <a:pt x="178" y="356"/>
                  </a:lnTo>
                  <a:lnTo>
                    <a:pt x="326" y="207"/>
                  </a:lnTo>
                  <a:lnTo>
                    <a:pt x="1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82"/>
            <p:cNvSpPr/>
            <p:nvPr/>
          </p:nvSpPr>
          <p:spPr>
            <a:xfrm>
              <a:off x="3256585" y="4289154"/>
              <a:ext cx="29670" cy="30942"/>
            </a:xfrm>
            <a:custGeom>
              <a:rect b="b" l="l" r="r" t="t"/>
              <a:pathLst>
                <a:path extrusionOk="0" h="365" w="350">
                  <a:moveTo>
                    <a:pt x="127" y="45"/>
                  </a:moveTo>
                  <a:lnTo>
                    <a:pt x="305" y="223"/>
                  </a:lnTo>
                  <a:lnTo>
                    <a:pt x="202" y="328"/>
                  </a:lnTo>
                  <a:lnTo>
                    <a:pt x="38" y="164"/>
                  </a:lnTo>
                  <a:lnTo>
                    <a:pt x="127" y="45"/>
                  </a:lnTo>
                  <a:close/>
                  <a:moveTo>
                    <a:pt x="127" y="0"/>
                  </a:moveTo>
                  <a:lnTo>
                    <a:pt x="1" y="164"/>
                  </a:lnTo>
                  <a:lnTo>
                    <a:pt x="202" y="365"/>
                  </a:lnTo>
                  <a:lnTo>
                    <a:pt x="349" y="223"/>
                  </a:lnTo>
                  <a:lnTo>
                    <a:pt x="12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82"/>
            <p:cNvSpPr/>
            <p:nvPr/>
          </p:nvSpPr>
          <p:spPr>
            <a:xfrm>
              <a:off x="3266079" y="4276608"/>
              <a:ext cx="30857" cy="32807"/>
            </a:xfrm>
            <a:custGeom>
              <a:rect b="b" l="l" r="r" t="t"/>
              <a:pathLst>
                <a:path extrusionOk="0" h="387" w="364">
                  <a:moveTo>
                    <a:pt x="125" y="45"/>
                  </a:moveTo>
                  <a:lnTo>
                    <a:pt x="326" y="246"/>
                  </a:lnTo>
                  <a:lnTo>
                    <a:pt x="223" y="349"/>
                  </a:lnTo>
                  <a:lnTo>
                    <a:pt x="36" y="164"/>
                  </a:lnTo>
                  <a:lnTo>
                    <a:pt x="125" y="45"/>
                  </a:lnTo>
                  <a:close/>
                  <a:moveTo>
                    <a:pt x="118" y="1"/>
                  </a:moveTo>
                  <a:lnTo>
                    <a:pt x="1" y="164"/>
                  </a:lnTo>
                  <a:lnTo>
                    <a:pt x="223" y="387"/>
                  </a:lnTo>
                  <a:lnTo>
                    <a:pt x="363" y="246"/>
                  </a:lnTo>
                  <a:lnTo>
                    <a:pt x="1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82"/>
            <p:cNvSpPr/>
            <p:nvPr/>
          </p:nvSpPr>
          <p:spPr>
            <a:xfrm>
              <a:off x="3265316" y="4289154"/>
              <a:ext cx="20939" cy="20854"/>
            </a:xfrm>
            <a:custGeom>
              <a:rect b="b" l="l" r="r" t="t"/>
              <a:pathLst>
                <a:path extrusionOk="0" h="246" w="247">
                  <a:moveTo>
                    <a:pt x="24" y="0"/>
                  </a:moveTo>
                  <a:lnTo>
                    <a:pt x="1" y="23"/>
                  </a:lnTo>
                  <a:lnTo>
                    <a:pt x="223" y="246"/>
                  </a:lnTo>
                  <a:lnTo>
                    <a:pt x="246" y="216"/>
                  </a:lnTo>
                  <a:lnTo>
                    <a:pt x="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82"/>
            <p:cNvSpPr/>
            <p:nvPr/>
          </p:nvSpPr>
          <p:spPr>
            <a:xfrm>
              <a:off x="3149858" y="4411140"/>
              <a:ext cx="31451" cy="30772"/>
            </a:xfrm>
            <a:custGeom>
              <a:rect b="b" l="l" r="r" t="t"/>
              <a:pathLst>
                <a:path extrusionOk="0" h="363" w="371">
                  <a:moveTo>
                    <a:pt x="29" y="0"/>
                  </a:moveTo>
                  <a:lnTo>
                    <a:pt x="0" y="21"/>
                  </a:lnTo>
                  <a:lnTo>
                    <a:pt x="185" y="206"/>
                  </a:lnTo>
                  <a:lnTo>
                    <a:pt x="349" y="363"/>
                  </a:lnTo>
                  <a:lnTo>
                    <a:pt x="370" y="340"/>
                  </a:lnTo>
                  <a:lnTo>
                    <a:pt x="193" y="162"/>
                  </a:lnTo>
                  <a:lnTo>
                    <a:pt x="185" y="162"/>
                  </a:lnTo>
                  <a:lnTo>
                    <a:pt x="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82"/>
            <p:cNvSpPr/>
            <p:nvPr/>
          </p:nvSpPr>
          <p:spPr>
            <a:xfrm>
              <a:off x="3174865" y="4382148"/>
              <a:ext cx="24669" cy="24669"/>
            </a:xfrm>
            <a:custGeom>
              <a:rect b="b" l="l" r="r" t="t"/>
              <a:pathLst>
                <a:path extrusionOk="0" h="291" w="291">
                  <a:moveTo>
                    <a:pt x="150" y="45"/>
                  </a:moveTo>
                  <a:lnTo>
                    <a:pt x="253" y="141"/>
                  </a:lnTo>
                  <a:lnTo>
                    <a:pt x="143" y="253"/>
                  </a:lnTo>
                  <a:lnTo>
                    <a:pt x="45" y="148"/>
                  </a:lnTo>
                  <a:lnTo>
                    <a:pt x="150" y="45"/>
                  </a:lnTo>
                  <a:close/>
                  <a:moveTo>
                    <a:pt x="150" y="1"/>
                  </a:moveTo>
                  <a:lnTo>
                    <a:pt x="1" y="148"/>
                  </a:lnTo>
                  <a:lnTo>
                    <a:pt x="143" y="290"/>
                  </a:lnTo>
                  <a:lnTo>
                    <a:pt x="291" y="141"/>
                  </a:lnTo>
                  <a:lnTo>
                    <a:pt x="1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82"/>
            <p:cNvSpPr/>
            <p:nvPr/>
          </p:nvSpPr>
          <p:spPr>
            <a:xfrm>
              <a:off x="3162997" y="4393423"/>
              <a:ext cx="25856" cy="23906"/>
            </a:xfrm>
            <a:custGeom>
              <a:rect b="b" l="l" r="r" t="t"/>
              <a:pathLst>
                <a:path extrusionOk="0" h="282" w="305">
                  <a:moveTo>
                    <a:pt x="164" y="38"/>
                  </a:moveTo>
                  <a:lnTo>
                    <a:pt x="267" y="141"/>
                  </a:lnTo>
                  <a:lnTo>
                    <a:pt x="164" y="246"/>
                  </a:lnTo>
                  <a:lnTo>
                    <a:pt x="38" y="120"/>
                  </a:lnTo>
                  <a:lnTo>
                    <a:pt x="164" y="38"/>
                  </a:lnTo>
                  <a:close/>
                  <a:moveTo>
                    <a:pt x="164" y="1"/>
                  </a:moveTo>
                  <a:lnTo>
                    <a:pt x="0" y="120"/>
                  </a:lnTo>
                  <a:lnTo>
                    <a:pt x="164" y="282"/>
                  </a:lnTo>
                  <a:lnTo>
                    <a:pt x="304" y="141"/>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82"/>
            <p:cNvSpPr/>
            <p:nvPr/>
          </p:nvSpPr>
          <p:spPr>
            <a:xfrm>
              <a:off x="3150451" y="4402239"/>
              <a:ext cx="27721" cy="25856"/>
            </a:xfrm>
            <a:custGeom>
              <a:rect b="b" l="l" r="r" t="t"/>
              <a:pathLst>
                <a:path extrusionOk="0" h="305" w="327">
                  <a:moveTo>
                    <a:pt x="164" y="37"/>
                  </a:moveTo>
                  <a:lnTo>
                    <a:pt x="282" y="164"/>
                  </a:lnTo>
                  <a:lnTo>
                    <a:pt x="178" y="267"/>
                  </a:lnTo>
                  <a:lnTo>
                    <a:pt x="38" y="126"/>
                  </a:lnTo>
                  <a:lnTo>
                    <a:pt x="164" y="37"/>
                  </a:lnTo>
                  <a:close/>
                  <a:moveTo>
                    <a:pt x="164" y="0"/>
                  </a:moveTo>
                  <a:lnTo>
                    <a:pt x="1" y="126"/>
                  </a:lnTo>
                  <a:lnTo>
                    <a:pt x="178" y="304"/>
                  </a:lnTo>
                  <a:lnTo>
                    <a:pt x="326" y="164"/>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82"/>
            <p:cNvSpPr/>
            <p:nvPr/>
          </p:nvSpPr>
          <p:spPr>
            <a:xfrm>
              <a:off x="3162404" y="4402239"/>
              <a:ext cx="15768" cy="15852"/>
            </a:xfrm>
            <a:custGeom>
              <a:rect b="b" l="l" r="r" t="t"/>
              <a:pathLst>
                <a:path extrusionOk="0" h="187" w="186">
                  <a:moveTo>
                    <a:pt x="30" y="0"/>
                  </a:moveTo>
                  <a:lnTo>
                    <a:pt x="0" y="23"/>
                  </a:lnTo>
                  <a:lnTo>
                    <a:pt x="164" y="187"/>
                  </a:lnTo>
                  <a:lnTo>
                    <a:pt x="185" y="157"/>
                  </a:lnTo>
                  <a:lnTo>
                    <a:pt x="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82"/>
            <p:cNvSpPr/>
            <p:nvPr/>
          </p:nvSpPr>
          <p:spPr>
            <a:xfrm>
              <a:off x="3137227" y="4411733"/>
              <a:ext cx="30179" cy="27636"/>
            </a:xfrm>
            <a:custGeom>
              <a:rect b="b" l="l" r="r" t="t"/>
              <a:pathLst>
                <a:path extrusionOk="0" h="326" w="356">
                  <a:moveTo>
                    <a:pt x="171" y="37"/>
                  </a:moveTo>
                  <a:lnTo>
                    <a:pt x="311" y="178"/>
                  </a:lnTo>
                  <a:lnTo>
                    <a:pt x="208" y="288"/>
                  </a:lnTo>
                  <a:lnTo>
                    <a:pt x="45" y="126"/>
                  </a:lnTo>
                  <a:lnTo>
                    <a:pt x="171" y="37"/>
                  </a:lnTo>
                  <a:close/>
                  <a:moveTo>
                    <a:pt x="171" y="0"/>
                  </a:moveTo>
                  <a:lnTo>
                    <a:pt x="0" y="126"/>
                  </a:lnTo>
                  <a:lnTo>
                    <a:pt x="208" y="326"/>
                  </a:lnTo>
                  <a:lnTo>
                    <a:pt x="356" y="178"/>
                  </a:lnTo>
                  <a:lnTo>
                    <a:pt x="1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82"/>
            <p:cNvSpPr/>
            <p:nvPr/>
          </p:nvSpPr>
          <p:spPr>
            <a:xfrm>
              <a:off x="3125274" y="4420465"/>
              <a:ext cx="30857" cy="29586"/>
            </a:xfrm>
            <a:custGeom>
              <a:rect b="b" l="l" r="r" t="t"/>
              <a:pathLst>
                <a:path extrusionOk="0" h="349" w="364">
                  <a:moveTo>
                    <a:pt x="164" y="38"/>
                  </a:moveTo>
                  <a:lnTo>
                    <a:pt x="328" y="201"/>
                  </a:lnTo>
                  <a:lnTo>
                    <a:pt x="223" y="304"/>
                  </a:lnTo>
                  <a:lnTo>
                    <a:pt x="45" y="127"/>
                  </a:lnTo>
                  <a:lnTo>
                    <a:pt x="164" y="38"/>
                  </a:lnTo>
                  <a:close/>
                  <a:moveTo>
                    <a:pt x="164" y="0"/>
                  </a:moveTo>
                  <a:lnTo>
                    <a:pt x="1" y="127"/>
                  </a:lnTo>
                  <a:lnTo>
                    <a:pt x="223" y="349"/>
                  </a:lnTo>
                  <a:lnTo>
                    <a:pt x="363" y="201"/>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2"/>
            <p:cNvSpPr/>
            <p:nvPr/>
          </p:nvSpPr>
          <p:spPr>
            <a:xfrm>
              <a:off x="3112813" y="4429959"/>
              <a:ext cx="32722" cy="30857"/>
            </a:xfrm>
            <a:custGeom>
              <a:rect b="b" l="l" r="r" t="t"/>
              <a:pathLst>
                <a:path extrusionOk="0" h="364" w="386">
                  <a:moveTo>
                    <a:pt x="164" y="38"/>
                  </a:moveTo>
                  <a:lnTo>
                    <a:pt x="349" y="223"/>
                  </a:lnTo>
                  <a:lnTo>
                    <a:pt x="244" y="326"/>
                  </a:lnTo>
                  <a:lnTo>
                    <a:pt x="44" y="127"/>
                  </a:lnTo>
                  <a:lnTo>
                    <a:pt x="164" y="38"/>
                  </a:lnTo>
                  <a:close/>
                  <a:moveTo>
                    <a:pt x="164" y="0"/>
                  </a:moveTo>
                  <a:lnTo>
                    <a:pt x="0" y="118"/>
                  </a:lnTo>
                  <a:lnTo>
                    <a:pt x="244" y="363"/>
                  </a:lnTo>
                  <a:lnTo>
                    <a:pt x="386" y="223"/>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82"/>
            <p:cNvSpPr/>
            <p:nvPr/>
          </p:nvSpPr>
          <p:spPr>
            <a:xfrm>
              <a:off x="3124681" y="4429366"/>
              <a:ext cx="21532" cy="20684"/>
            </a:xfrm>
            <a:custGeom>
              <a:rect b="b" l="l" r="r" t="t"/>
              <a:pathLst>
                <a:path extrusionOk="0" h="244" w="254">
                  <a:moveTo>
                    <a:pt x="31" y="0"/>
                  </a:moveTo>
                  <a:lnTo>
                    <a:pt x="0" y="22"/>
                  </a:lnTo>
                  <a:lnTo>
                    <a:pt x="223" y="244"/>
                  </a:lnTo>
                  <a:lnTo>
                    <a:pt x="253" y="222"/>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82"/>
            <p:cNvSpPr/>
            <p:nvPr/>
          </p:nvSpPr>
          <p:spPr>
            <a:xfrm>
              <a:off x="3185546" y="4392236"/>
              <a:ext cx="24669" cy="24499"/>
            </a:xfrm>
            <a:custGeom>
              <a:rect b="b" l="l" r="r" t="t"/>
              <a:pathLst>
                <a:path extrusionOk="0" h="289" w="291">
                  <a:moveTo>
                    <a:pt x="150" y="45"/>
                  </a:moveTo>
                  <a:lnTo>
                    <a:pt x="253" y="141"/>
                  </a:lnTo>
                  <a:lnTo>
                    <a:pt x="141" y="251"/>
                  </a:lnTo>
                  <a:lnTo>
                    <a:pt x="38" y="148"/>
                  </a:lnTo>
                  <a:lnTo>
                    <a:pt x="150" y="45"/>
                  </a:lnTo>
                  <a:close/>
                  <a:moveTo>
                    <a:pt x="150" y="1"/>
                  </a:moveTo>
                  <a:lnTo>
                    <a:pt x="1" y="148"/>
                  </a:lnTo>
                  <a:lnTo>
                    <a:pt x="141" y="289"/>
                  </a:lnTo>
                  <a:lnTo>
                    <a:pt x="291" y="141"/>
                  </a:lnTo>
                  <a:lnTo>
                    <a:pt x="1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82"/>
            <p:cNvSpPr/>
            <p:nvPr/>
          </p:nvSpPr>
          <p:spPr>
            <a:xfrm>
              <a:off x="3174865" y="4403595"/>
              <a:ext cx="24075" cy="25856"/>
            </a:xfrm>
            <a:custGeom>
              <a:rect b="b" l="l" r="r" t="t"/>
              <a:pathLst>
                <a:path extrusionOk="0" h="305" w="284">
                  <a:moveTo>
                    <a:pt x="150" y="37"/>
                  </a:moveTo>
                  <a:lnTo>
                    <a:pt x="253" y="141"/>
                  </a:lnTo>
                  <a:lnTo>
                    <a:pt x="164" y="260"/>
                  </a:lnTo>
                  <a:lnTo>
                    <a:pt x="45" y="141"/>
                  </a:lnTo>
                  <a:lnTo>
                    <a:pt x="150" y="37"/>
                  </a:lnTo>
                  <a:close/>
                  <a:moveTo>
                    <a:pt x="150" y="0"/>
                  </a:moveTo>
                  <a:lnTo>
                    <a:pt x="1" y="141"/>
                  </a:lnTo>
                  <a:lnTo>
                    <a:pt x="164" y="304"/>
                  </a:lnTo>
                  <a:lnTo>
                    <a:pt x="283" y="141"/>
                  </a:lnTo>
                  <a:lnTo>
                    <a:pt x="1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82"/>
            <p:cNvSpPr/>
            <p:nvPr/>
          </p:nvSpPr>
          <p:spPr>
            <a:xfrm>
              <a:off x="3164354" y="4414276"/>
              <a:ext cx="25686" cy="27636"/>
            </a:xfrm>
            <a:custGeom>
              <a:rect b="b" l="l" r="r" t="t"/>
              <a:pathLst>
                <a:path extrusionOk="0" h="326" w="303">
                  <a:moveTo>
                    <a:pt x="141" y="36"/>
                  </a:moveTo>
                  <a:lnTo>
                    <a:pt x="267" y="162"/>
                  </a:lnTo>
                  <a:lnTo>
                    <a:pt x="178" y="281"/>
                  </a:lnTo>
                  <a:lnTo>
                    <a:pt x="36" y="141"/>
                  </a:lnTo>
                  <a:lnTo>
                    <a:pt x="141" y="36"/>
                  </a:lnTo>
                  <a:close/>
                  <a:moveTo>
                    <a:pt x="141" y="0"/>
                  </a:moveTo>
                  <a:lnTo>
                    <a:pt x="0" y="141"/>
                  </a:lnTo>
                  <a:lnTo>
                    <a:pt x="185" y="326"/>
                  </a:lnTo>
                  <a:lnTo>
                    <a:pt x="303" y="162"/>
                  </a:lnTo>
                  <a:lnTo>
                    <a:pt x="1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82"/>
            <p:cNvSpPr/>
            <p:nvPr/>
          </p:nvSpPr>
          <p:spPr>
            <a:xfrm>
              <a:off x="3174865" y="4413514"/>
              <a:ext cx="15937" cy="15937"/>
            </a:xfrm>
            <a:custGeom>
              <a:rect b="b" l="l" r="r" t="t"/>
              <a:pathLst>
                <a:path extrusionOk="0" h="188" w="188">
                  <a:moveTo>
                    <a:pt x="24" y="0"/>
                  </a:moveTo>
                  <a:lnTo>
                    <a:pt x="1" y="31"/>
                  </a:lnTo>
                  <a:lnTo>
                    <a:pt x="157" y="187"/>
                  </a:lnTo>
                  <a:lnTo>
                    <a:pt x="187" y="164"/>
                  </a:lnTo>
                  <a:lnTo>
                    <a:pt x="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82"/>
            <p:cNvSpPr/>
            <p:nvPr/>
          </p:nvSpPr>
          <p:spPr>
            <a:xfrm>
              <a:off x="3152994" y="4424788"/>
              <a:ext cx="27721" cy="30264"/>
            </a:xfrm>
            <a:custGeom>
              <a:rect b="b" l="l" r="r" t="t"/>
              <a:pathLst>
                <a:path extrusionOk="0" h="357" w="327">
                  <a:moveTo>
                    <a:pt x="148" y="45"/>
                  </a:moveTo>
                  <a:lnTo>
                    <a:pt x="289" y="188"/>
                  </a:lnTo>
                  <a:lnTo>
                    <a:pt x="200" y="312"/>
                  </a:lnTo>
                  <a:lnTo>
                    <a:pt x="45" y="150"/>
                  </a:lnTo>
                  <a:lnTo>
                    <a:pt x="148" y="45"/>
                  </a:lnTo>
                  <a:close/>
                  <a:moveTo>
                    <a:pt x="148" y="1"/>
                  </a:moveTo>
                  <a:lnTo>
                    <a:pt x="1" y="150"/>
                  </a:lnTo>
                  <a:lnTo>
                    <a:pt x="207" y="357"/>
                  </a:lnTo>
                  <a:lnTo>
                    <a:pt x="326" y="179"/>
                  </a:lnTo>
                  <a:lnTo>
                    <a:pt x="14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82"/>
            <p:cNvSpPr/>
            <p:nvPr/>
          </p:nvSpPr>
          <p:spPr>
            <a:xfrm>
              <a:off x="3142313" y="4435554"/>
              <a:ext cx="29670" cy="31535"/>
            </a:xfrm>
            <a:custGeom>
              <a:rect b="b" l="l" r="r" t="t"/>
              <a:pathLst>
                <a:path extrusionOk="0" h="372" w="350">
                  <a:moveTo>
                    <a:pt x="148" y="45"/>
                  </a:moveTo>
                  <a:lnTo>
                    <a:pt x="312" y="208"/>
                  </a:lnTo>
                  <a:lnTo>
                    <a:pt x="223" y="327"/>
                  </a:lnTo>
                  <a:lnTo>
                    <a:pt x="45" y="149"/>
                  </a:lnTo>
                  <a:lnTo>
                    <a:pt x="148" y="45"/>
                  </a:lnTo>
                  <a:close/>
                  <a:moveTo>
                    <a:pt x="148" y="0"/>
                  </a:moveTo>
                  <a:lnTo>
                    <a:pt x="1" y="149"/>
                  </a:lnTo>
                  <a:lnTo>
                    <a:pt x="230" y="372"/>
                  </a:lnTo>
                  <a:lnTo>
                    <a:pt x="349" y="201"/>
                  </a:lnTo>
                  <a:lnTo>
                    <a:pt x="1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82"/>
            <p:cNvSpPr/>
            <p:nvPr/>
          </p:nvSpPr>
          <p:spPr>
            <a:xfrm>
              <a:off x="3131632" y="4446829"/>
              <a:ext cx="30857" cy="32807"/>
            </a:xfrm>
            <a:custGeom>
              <a:rect b="b" l="l" r="r" t="t"/>
              <a:pathLst>
                <a:path extrusionOk="0" h="387" w="364">
                  <a:moveTo>
                    <a:pt x="148" y="38"/>
                  </a:moveTo>
                  <a:lnTo>
                    <a:pt x="326" y="223"/>
                  </a:lnTo>
                  <a:lnTo>
                    <a:pt x="244" y="342"/>
                  </a:lnTo>
                  <a:lnTo>
                    <a:pt x="45" y="141"/>
                  </a:lnTo>
                  <a:lnTo>
                    <a:pt x="148" y="38"/>
                  </a:lnTo>
                  <a:close/>
                  <a:moveTo>
                    <a:pt x="148" y="0"/>
                  </a:moveTo>
                  <a:lnTo>
                    <a:pt x="0" y="141"/>
                  </a:lnTo>
                  <a:lnTo>
                    <a:pt x="244" y="386"/>
                  </a:lnTo>
                  <a:lnTo>
                    <a:pt x="363" y="216"/>
                  </a:lnTo>
                  <a:lnTo>
                    <a:pt x="1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82"/>
            <p:cNvSpPr/>
            <p:nvPr/>
          </p:nvSpPr>
          <p:spPr>
            <a:xfrm>
              <a:off x="3142313" y="4446235"/>
              <a:ext cx="20769" cy="20854"/>
            </a:xfrm>
            <a:custGeom>
              <a:rect b="b" l="l" r="r" t="t"/>
              <a:pathLst>
                <a:path extrusionOk="0" h="246" w="245">
                  <a:moveTo>
                    <a:pt x="22" y="0"/>
                  </a:moveTo>
                  <a:lnTo>
                    <a:pt x="1" y="23"/>
                  </a:lnTo>
                  <a:lnTo>
                    <a:pt x="223" y="246"/>
                  </a:lnTo>
                  <a:lnTo>
                    <a:pt x="244" y="223"/>
                  </a:lnTo>
                  <a:lnTo>
                    <a:pt x="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9" name="Google Shape;1989;p82"/>
          <p:cNvGrpSpPr/>
          <p:nvPr/>
        </p:nvGrpSpPr>
        <p:grpSpPr>
          <a:xfrm>
            <a:off x="297309" y="228915"/>
            <a:ext cx="246888" cy="246888"/>
            <a:chOff x="4396276" y="3156781"/>
            <a:chExt cx="367777" cy="369040"/>
          </a:xfrm>
        </p:grpSpPr>
        <p:sp>
          <p:nvSpPr>
            <p:cNvPr id="1990" name="Google Shape;1990;p82"/>
            <p:cNvSpPr/>
            <p:nvPr/>
          </p:nvSpPr>
          <p:spPr>
            <a:xfrm>
              <a:off x="4396276" y="3156781"/>
              <a:ext cx="367777" cy="369040"/>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82"/>
            <p:cNvSpPr/>
            <p:nvPr/>
          </p:nvSpPr>
          <p:spPr>
            <a:xfrm>
              <a:off x="4396276" y="3156781"/>
              <a:ext cx="183599" cy="369040"/>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2" name="Google Shape;1992;p82"/>
          <p:cNvSpPr/>
          <p:nvPr/>
        </p:nvSpPr>
        <p:spPr>
          <a:xfrm>
            <a:off x="437003" y="264962"/>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82"/>
          <p:cNvSpPr/>
          <p:nvPr/>
        </p:nvSpPr>
        <p:spPr>
          <a:xfrm>
            <a:off x="1167099" y="305853"/>
            <a:ext cx="152272" cy="73749"/>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82"/>
          <p:cNvSpPr/>
          <p:nvPr/>
        </p:nvSpPr>
        <p:spPr>
          <a:xfrm>
            <a:off x="713225" y="588375"/>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82"/>
          <p:cNvSpPr/>
          <p:nvPr/>
        </p:nvSpPr>
        <p:spPr>
          <a:xfrm>
            <a:off x="160426" y="563804"/>
            <a:ext cx="338554" cy="122898"/>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6">
    <p:bg>
      <p:bgPr>
        <a:solidFill>
          <a:schemeClr val="lt1"/>
        </a:solidFill>
      </p:bgPr>
    </p:bg>
    <p:spTree>
      <p:nvGrpSpPr>
        <p:cNvPr id="1996" name="Shape 1996"/>
        <p:cNvGrpSpPr/>
        <p:nvPr/>
      </p:nvGrpSpPr>
      <p:grpSpPr>
        <a:xfrm>
          <a:off x="0" y="0"/>
          <a:ext cx="0" cy="0"/>
          <a:chOff x="0" y="0"/>
          <a:chExt cx="0" cy="0"/>
        </a:xfrm>
      </p:grpSpPr>
      <p:sp>
        <p:nvSpPr>
          <p:cNvPr id="1997" name="Google Shape;1997;p83"/>
          <p:cNvSpPr txBox="1"/>
          <p:nvPr>
            <p:ph idx="1" type="subTitle"/>
          </p:nvPr>
        </p:nvSpPr>
        <p:spPr>
          <a:xfrm>
            <a:off x="896125" y="3595725"/>
            <a:ext cx="2286000" cy="74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98" name="Google Shape;1998;p83"/>
          <p:cNvSpPr txBox="1"/>
          <p:nvPr>
            <p:ph idx="2" type="subTitle"/>
          </p:nvPr>
        </p:nvSpPr>
        <p:spPr>
          <a:xfrm>
            <a:off x="3429001" y="3595725"/>
            <a:ext cx="2286000" cy="74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99" name="Google Shape;1999;p83"/>
          <p:cNvSpPr txBox="1"/>
          <p:nvPr>
            <p:ph idx="3" type="subTitle"/>
          </p:nvPr>
        </p:nvSpPr>
        <p:spPr>
          <a:xfrm>
            <a:off x="5961877" y="3595725"/>
            <a:ext cx="2286000" cy="74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00" name="Google Shape;2000;p83"/>
          <p:cNvSpPr txBox="1"/>
          <p:nvPr>
            <p:ph idx="4" type="subTitle"/>
          </p:nvPr>
        </p:nvSpPr>
        <p:spPr>
          <a:xfrm>
            <a:off x="896113" y="3341026"/>
            <a:ext cx="2286000" cy="41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01" name="Google Shape;2001;p83"/>
          <p:cNvSpPr txBox="1"/>
          <p:nvPr>
            <p:ph idx="5" type="subTitle"/>
          </p:nvPr>
        </p:nvSpPr>
        <p:spPr>
          <a:xfrm>
            <a:off x="3429000" y="3341026"/>
            <a:ext cx="2286000" cy="41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02" name="Google Shape;2002;p83"/>
          <p:cNvSpPr txBox="1"/>
          <p:nvPr>
            <p:ph idx="6" type="subTitle"/>
          </p:nvPr>
        </p:nvSpPr>
        <p:spPr>
          <a:xfrm>
            <a:off x="5961887" y="3341026"/>
            <a:ext cx="2286000" cy="41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03" name="Google Shape;2003;p8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04" name="Google Shape;2004;p83"/>
          <p:cNvSpPr/>
          <p:nvPr/>
        </p:nvSpPr>
        <p:spPr>
          <a:xfrm flipH="1">
            <a:off x="-178050" y="4938645"/>
            <a:ext cx="15201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5" name="Google Shape;2005;p83"/>
          <p:cNvGrpSpPr/>
          <p:nvPr/>
        </p:nvGrpSpPr>
        <p:grpSpPr>
          <a:xfrm>
            <a:off x="1443774" y="4938638"/>
            <a:ext cx="2749702" cy="122914"/>
            <a:chOff x="5024149" y="4918613"/>
            <a:chExt cx="2749702" cy="122914"/>
          </a:xfrm>
        </p:grpSpPr>
        <p:sp>
          <p:nvSpPr>
            <p:cNvPr id="2006" name="Google Shape;2006;p83"/>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83"/>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83"/>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83"/>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83"/>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83"/>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83"/>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83"/>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83"/>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83"/>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3"/>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83"/>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83"/>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83"/>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83"/>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83"/>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83"/>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83"/>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83"/>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83"/>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83"/>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83"/>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83"/>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83"/>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83"/>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83"/>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83"/>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83"/>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83"/>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83"/>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6" name="Google Shape;2036;p83"/>
          <p:cNvSpPr/>
          <p:nvPr/>
        </p:nvSpPr>
        <p:spPr>
          <a:xfrm>
            <a:off x="114425" y="4640920"/>
            <a:ext cx="548665" cy="305245"/>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83"/>
          <p:cNvSpPr/>
          <p:nvPr/>
        </p:nvSpPr>
        <p:spPr>
          <a:xfrm>
            <a:off x="278236" y="4573766"/>
            <a:ext cx="199753" cy="150110"/>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8" name="Google Shape;2038;p83"/>
          <p:cNvGrpSpPr/>
          <p:nvPr/>
        </p:nvGrpSpPr>
        <p:grpSpPr>
          <a:xfrm>
            <a:off x="760204" y="4366034"/>
            <a:ext cx="280222" cy="572731"/>
            <a:chOff x="684763" y="4011150"/>
            <a:chExt cx="453875" cy="927500"/>
          </a:xfrm>
        </p:grpSpPr>
        <p:sp>
          <p:nvSpPr>
            <p:cNvPr id="2039" name="Google Shape;2039;p83"/>
            <p:cNvSpPr/>
            <p:nvPr/>
          </p:nvSpPr>
          <p:spPr>
            <a:xfrm>
              <a:off x="900663" y="4285675"/>
              <a:ext cx="44150" cy="652975"/>
            </a:xfrm>
            <a:custGeom>
              <a:rect b="b" l="l" r="r" t="t"/>
              <a:pathLst>
                <a:path extrusionOk="0" h="26119" w="1766">
                  <a:moveTo>
                    <a:pt x="217" y="0"/>
                  </a:moveTo>
                  <a:lnTo>
                    <a:pt x="0" y="26118"/>
                  </a:lnTo>
                  <a:lnTo>
                    <a:pt x="1765" y="26118"/>
                  </a:lnTo>
                  <a:lnTo>
                    <a:pt x="1298" y="91"/>
                  </a:lnTo>
                  <a:lnTo>
                    <a:pt x="21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83"/>
            <p:cNvSpPr/>
            <p:nvPr/>
          </p:nvSpPr>
          <p:spPr>
            <a:xfrm>
              <a:off x="913313" y="4011150"/>
              <a:ext cx="53125" cy="254200"/>
            </a:xfrm>
            <a:custGeom>
              <a:rect b="b" l="l" r="r" t="t"/>
              <a:pathLst>
                <a:path extrusionOk="0" h="10168" w="2125">
                  <a:moveTo>
                    <a:pt x="1008" y="1"/>
                  </a:moveTo>
                  <a:lnTo>
                    <a:pt x="0" y="9899"/>
                  </a:lnTo>
                  <a:lnTo>
                    <a:pt x="740" y="10168"/>
                  </a:lnTo>
                  <a:lnTo>
                    <a:pt x="2125" y="8710"/>
                  </a:lnTo>
                  <a:lnTo>
                    <a:pt x="1532" y="416"/>
                  </a:lnTo>
                  <a:lnTo>
                    <a:pt x="10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83"/>
            <p:cNvSpPr/>
            <p:nvPr/>
          </p:nvSpPr>
          <p:spPr>
            <a:xfrm>
              <a:off x="920438" y="4275725"/>
              <a:ext cx="218200" cy="150150"/>
            </a:xfrm>
            <a:custGeom>
              <a:rect b="b" l="l" r="r" t="t"/>
              <a:pathLst>
                <a:path extrusionOk="0" h="6006" w="8728">
                  <a:moveTo>
                    <a:pt x="598" y="0"/>
                  </a:moveTo>
                  <a:lnTo>
                    <a:pt x="1" y="506"/>
                  </a:lnTo>
                  <a:lnTo>
                    <a:pt x="598" y="2453"/>
                  </a:lnTo>
                  <a:lnTo>
                    <a:pt x="8113" y="6005"/>
                  </a:lnTo>
                  <a:lnTo>
                    <a:pt x="8727" y="5750"/>
                  </a:lnTo>
                  <a:lnTo>
                    <a:pt x="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83"/>
            <p:cNvSpPr/>
            <p:nvPr/>
          </p:nvSpPr>
          <p:spPr>
            <a:xfrm>
              <a:off x="684763" y="4256350"/>
              <a:ext cx="222725" cy="140625"/>
            </a:xfrm>
            <a:custGeom>
              <a:rect b="b" l="l" r="r" t="t"/>
              <a:pathLst>
                <a:path extrusionOk="0" h="5625" w="8909">
                  <a:moveTo>
                    <a:pt x="6746" y="1"/>
                  </a:moveTo>
                  <a:lnTo>
                    <a:pt x="74" y="4959"/>
                  </a:lnTo>
                  <a:lnTo>
                    <a:pt x="1" y="5625"/>
                  </a:lnTo>
                  <a:lnTo>
                    <a:pt x="8909" y="1173"/>
                  </a:lnTo>
                  <a:lnTo>
                    <a:pt x="8727" y="377"/>
                  </a:lnTo>
                  <a:lnTo>
                    <a:pt x="67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83"/>
            <p:cNvSpPr/>
            <p:nvPr/>
          </p:nvSpPr>
          <p:spPr>
            <a:xfrm>
              <a:off x="888013" y="4245000"/>
              <a:ext cx="61350" cy="58400"/>
            </a:xfrm>
            <a:custGeom>
              <a:rect b="b" l="l" r="r" t="t"/>
              <a:pathLst>
                <a:path extrusionOk="0" h="2336" w="2454">
                  <a:moveTo>
                    <a:pt x="1223" y="0"/>
                  </a:moveTo>
                  <a:cubicBezTo>
                    <a:pt x="1189" y="0"/>
                    <a:pt x="1155" y="2"/>
                    <a:pt x="1121" y="5"/>
                  </a:cubicBezTo>
                  <a:cubicBezTo>
                    <a:pt x="472" y="74"/>
                    <a:pt x="0" y="654"/>
                    <a:pt x="74" y="1285"/>
                  </a:cubicBezTo>
                  <a:cubicBezTo>
                    <a:pt x="142" y="1889"/>
                    <a:pt x="630" y="2336"/>
                    <a:pt x="1220" y="2336"/>
                  </a:cubicBezTo>
                  <a:cubicBezTo>
                    <a:pt x="1264" y="2336"/>
                    <a:pt x="1309" y="2333"/>
                    <a:pt x="1354" y="2328"/>
                  </a:cubicBezTo>
                  <a:cubicBezTo>
                    <a:pt x="1986" y="2259"/>
                    <a:pt x="2453" y="1696"/>
                    <a:pt x="2401" y="1047"/>
                  </a:cubicBezTo>
                  <a:cubicBezTo>
                    <a:pt x="2332" y="454"/>
                    <a:pt x="1813" y="0"/>
                    <a:pt x="1223"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4" name="Google Shape;2044;p83"/>
          <p:cNvGrpSpPr/>
          <p:nvPr/>
        </p:nvGrpSpPr>
        <p:grpSpPr>
          <a:xfrm>
            <a:off x="523504" y="4661042"/>
            <a:ext cx="280220" cy="273435"/>
            <a:chOff x="3582125" y="860850"/>
            <a:chExt cx="259175" cy="252900"/>
          </a:xfrm>
        </p:grpSpPr>
        <p:sp>
          <p:nvSpPr>
            <p:cNvPr id="2045" name="Google Shape;2045;p83"/>
            <p:cNvSpPr/>
            <p:nvPr/>
          </p:nvSpPr>
          <p:spPr>
            <a:xfrm>
              <a:off x="3613700" y="887450"/>
              <a:ext cx="196450" cy="226300"/>
            </a:xfrm>
            <a:custGeom>
              <a:rect b="b" l="l" r="r" t="t"/>
              <a:pathLst>
                <a:path extrusionOk="0" h="9052" w="7858">
                  <a:moveTo>
                    <a:pt x="3877" y="1"/>
                  </a:moveTo>
                  <a:lnTo>
                    <a:pt x="1" y="3194"/>
                  </a:lnTo>
                  <a:lnTo>
                    <a:pt x="1" y="9052"/>
                  </a:lnTo>
                  <a:lnTo>
                    <a:pt x="7857" y="9052"/>
                  </a:lnTo>
                  <a:lnTo>
                    <a:pt x="7857" y="3280"/>
                  </a:lnTo>
                  <a:lnTo>
                    <a:pt x="38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83"/>
            <p:cNvSpPr/>
            <p:nvPr/>
          </p:nvSpPr>
          <p:spPr>
            <a:xfrm>
              <a:off x="3712775" y="1029900"/>
              <a:ext cx="25325" cy="23400"/>
            </a:xfrm>
            <a:custGeom>
              <a:rect b="b" l="l" r="r" t="t"/>
              <a:pathLst>
                <a:path extrusionOk="0" h="936" w="1013">
                  <a:moveTo>
                    <a:pt x="1" y="1"/>
                  </a:moveTo>
                  <a:lnTo>
                    <a:pt x="1" y="935"/>
                  </a:lnTo>
                  <a:lnTo>
                    <a:pt x="1013" y="935"/>
                  </a:lnTo>
                  <a:lnTo>
                    <a:pt x="1013" y="502"/>
                  </a:lnTo>
                  <a:cubicBezTo>
                    <a:pt x="939" y="286"/>
                    <a:pt x="797" y="109"/>
                    <a:pt x="598"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83"/>
            <p:cNvSpPr/>
            <p:nvPr/>
          </p:nvSpPr>
          <p:spPr>
            <a:xfrm>
              <a:off x="3700225" y="1024925"/>
              <a:ext cx="10400" cy="2300"/>
            </a:xfrm>
            <a:custGeom>
              <a:rect b="b" l="l" r="r" t="t"/>
              <a:pathLst>
                <a:path extrusionOk="0" h="92" w="416">
                  <a:moveTo>
                    <a:pt x="416" y="1"/>
                  </a:moveTo>
                  <a:cubicBezTo>
                    <a:pt x="269" y="1"/>
                    <a:pt x="126" y="35"/>
                    <a:pt x="1" y="91"/>
                  </a:cubicBezTo>
                  <a:lnTo>
                    <a:pt x="416" y="91"/>
                  </a:lnTo>
                  <a:lnTo>
                    <a:pt x="416"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83"/>
            <p:cNvSpPr/>
            <p:nvPr/>
          </p:nvSpPr>
          <p:spPr>
            <a:xfrm>
              <a:off x="3712775" y="1082575"/>
              <a:ext cx="25325" cy="25325"/>
            </a:xfrm>
            <a:custGeom>
              <a:rect b="b" l="l" r="r" t="t"/>
              <a:pathLst>
                <a:path extrusionOk="0" h="1013" w="1013">
                  <a:moveTo>
                    <a:pt x="1" y="1"/>
                  </a:moveTo>
                  <a:lnTo>
                    <a:pt x="1" y="1013"/>
                  </a:lnTo>
                  <a:lnTo>
                    <a:pt x="1013" y="1013"/>
                  </a:lnTo>
                  <a:lnTo>
                    <a:pt x="1013"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83"/>
            <p:cNvSpPr/>
            <p:nvPr/>
          </p:nvSpPr>
          <p:spPr>
            <a:xfrm>
              <a:off x="3685300" y="1082575"/>
              <a:ext cx="25775" cy="25325"/>
            </a:xfrm>
            <a:custGeom>
              <a:rect b="b" l="l" r="r" t="t"/>
              <a:pathLst>
                <a:path extrusionOk="0" h="1013" w="1031">
                  <a:moveTo>
                    <a:pt x="1" y="1"/>
                  </a:moveTo>
                  <a:lnTo>
                    <a:pt x="1" y="1013"/>
                  </a:lnTo>
                  <a:lnTo>
                    <a:pt x="1030" y="1013"/>
                  </a:lnTo>
                  <a:lnTo>
                    <a:pt x="1030"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83"/>
            <p:cNvSpPr/>
            <p:nvPr/>
          </p:nvSpPr>
          <p:spPr>
            <a:xfrm>
              <a:off x="3685300" y="1029900"/>
              <a:ext cx="25775" cy="23400"/>
            </a:xfrm>
            <a:custGeom>
              <a:rect b="b" l="l" r="r" t="t"/>
              <a:pathLst>
                <a:path extrusionOk="0" h="936" w="1031">
                  <a:moveTo>
                    <a:pt x="416" y="1"/>
                  </a:moveTo>
                  <a:cubicBezTo>
                    <a:pt x="234" y="109"/>
                    <a:pt x="91" y="286"/>
                    <a:pt x="1" y="485"/>
                  </a:cubicBezTo>
                  <a:lnTo>
                    <a:pt x="1" y="935"/>
                  </a:lnTo>
                  <a:lnTo>
                    <a:pt x="1030" y="935"/>
                  </a:lnTo>
                  <a:lnTo>
                    <a:pt x="1030"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83"/>
            <p:cNvSpPr/>
            <p:nvPr/>
          </p:nvSpPr>
          <p:spPr>
            <a:xfrm>
              <a:off x="3712775" y="1056500"/>
              <a:ext cx="25325" cy="23825"/>
            </a:xfrm>
            <a:custGeom>
              <a:rect b="b" l="l" r="r" t="t"/>
              <a:pathLst>
                <a:path extrusionOk="0" h="953" w="1013">
                  <a:moveTo>
                    <a:pt x="1" y="1"/>
                  </a:moveTo>
                  <a:lnTo>
                    <a:pt x="1" y="953"/>
                  </a:lnTo>
                  <a:lnTo>
                    <a:pt x="1013" y="953"/>
                  </a:lnTo>
                  <a:lnTo>
                    <a:pt x="1013"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83"/>
            <p:cNvSpPr/>
            <p:nvPr/>
          </p:nvSpPr>
          <p:spPr>
            <a:xfrm>
              <a:off x="3685300" y="1056500"/>
              <a:ext cx="25325" cy="23825"/>
            </a:xfrm>
            <a:custGeom>
              <a:rect b="b" l="l" r="r" t="t"/>
              <a:pathLst>
                <a:path extrusionOk="0" h="953" w="1013">
                  <a:moveTo>
                    <a:pt x="1" y="1"/>
                  </a:moveTo>
                  <a:lnTo>
                    <a:pt x="1" y="953"/>
                  </a:lnTo>
                  <a:lnTo>
                    <a:pt x="1013" y="953"/>
                  </a:lnTo>
                  <a:lnTo>
                    <a:pt x="1013"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83"/>
            <p:cNvSpPr/>
            <p:nvPr/>
          </p:nvSpPr>
          <p:spPr>
            <a:xfrm>
              <a:off x="3712775" y="1024925"/>
              <a:ext cx="10400" cy="2300"/>
            </a:xfrm>
            <a:custGeom>
              <a:rect b="b" l="l" r="r" t="t"/>
              <a:pathLst>
                <a:path extrusionOk="0" h="92" w="416">
                  <a:moveTo>
                    <a:pt x="1" y="1"/>
                  </a:moveTo>
                  <a:lnTo>
                    <a:pt x="1" y="91"/>
                  </a:lnTo>
                  <a:lnTo>
                    <a:pt x="416" y="91"/>
                  </a:lnTo>
                  <a:cubicBezTo>
                    <a:pt x="290" y="35"/>
                    <a:pt x="148" y="1"/>
                    <a:pt x="1"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83"/>
            <p:cNvSpPr/>
            <p:nvPr/>
          </p:nvSpPr>
          <p:spPr>
            <a:xfrm>
              <a:off x="3683025" y="1049700"/>
              <a:ext cx="575" cy="58650"/>
            </a:xfrm>
            <a:custGeom>
              <a:rect b="b" l="l" r="r" t="t"/>
              <a:pathLst>
                <a:path extrusionOk="0" h="2346" w="23">
                  <a:moveTo>
                    <a:pt x="22" y="0"/>
                  </a:moveTo>
                  <a:cubicBezTo>
                    <a:pt x="1" y="57"/>
                    <a:pt x="1" y="108"/>
                    <a:pt x="1" y="165"/>
                  </a:cubicBezTo>
                  <a:lnTo>
                    <a:pt x="1" y="2345"/>
                  </a:lnTo>
                  <a:lnTo>
                    <a:pt x="22" y="2345"/>
                  </a:lnTo>
                  <a:lnTo>
                    <a:pt x="22" y="1333"/>
                  </a:lnTo>
                  <a:lnTo>
                    <a:pt x="22" y="165"/>
                  </a:lnTo>
                  <a:lnTo>
                    <a:pt x="2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83"/>
            <p:cNvSpPr/>
            <p:nvPr/>
          </p:nvSpPr>
          <p:spPr>
            <a:xfrm>
              <a:off x="3739825" y="1056950"/>
              <a:ext cx="550" cy="24775"/>
            </a:xfrm>
            <a:custGeom>
              <a:rect b="b" l="l" r="r" t="t"/>
              <a:pathLst>
                <a:path extrusionOk="0" h="991" w="22">
                  <a:moveTo>
                    <a:pt x="0" y="0"/>
                  </a:moveTo>
                  <a:lnTo>
                    <a:pt x="0" y="956"/>
                  </a:lnTo>
                  <a:lnTo>
                    <a:pt x="22" y="991"/>
                  </a:lnTo>
                  <a:lnTo>
                    <a:pt x="2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83"/>
            <p:cNvSpPr/>
            <p:nvPr/>
          </p:nvSpPr>
          <p:spPr>
            <a:xfrm>
              <a:off x="3710600" y="1025350"/>
              <a:ext cx="475" cy="2300"/>
            </a:xfrm>
            <a:custGeom>
              <a:rect b="b" l="l" r="r" t="t"/>
              <a:pathLst>
                <a:path extrusionOk="0" h="92" w="19">
                  <a:moveTo>
                    <a:pt x="1" y="1"/>
                  </a:moveTo>
                  <a:lnTo>
                    <a:pt x="1" y="92"/>
                  </a:lnTo>
                  <a:lnTo>
                    <a:pt x="18" y="92"/>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83"/>
            <p:cNvSpPr/>
            <p:nvPr/>
          </p:nvSpPr>
          <p:spPr>
            <a:xfrm>
              <a:off x="3712775" y="1025350"/>
              <a:ext cx="25" cy="2300"/>
            </a:xfrm>
            <a:custGeom>
              <a:rect b="b" l="l" r="r" t="t"/>
              <a:pathLst>
                <a:path extrusionOk="0" h="92" w="1">
                  <a:moveTo>
                    <a:pt x="1" y="92"/>
                  </a:moveTo>
                  <a:lnTo>
                    <a:pt x="1" y="92"/>
                  </a:lnTo>
                  <a:lnTo>
                    <a:pt x="1" y="92"/>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83"/>
            <p:cNvSpPr/>
            <p:nvPr/>
          </p:nvSpPr>
          <p:spPr>
            <a:xfrm>
              <a:off x="3711050" y="1024925"/>
              <a:ext cx="1750" cy="2725"/>
            </a:xfrm>
            <a:custGeom>
              <a:rect b="b" l="l" r="r" t="t"/>
              <a:pathLst>
                <a:path extrusionOk="0" h="109" w="70">
                  <a:moveTo>
                    <a:pt x="35" y="1"/>
                  </a:moveTo>
                  <a:cubicBezTo>
                    <a:pt x="18" y="1"/>
                    <a:pt x="0" y="1"/>
                    <a:pt x="0" y="18"/>
                  </a:cubicBezTo>
                  <a:lnTo>
                    <a:pt x="0" y="109"/>
                  </a:lnTo>
                  <a:lnTo>
                    <a:pt x="70" y="109"/>
                  </a:lnTo>
                  <a:lnTo>
                    <a:pt x="70" y="18"/>
                  </a:lnTo>
                  <a:cubicBezTo>
                    <a:pt x="52" y="1"/>
                    <a:pt x="35" y="1"/>
                    <a:pt x="35"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83"/>
            <p:cNvSpPr/>
            <p:nvPr/>
          </p:nvSpPr>
          <p:spPr>
            <a:xfrm>
              <a:off x="3685300" y="1055525"/>
              <a:ext cx="25325" cy="1450"/>
            </a:xfrm>
            <a:custGeom>
              <a:rect b="b" l="l" r="r" t="t"/>
              <a:pathLst>
                <a:path extrusionOk="0" h="58" w="1013">
                  <a:moveTo>
                    <a:pt x="1" y="1"/>
                  </a:moveTo>
                  <a:lnTo>
                    <a:pt x="1" y="57"/>
                  </a:lnTo>
                  <a:lnTo>
                    <a:pt x="1013" y="57"/>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83"/>
            <p:cNvSpPr/>
            <p:nvPr/>
          </p:nvSpPr>
          <p:spPr>
            <a:xfrm>
              <a:off x="3683575" y="1042450"/>
              <a:ext cx="1750" cy="11375"/>
            </a:xfrm>
            <a:custGeom>
              <a:rect b="b" l="l" r="r" t="t"/>
              <a:pathLst>
                <a:path extrusionOk="0" h="455" w="70">
                  <a:moveTo>
                    <a:pt x="70" y="0"/>
                  </a:moveTo>
                  <a:cubicBezTo>
                    <a:pt x="35" y="91"/>
                    <a:pt x="18" y="199"/>
                    <a:pt x="0" y="290"/>
                  </a:cubicBezTo>
                  <a:lnTo>
                    <a:pt x="0" y="455"/>
                  </a:lnTo>
                  <a:lnTo>
                    <a:pt x="70" y="455"/>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83"/>
            <p:cNvSpPr/>
            <p:nvPr/>
          </p:nvSpPr>
          <p:spPr>
            <a:xfrm>
              <a:off x="3699250" y="1027625"/>
              <a:ext cx="11375" cy="475"/>
            </a:xfrm>
            <a:custGeom>
              <a:rect b="b" l="l" r="r" t="t"/>
              <a:pathLst>
                <a:path extrusionOk="0" h="19" w="455">
                  <a:moveTo>
                    <a:pt x="40" y="1"/>
                  </a:moveTo>
                  <a:cubicBezTo>
                    <a:pt x="22" y="1"/>
                    <a:pt x="1" y="18"/>
                    <a:pt x="1" y="18"/>
                  </a:cubicBezTo>
                  <a:lnTo>
                    <a:pt x="455" y="18"/>
                  </a:lnTo>
                  <a:lnTo>
                    <a:pt x="455"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83"/>
            <p:cNvSpPr/>
            <p:nvPr/>
          </p:nvSpPr>
          <p:spPr>
            <a:xfrm>
              <a:off x="3695675" y="1029475"/>
              <a:ext cx="14950" cy="450"/>
            </a:xfrm>
            <a:custGeom>
              <a:rect b="b" l="l" r="r" t="t"/>
              <a:pathLst>
                <a:path extrusionOk="0" h="18" w="598">
                  <a:moveTo>
                    <a:pt x="36" y="0"/>
                  </a:moveTo>
                  <a:cubicBezTo>
                    <a:pt x="18" y="18"/>
                    <a:pt x="18" y="18"/>
                    <a:pt x="1" y="18"/>
                  </a:cubicBezTo>
                  <a:lnTo>
                    <a:pt x="598" y="18"/>
                  </a:lnTo>
                  <a:lnTo>
                    <a:pt x="59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83"/>
            <p:cNvSpPr/>
            <p:nvPr/>
          </p:nvSpPr>
          <p:spPr>
            <a:xfrm>
              <a:off x="3696550" y="1028075"/>
              <a:ext cx="14075" cy="1425"/>
            </a:xfrm>
            <a:custGeom>
              <a:rect b="b" l="l" r="r" t="t"/>
              <a:pathLst>
                <a:path extrusionOk="0" h="57" w="563">
                  <a:moveTo>
                    <a:pt x="109" y="0"/>
                  </a:moveTo>
                  <a:cubicBezTo>
                    <a:pt x="74" y="17"/>
                    <a:pt x="39" y="35"/>
                    <a:pt x="1" y="56"/>
                  </a:cubicBezTo>
                  <a:lnTo>
                    <a:pt x="563" y="56"/>
                  </a:lnTo>
                  <a:lnTo>
                    <a:pt x="563" y="17"/>
                  </a:lnTo>
                  <a:lnTo>
                    <a:pt x="56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83"/>
            <p:cNvSpPr/>
            <p:nvPr/>
          </p:nvSpPr>
          <p:spPr>
            <a:xfrm>
              <a:off x="3710600" y="1027625"/>
              <a:ext cx="25" cy="475"/>
            </a:xfrm>
            <a:custGeom>
              <a:rect b="b" l="l" r="r" t="t"/>
              <a:pathLst>
                <a:path extrusionOk="0" h="19" w="1">
                  <a:moveTo>
                    <a:pt x="1" y="18"/>
                  </a:moveTo>
                  <a:lnTo>
                    <a:pt x="1" y="18"/>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83"/>
            <p:cNvSpPr/>
            <p:nvPr/>
          </p:nvSpPr>
          <p:spPr>
            <a:xfrm>
              <a:off x="3710600" y="1029475"/>
              <a:ext cx="25" cy="450"/>
            </a:xfrm>
            <a:custGeom>
              <a:rect b="b" l="l" r="r" t="t"/>
              <a:pathLst>
                <a:path extrusionOk="0" h="18" w="1">
                  <a:moveTo>
                    <a:pt x="1" y="18"/>
                  </a:moveTo>
                  <a:lnTo>
                    <a:pt x="1" y="18"/>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83"/>
            <p:cNvSpPr/>
            <p:nvPr/>
          </p:nvSpPr>
          <p:spPr>
            <a:xfrm>
              <a:off x="3710600" y="1028500"/>
              <a:ext cx="25" cy="1000"/>
            </a:xfrm>
            <a:custGeom>
              <a:rect b="b" l="l" r="r" t="t"/>
              <a:pathLst>
                <a:path extrusionOk="0" h="40" w="1">
                  <a:moveTo>
                    <a:pt x="1" y="39"/>
                  </a:moveTo>
                  <a:lnTo>
                    <a:pt x="1" y="39"/>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83"/>
            <p:cNvSpPr/>
            <p:nvPr/>
          </p:nvSpPr>
          <p:spPr>
            <a:xfrm>
              <a:off x="3710600" y="1028075"/>
              <a:ext cx="25" cy="1425"/>
            </a:xfrm>
            <a:custGeom>
              <a:rect b="b" l="l" r="r" t="t"/>
              <a:pathLst>
                <a:path extrusionOk="0" h="57" w="1">
                  <a:moveTo>
                    <a:pt x="1" y="17"/>
                  </a:moveTo>
                  <a:lnTo>
                    <a:pt x="1" y="56"/>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83"/>
            <p:cNvSpPr/>
            <p:nvPr/>
          </p:nvSpPr>
          <p:spPr>
            <a:xfrm>
              <a:off x="3712775" y="1055525"/>
              <a:ext cx="25325" cy="1450"/>
            </a:xfrm>
            <a:custGeom>
              <a:rect b="b" l="l" r="r" t="t"/>
              <a:pathLst>
                <a:path extrusionOk="0" h="58" w="1013">
                  <a:moveTo>
                    <a:pt x="1" y="1"/>
                  </a:moveTo>
                  <a:lnTo>
                    <a:pt x="1" y="57"/>
                  </a:lnTo>
                  <a:lnTo>
                    <a:pt x="1013" y="57"/>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83"/>
            <p:cNvSpPr/>
            <p:nvPr/>
          </p:nvSpPr>
          <p:spPr>
            <a:xfrm>
              <a:off x="3738075" y="1042450"/>
              <a:ext cx="2300" cy="14525"/>
            </a:xfrm>
            <a:custGeom>
              <a:rect b="b" l="l" r="r" t="t"/>
              <a:pathLst>
                <a:path extrusionOk="0" h="581" w="92">
                  <a:moveTo>
                    <a:pt x="1" y="0"/>
                  </a:moveTo>
                  <a:lnTo>
                    <a:pt x="1" y="455"/>
                  </a:lnTo>
                  <a:lnTo>
                    <a:pt x="70" y="455"/>
                  </a:lnTo>
                  <a:lnTo>
                    <a:pt x="70" y="580"/>
                  </a:lnTo>
                  <a:lnTo>
                    <a:pt x="92" y="580"/>
                  </a:lnTo>
                  <a:lnTo>
                    <a:pt x="92" y="308"/>
                  </a:lnTo>
                  <a:cubicBezTo>
                    <a:pt x="70" y="199"/>
                    <a:pt x="36" y="109"/>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83"/>
            <p:cNvSpPr/>
            <p:nvPr/>
          </p:nvSpPr>
          <p:spPr>
            <a:xfrm>
              <a:off x="3712775" y="1027625"/>
              <a:ext cx="11825" cy="475"/>
            </a:xfrm>
            <a:custGeom>
              <a:rect b="b" l="l" r="r" t="t"/>
              <a:pathLst>
                <a:path extrusionOk="0" h="19" w="473">
                  <a:moveTo>
                    <a:pt x="1" y="1"/>
                  </a:moveTo>
                  <a:lnTo>
                    <a:pt x="1" y="18"/>
                  </a:lnTo>
                  <a:lnTo>
                    <a:pt x="472" y="18"/>
                  </a:lnTo>
                  <a:cubicBezTo>
                    <a:pt x="455" y="18"/>
                    <a:pt x="433" y="1"/>
                    <a:pt x="416"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83"/>
            <p:cNvSpPr/>
            <p:nvPr/>
          </p:nvSpPr>
          <p:spPr>
            <a:xfrm>
              <a:off x="3712775" y="1029475"/>
              <a:ext cx="14950" cy="450"/>
            </a:xfrm>
            <a:custGeom>
              <a:rect b="b" l="l" r="r" t="t"/>
              <a:pathLst>
                <a:path extrusionOk="0" h="18" w="598">
                  <a:moveTo>
                    <a:pt x="1" y="0"/>
                  </a:moveTo>
                  <a:lnTo>
                    <a:pt x="1" y="18"/>
                  </a:lnTo>
                  <a:lnTo>
                    <a:pt x="598" y="18"/>
                  </a:lnTo>
                  <a:cubicBezTo>
                    <a:pt x="598" y="18"/>
                    <a:pt x="580" y="18"/>
                    <a:pt x="5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83"/>
            <p:cNvSpPr/>
            <p:nvPr/>
          </p:nvSpPr>
          <p:spPr>
            <a:xfrm>
              <a:off x="3712775" y="1028075"/>
              <a:ext cx="14075" cy="1425"/>
            </a:xfrm>
            <a:custGeom>
              <a:rect b="b" l="l" r="r" t="t"/>
              <a:pathLst>
                <a:path extrusionOk="0" h="57" w="563">
                  <a:moveTo>
                    <a:pt x="1" y="0"/>
                  </a:moveTo>
                  <a:lnTo>
                    <a:pt x="1" y="35"/>
                  </a:lnTo>
                  <a:lnTo>
                    <a:pt x="1" y="56"/>
                  </a:lnTo>
                  <a:lnTo>
                    <a:pt x="563" y="56"/>
                  </a:lnTo>
                  <a:cubicBezTo>
                    <a:pt x="541" y="35"/>
                    <a:pt x="507" y="17"/>
                    <a:pt x="472"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83"/>
            <p:cNvSpPr/>
            <p:nvPr/>
          </p:nvSpPr>
          <p:spPr>
            <a:xfrm>
              <a:off x="3710600" y="1029900"/>
              <a:ext cx="475" cy="23925"/>
            </a:xfrm>
            <a:custGeom>
              <a:rect b="b" l="l" r="r" t="t"/>
              <a:pathLst>
                <a:path extrusionOk="0" h="957" w="19">
                  <a:moveTo>
                    <a:pt x="1" y="1"/>
                  </a:moveTo>
                  <a:lnTo>
                    <a:pt x="1" y="957"/>
                  </a:lnTo>
                  <a:lnTo>
                    <a:pt x="18" y="957"/>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83"/>
            <p:cNvSpPr/>
            <p:nvPr/>
          </p:nvSpPr>
          <p:spPr>
            <a:xfrm>
              <a:off x="3712775" y="1029900"/>
              <a:ext cx="25" cy="23925"/>
            </a:xfrm>
            <a:custGeom>
              <a:rect b="b" l="l" r="r" t="t"/>
              <a:pathLst>
                <a:path extrusionOk="0" h="957" w="1">
                  <a:moveTo>
                    <a:pt x="1" y="1"/>
                  </a:moveTo>
                  <a:lnTo>
                    <a:pt x="1" y="957"/>
                  </a:lnTo>
                  <a:lnTo>
                    <a:pt x="1" y="957"/>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83"/>
            <p:cNvSpPr/>
            <p:nvPr/>
          </p:nvSpPr>
          <p:spPr>
            <a:xfrm>
              <a:off x="3712775" y="1055525"/>
              <a:ext cx="25" cy="1450"/>
            </a:xfrm>
            <a:custGeom>
              <a:rect b="b" l="l" r="r" t="t"/>
              <a:pathLst>
                <a:path extrusionOk="0" h="58" w="1">
                  <a:moveTo>
                    <a:pt x="1" y="57"/>
                  </a:moveTo>
                  <a:lnTo>
                    <a:pt x="1" y="57"/>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83"/>
            <p:cNvSpPr/>
            <p:nvPr/>
          </p:nvSpPr>
          <p:spPr>
            <a:xfrm>
              <a:off x="3711050" y="1029900"/>
              <a:ext cx="1750" cy="23925"/>
            </a:xfrm>
            <a:custGeom>
              <a:rect b="b" l="l" r="r" t="t"/>
              <a:pathLst>
                <a:path extrusionOk="0" h="957" w="70">
                  <a:moveTo>
                    <a:pt x="0" y="1"/>
                  </a:moveTo>
                  <a:lnTo>
                    <a:pt x="0" y="957"/>
                  </a:lnTo>
                  <a:lnTo>
                    <a:pt x="70" y="957"/>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83"/>
            <p:cNvSpPr/>
            <p:nvPr/>
          </p:nvSpPr>
          <p:spPr>
            <a:xfrm>
              <a:off x="3712775" y="1029475"/>
              <a:ext cx="25" cy="450"/>
            </a:xfrm>
            <a:custGeom>
              <a:rect b="b" l="l" r="r" t="t"/>
              <a:pathLst>
                <a:path extrusionOk="0" h="18" w="1">
                  <a:moveTo>
                    <a:pt x="1" y="18"/>
                  </a:move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83"/>
            <p:cNvSpPr/>
            <p:nvPr/>
          </p:nvSpPr>
          <p:spPr>
            <a:xfrm>
              <a:off x="3712775" y="1028925"/>
              <a:ext cx="25" cy="575"/>
            </a:xfrm>
            <a:custGeom>
              <a:rect b="b" l="l" r="r" t="t"/>
              <a:pathLst>
                <a:path extrusionOk="0" h="23" w="1">
                  <a:moveTo>
                    <a:pt x="1" y="22"/>
                  </a:moveTo>
                  <a:lnTo>
                    <a:pt x="1" y="22"/>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83"/>
            <p:cNvSpPr/>
            <p:nvPr/>
          </p:nvSpPr>
          <p:spPr>
            <a:xfrm>
              <a:off x="3712775" y="1027625"/>
              <a:ext cx="25" cy="475"/>
            </a:xfrm>
            <a:custGeom>
              <a:rect b="b" l="l" r="r" t="t"/>
              <a:pathLst>
                <a:path extrusionOk="0" h="19" w="1">
                  <a:moveTo>
                    <a:pt x="1" y="18"/>
                  </a:move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83"/>
            <p:cNvSpPr/>
            <p:nvPr/>
          </p:nvSpPr>
          <p:spPr>
            <a:xfrm>
              <a:off x="3712775" y="1027625"/>
              <a:ext cx="25" cy="475"/>
            </a:xfrm>
            <a:custGeom>
              <a:rect b="b" l="l" r="r" t="t"/>
              <a:pathLst>
                <a:path extrusionOk="0" h="19" w="1">
                  <a:moveTo>
                    <a:pt x="1" y="18"/>
                  </a:moveTo>
                  <a:lnTo>
                    <a:pt x="1" y="18"/>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83"/>
            <p:cNvSpPr/>
            <p:nvPr/>
          </p:nvSpPr>
          <p:spPr>
            <a:xfrm>
              <a:off x="3712775" y="1028075"/>
              <a:ext cx="25" cy="875"/>
            </a:xfrm>
            <a:custGeom>
              <a:rect b="b" l="l" r="r" t="t"/>
              <a:pathLst>
                <a:path extrusionOk="0" h="35" w="1">
                  <a:moveTo>
                    <a:pt x="1" y="0"/>
                  </a:moveTo>
                  <a:lnTo>
                    <a:pt x="1" y="17"/>
                  </a:lnTo>
                  <a:lnTo>
                    <a:pt x="1" y="35"/>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83"/>
            <p:cNvSpPr/>
            <p:nvPr/>
          </p:nvSpPr>
          <p:spPr>
            <a:xfrm>
              <a:off x="3712775" y="1028075"/>
              <a:ext cx="25" cy="450"/>
            </a:xfrm>
            <a:custGeom>
              <a:rect b="b" l="l" r="r" t="t"/>
              <a:pathLst>
                <a:path extrusionOk="0" h="18" w="1">
                  <a:moveTo>
                    <a:pt x="1" y="0"/>
                  </a:moveTo>
                  <a:lnTo>
                    <a:pt x="1" y="17"/>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83"/>
            <p:cNvSpPr/>
            <p:nvPr/>
          </p:nvSpPr>
          <p:spPr>
            <a:xfrm>
              <a:off x="3712775" y="1029475"/>
              <a:ext cx="25" cy="450"/>
            </a:xfrm>
            <a:custGeom>
              <a:rect b="b" l="l" r="r" t="t"/>
              <a:pathLst>
                <a:path extrusionOk="0" h="18" w="1">
                  <a:moveTo>
                    <a:pt x="1" y="0"/>
                  </a:moveTo>
                  <a:lnTo>
                    <a:pt x="1" y="0"/>
                  </a:ln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83"/>
            <p:cNvSpPr/>
            <p:nvPr/>
          </p:nvSpPr>
          <p:spPr>
            <a:xfrm>
              <a:off x="3712775" y="1028500"/>
              <a:ext cx="25" cy="1000"/>
            </a:xfrm>
            <a:custGeom>
              <a:rect b="b" l="l" r="r" t="t"/>
              <a:pathLst>
                <a:path extrusionOk="0" h="40" w="1">
                  <a:moveTo>
                    <a:pt x="1" y="0"/>
                  </a:moveTo>
                  <a:lnTo>
                    <a:pt x="1" y="39"/>
                  </a:lnTo>
                  <a:lnTo>
                    <a:pt x="1" y="39"/>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83"/>
            <p:cNvSpPr/>
            <p:nvPr/>
          </p:nvSpPr>
          <p:spPr>
            <a:xfrm>
              <a:off x="3712775" y="1028075"/>
              <a:ext cx="25" cy="1425"/>
            </a:xfrm>
            <a:custGeom>
              <a:rect b="b" l="l" r="r" t="t"/>
              <a:pathLst>
                <a:path extrusionOk="0" h="57" w="1">
                  <a:moveTo>
                    <a:pt x="1" y="56"/>
                  </a:moveTo>
                  <a:lnTo>
                    <a:pt x="1" y="56"/>
                  </a:lnTo>
                  <a:lnTo>
                    <a:pt x="1" y="17"/>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83"/>
            <p:cNvSpPr/>
            <p:nvPr/>
          </p:nvSpPr>
          <p:spPr>
            <a:xfrm>
              <a:off x="3710600" y="1027625"/>
              <a:ext cx="475" cy="475"/>
            </a:xfrm>
            <a:custGeom>
              <a:rect b="b" l="l" r="r" t="t"/>
              <a:pathLst>
                <a:path extrusionOk="0" h="19" w="19">
                  <a:moveTo>
                    <a:pt x="1" y="1"/>
                  </a:moveTo>
                  <a:lnTo>
                    <a:pt x="1" y="18"/>
                  </a:lnTo>
                  <a:lnTo>
                    <a:pt x="18" y="18"/>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83"/>
            <p:cNvSpPr/>
            <p:nvPr/>
          </p:nvSpPr>
          <p:spPr>
            <a:xfrm>
              <a:off x="3710600" y="1029475"/>
              <a:ext cx="475" cy="450"/>
            </a:xfrm>
            <a:custGeom>
              <a:rect b="b" l="l" r="r" t="t"/>
              <a:pathLst>
                <a:path extrusionOk="0" h="18" w="19">
                  <a:moveTo>
                    <a:pt x="1" y="0"/>
                  </a:moveTo>
                  <a:lnTo>
                    <a:pt x="1" y="18"/>
                  </a:lnTo>
                  <a:lnTo>
                    <a:pt x="18" y="18"/>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83"/>
            <p:cNvSpPr/>
            <p:nvPr/>
          </p:nvSpPr>
          <p:spPr>
            <a:xfrm>
              <a:off x="3710600" y="1028075"/>
              <a:ext cx="475" cy="1425"/>
            </a:xfrm>
            <a:custGeom>
              <a:rect b="b" l="l" r="r" t="t"/>
              <a:pathLst>
                <a:path extrusionOk="0" h="57" w="19">
                  <a:moveTo>
                    <a:pt x="1" y="0"/>
                  </a:moveTo>
                  <a:lnTo>
                    <a:pt x="1" y="56"/>
                  </a:lnTo>
                  <a:lnTo>
                    <a:pt x="18" y="56"/>
                  </a:lnTo>
                  <a:lnTo>
                    <a:pt x="18" y="17"/>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83"/>
            <p:cNvSpPr/>
            <p:nvPr/>
          </p:nvSpPr>
          <p:spPr>
            <a:xfrm>
              <a:off x="3711050" y="1027625"/>
              <a:ext cx="25" cy="475"/>
            </a:xfrm>
            <a:custGeom>
              <a:rect b="b" l="l" r="r" t="t"/>
              <a:pathLst>
                <a:path extrusionOk="0" h="19" w="1">
                  <a:moveTo>
                    <a:pt x="0" y="18"/>
                  </a:moveTo>
                  <a:lnTo>
                    <a:pt x="0" y="18"/>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83"/>
            <p:cNvSpPr/>
            <p:nvPr/>
          </p:nvSpPr>
          <p:spPr>
            <a:xfrm>
              <a:off x="3712775" y="1027625"/>
              <a:ext cx="25" cy="475"/>
            </a:xfrm>
            <a:custGeom>
              <a:rect b="b" l="l" r="r" t="t"/>
              <a:pathLst>
                <a:path extrusionOk="0" h="19" w="1">
                  <a:moveTo>
                    <a:pt x="1" y="1"/>
                  </a:moveTo>
                  <a:lnTo>
                    <a:pt x="1" y="18"/>
                  </a:ln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83"/>
            <p:cNvSpPr/>
            <p:nvPr/>
          </p:nvSpPr>
          <p:spPr>
            <a:xfrm>
              <a:off x="3712775" y="1027625"/>
              <a:ext cx="25" cy="475"/>
            </a:xfrm>
            <a:custGeom>
              <a:rect b="b" l="l" r="r" t="t"/>
              <a:pathLst>
                <a:path extrusionOk="0" h="19" w="1">
                  <a:moveTo>
                    <a:pt x="1" y="18"/>
                  </a:move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83"/>
            <p:cNvSpPr/>
            <p:nvPr/>
          </p:nvSpPr>
          <p:spPr>
            <a:xfrm>
              <a:off x="3711050" y="1027625"/>
              <a:ext cx="1750" cy="475"/>
            </a:xfrm>
            <a:custGeom>
              <a:rect b="b" l="l" r="r" t="t"/>
              <a:pathLst>
                <a:path extrusionOk="0" h="19" w="70">
                  <a:moveTo>
                    <a:pt x="0" y="1"/>
                  </a:moveTo>
                  <a:lnTo>
                    <a:pt x="0" y="18"/>
                  </a:lnTo>
                  <a:lnTo>
                    <a:pt x="70" y="18"/>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83"/>
            <p:cNvSpPr/>
            <p:nvPr/>
          </p:nvSpPr>
          <p:spPr>
            <a:xfrm>
              <a:off x="3712775" y="1028075"/>
              <a:ext cx="25" cy="25"/>
            </a:xfrm>
            <a:custGeom>
              <a:rect b="b" l="l" r="r" t="t"/>
              <a:pathLst>
                <a:path extrusionOk="0" h="1" w="1">
                  <a:moveTo>
                    <a:pt x="1" y="0"/>
                  </a:move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83"/>
            <p:cNvSpPr/>
            <p:nvPr/>
          </p:nvSpPr>
          <p:spPr>
            <a:xfrm>
              <a:off x="3711050" y="1029475"/>
              <a:ext cx="25" cy="450"/>
            </a:xfrm>
            <a:custGeom>
              <a:rect b="b" l="l" r="r" t="t"/>
              <a:pathLst>
                <a:path extrusionOk="0" h="18" w="1">
                  <a:moveTo>
                    <a:pt x="0" y="18"/>
                  </a:moveTo>
                  <a:lnTo>
                    <a:pt x="0" y="18"/>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83"/>
            <p:cNvSpPr/>
            <p:nvPr/>
          </p:nvSpPr>
          <p:spPr>
            <a:xfrm>
              <a:off x="3711050" y="1028500"/>
              <a:ext cx="25" cy="1000"/>
            </a:xfrm>
            <a:custGeom>
              <a:rect b="b" l="l" r="r" t="t"/>
              <a:pathLst>
                <a:path extrusionOk="0" h="40" w="1">
                  <a:moveTo>
                    <a:pt x="0" y="39"/>
                  </a:moveTo>
                  <a:lnTo>
                    <a:pt x="0" y="39"/>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83"/>
            <p:cNvSpPr/>
            <p:nvPr/>
          </p:nvSpPr>
          <p:spPr>
            <a:xfrm>
              <a:off x="3711050" y="1028075"/>
              <a:ext cx="25" cy="1425"/>
            </a:xfrm>
            <a:custGeom>
              <a:rect b="b" l="l" r="r" t="t"/>
              <a:pathLst>
                <a:path extrusionOk="0" h="57" w="1">
                  <a:moveTo>
                    <a:pt x="0" y="17"/>
                  </a:moveTo>
                  <a:lnTo>
                    <a:pt x="0" y="56"/>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83"/>
            <p:cNvSpPr/>
            <p:nvPr/>
          </p:nvSpPr>
          <p:spPr>
            <a:xfrm>
              <a:off x="3712775" y="1029475"/>
              <a:ext cx="25" cy="450"/>
            </a:xfrm>
            <a:custGeom>
              <a:rect b="b" l="l" r="r" t="t"/>
              <a:pathLst>
                <a:path extrusionOk="0" h="18" w="1">
                  <a:moveTo>
                    <a:pt x="1" y="0"/>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83"/>
            <p:cNvSpPr/>
            <p:nvPr/>
          </p:nvSpPr>
          <p:spPr>
            <a:xfrm>
              <a:off x="3712775" y="1028075"/>
              <a:ext cx="25" cy="1425"/>
            </a:xfrm>
            <a:custGeom>
              <a:rect b="b" l="l" r="r" t="t"/>
              <a:pathLst>
                <a:path extrusionOk="0" h="57" w="1">
                  <a:moveTo>
                    <a:pt x="1" y="0"/>
                  </a:moveTo>
                  <a:lnTo>
                    <a:pt x="1" y="0"/>
                  </a:lnTo>
                  <a:lnTo>
                    <a:pt x="1" y="17"/>
                  </a:lnTo>
                  <a:lnTo>
                    <a:pt x="1" y="35"/>
                  </a:lnTo>
                  <a:lnTo>
                    <a:pt x="1" y="56"/>
                  </a:lnTo>
                  <a:lnTo>
                    <a:pt x="1" y="56"/>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83"/>
            <p:cNvSpPr/>
            <p:nvPr/>
          </p:nvSpPr>
          <p:spPr>
            <a:xfrm>
              <a:off x="3712775" y="1029475"/>
              <a:ext cx="25" cy="450"/>
            </a:xfrm>
            <a:custGeom>
              <a:rect b="b" l="l" r="r" t="t"/>
              <a:pathLst>
                <a:path extrusionOk="0" h="18" w="1">
                  <a:moveTo>
                    <a:pt x="1" y="18"/>
                  </a:move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83"/>
            <p:cNvSpPr/>
            <p:nvPr/>
          </p:nvSpPr>
          <p:spPr>
            <a:xfrm>
              <a:off x="3712775" y="1028500"/>
              <a:ext cx="25" cy="1000"/>
            </a:xfrm>
            <a:custGeom>
              <a:rect b="b" l="l" r="r" t="t"/>
              <a:pathLst>
                <a:path extrusionOk="0" h="40" w="1">
                  <a:moveTo>
                    <a:pt x="1" y="39"/>
                  </a:moveTo>
                  <a:lnTo>
                    <a:pt x="1" y="39"/>
                  </a:lnTo>
                  <a:lnTo>
                    <a:pt x="1" y="18"/>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83"/>
            <p:cNvSpPr/>
            <p:nvPr/>
          </p:nvSpPr>
          <p:spPr>
            <a:xfrm>
              <a:off x="3712775" y="1028075"/>
              <a:ext cx="25" cy="450"/>
            </a:xfrm>
            <a:custGeom>
              <a:rect b="b" l="l" r="r" t="t"/>
              <a:pathLst>
                <a:path extrusionOk="0" h="18" w="1">
                  <a:moveTo>
                    <a:pt x="1" y="0"/>
                  </a:moveTo>
                  <a:lnTo>
                    <a:pt x="1" y="1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83"/>
            <p:cNvSpPr/>
            <p:nvPr/>
          </p:nvSpPr>
          <p:spPr>
            <a:xfrm>
              <a:off x="3712775" y="1029475"/>
              <a:ext cx="25" cy="450"/>
            </a:xfrm>
            <a:custGeom>
              <a:rect b="b" l="l" r="r" t="t"/>
              <a:pathLst>
                <a:path extrusionOk="0" h="18" w="1">
                  <a:moveTo>
                    <a:pt x="1" y="0"/>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83"/>
            <p:cNvSpPr/>
            <p:nvPr/>
          </p:nvSpPr>
          <p:spPr>
            <a:xfrm>
              <a:off x="3712775" y="1028075"/>
              <a:ext cx="25" cy="1425"/>
            </a:xfrm>
            <a:custGeom>
              <a:rect b="b" l="l" r="r" t="t"/>
              <a:pathLst>
                <a:path extrusionOk="0" h="57" w="1">
                  <a:moveTo>
                    <a:pt x="1" y="0"/>
                  </a:moveTo>
                  <a:lnTo>
                    <a:pt x="1" y="56"/>
                  </a:lnTo>
                  <a:lnTo>
                    <a:pt x="1" y="56"/>
                  </a:lnTo>
                  <a:lnTo>
                    <a:pt x="1" y="1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83"/>
            <p:cNvSpPr/>
            <p:nvPr/>
          </p:nvSpPr>
          <p:spPr>
            <a:xfrm>
              <a:off x="3711050" y="1029475"/>
              <a:ext cx="1750" cy="450"/>
            </a:xfrm>
            <a:custGeom>
              <a:rect b="b" l="l" r="r" t="t"/>
              <a:pathLst>
                <a:path extrusionOk="0" h="18" w="70">
                  <a:moveTo>
                    <a:pt x="0" y="0"/>
                  </a:moveTo>
                  <a:lnTo>
                    <a:pt x="0" y="18"/>
                  </a:lnTo>
                  <a:lnTo>
                    <a:pt x="70" y="18"/>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83"/>
            <p:cNvSpPr/>
            <p:nvPr/>
          </p:nvSpPr>
          <p:spPr>
            <a:xfrm>
              <a:off x="3711050" y="1028075"/>
              <a:ext cx="1750" cy="1425"/>
            </a:xfrm>
            <a:custGeom>
              <a:rect b="b" l="l" r="r" t="t"/>
              <a:pathLst>
                <a:path extrusionOk="0" h="57" w="70">
                  <a:moveTo>
                    <a:pt x="0" y="0"/>
                  </a:moveTo>
                  <a:lnTo>
                    <a:pt x="0" y="56"/>
                  </a:lnTo>
                  <a:lnTo>
                    <a:pt x="70" y="56"/>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83"/>
            <p:cNvSpPr/>
            <p:nvPr/>
          </p:nvSpPr>
          <p:spPr>
            <a:xfrm>
              <a:off x="3685300" y="1053800"/>
              <a:ext cx="25325" cy="1325"/>
            </a:xfrm>
            <a:custGeom>
              <a:rect b="b" l="l" r="r" t="t"/>
              <a:pathLst>
                <a:path extrusionOk="0" h="53" w="1013">
                  <a:moveTo>
                    <a:pt x="1" y="1"/>
                  </a:moveTo>
                  <a:lnTo>
                    <a:pt x="1" y="53"/>
                  </a:lnTo>
                  <a:lnTo>
                    <a:pt x="1013" y="53"/>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83"/>
            <p:cNvSpPr/>
            <p:nvPr/>
          </p:nvSpPr>
          <p:spPr>
            <a:xfrm>
              <a:off x="3683575" y="1056950"/>
              <a:ext cx="1750" cy="23925"/>
            </a:xfrm>
            <a:custGeom>
              <a:rect b="b" l="l" r="r" t="t"/>
              <a:pathLst>
                <a:path extrusionOk="0" h="957" w="70">
                  <a:moveTo>
                    <a:pt x="0" y="0"/>
                  </a:moveTo>
                  <a:lnTo>
                    <a:pt x="0" y="956"/>
                  </a:lnTo>
                  <a:lnTo>
                    <a:pt x="70" y="956"/>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83"/>
            <p:cNvSpPr/>
            <p:nvPr/>
          </p:nvSpPr>
          <p:spPr>
            <a:xfrm>
              <a:off x="3683575" y="1053800"/>
              <a:ext cx="27050" cy="3175"/>
            </a:xfrm>
            <a:custGeom>
              <a:rect b="b" l="l" r="r" t="t"/>
              <a:pathLst>
                <a:path extrusionOk="0" h="127" w="1082">
                  <a:moveTo>
                    <a:pt x="0" y="1"/>
                  </a:moveTo>
                  <a:lnTo>
                    <a:pt x="0" y="126"/>
                  </a:lnTo>
                  <a:lnTo>
                    <a:pt x="70" y="126"/>
                  </a:lnTo>
                  <a:lnTo>
                    <a:pt x="70" y="70"/>
                  </a:lnTo>
                  <a:lnTo>
                    <a:pt x="1082" y="70"/>
                  </a:lnTo>
                  <a:lnTo>
                    <a:pt x="1082" y="53"/>
                  </a:lnTo>
                  <a:lnTo>
                    <a:pt x="70" y="53"/>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83"/>
            <p:cNvSpPr/>
            <p:nvPr/>
          </p:nvSpPr>
          <p:spPr>
            <a:xfrm>
              <a:off x="3712775" y="1053800"/>
              <a:ext cx="25325" cy="1325"/>
            </a:xfrm>
            <a:custGeom>
              <a:rect b="b" l="l" r="r" t="t"/>
              <a:pathLst>
                <a:path extrusionOk="0" h="53" w="1013">
                  <a:moveTo>
                    <a:pt x="1" y="1"/>
                  </a:moveTo>
                  <a:lnTo>
                    <a:pt x="1" y="53"/>
                  </a:lnTo>
                  <a:lnTo>
                    <a:pt x="1013" y="53"/>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83"/>
            <p:cNvSpPr/>
            <p:nvPr/>
          </p:nvSpPr>
          <p:spPr>
            <a:xfrm>
              <a:off x="3738075" y="1056950"/>
              <a:ext cx="1775" cy="23925"/>
            </a:xfrm>
            <a:custGeom>
              <a:rect b="b" l="l" r="r" t="t"/>
              <a:pathLst>
                <a:path extrusionOk="0" h="957" w="71">
                  <a:moveTo>
                    <a:pt x="1" y="0"/>
                  </a:moveTo>
                  <a:lnTo>
                    <a:pt x="1" y="956"/>
                  </a:lnTo>
                  <a:lnTo>
                    <a:pt x="70" y="956"/>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83"/>
            <p:cNvSpPr/>
            <p:nvPr/>
          </p:nvSpPr>
          <p:spPr>
            <a:xfrm>
              <a:off x="3712775" y="1053800"/>
              <a:ext cx="27075" cy="3175"/>
            </a:xfrm>
            <a:custGeom>
              <a:rect b="b" l="l" r="r" t="t"/>
              <a:pathLst>
                <a:path extrusionOk="0" h="127" w="1083">
                  <a:moveTo>
                    <a:pt x="1013" y="1"/>
                  </a:moveTo>
                  <a:lnTo>
                    <a:pt x="1013" y="53"/>
                  </a:lnTo>
                  <a:lnTo>
                    <a:pt x="1" y="53"/>
                  </a:lnTo>
                  <a:lnTo>
                    <a:pt x="1" y="70"/>
                  </a:lnTo>
                  <a:lnTo>
                    <a:pt x="1013" y="70"/>
                  </a:lnTo>
                  <a:lnTo>
                    <a:pt x="1013" y="126"/>
                  </a:lnTo>
                  <a:lnTo>
                    <a:pt x="1082" y="126"/>
                  </a:lnTo>
                  <a:lnTo>
                    <a:pt x="108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83"/>
            <p:cNvSpPr/>
            <p:nvPr/>
          </p:nvSpPr>
          <p:spPr>
            <a:xfrm>
              <a:off x="3712775" y="1053800"/>
              <a:ext cx="25" cy="1750"/>
            </a:xfrm>
            <a:custGeom>
              <a:rect b="b" l="l" r="r" t="t"/>
              <a:pathLst>
                <a:path extrusionOk="0" h="70" w="1">
                  <a:moveTo>
                    <a:pt x="1" y="18"/>
                  </a:moveTo>
                  <a:lnTo>
                    <a:pt x="1" y="35"/>
                  </a:lnTo>
                  <a:lnTo>
                    <a:pt x="1" y="70"/>
                  </a:lnTo>
                  <a:lnTo>
                    <a:pt x="1" y="70"/>
                  </a:lnTo>
                  <a:lnTo>
                    <a:pt x="1" y="53"/>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83"/>
            <p:cNvSpPr/>
            <p:nvPr/>
          </p:nvSpPr>
          <p:spPr>
            <a:xfrm>
              <a:off x="3712775" y="1053800"/>
              <a:ext cx="25" cy="450"/>
            </a:xfrm>
            <a:custGeom>
              <a:rect b="b" l="l" r="r" t="t"/>
              <a:pathLst>
                <a:path extrusionOk="0" h="18" w="1">
                  <a:moveTo>
                    <a:pt x="1" y="18"/>
                  </a:move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83"/>
            <p:cNvSpPr/>
            <p:nvPr/>
          </p:nvSpPr>
          <p:spPr>
            <a:xfrm>
              <a:off x="3710600" y="1056950"/>
              <a:ext cx="475" cy="23925"/>
            </a:xfrm>
            <a:custGeom>
              <a:rect b="b" l="l" r="r" t="t"/>
              <a:pathLst>
                <a:path extrusionOk="0" h="957" w="19">
                  <a:moveTo>
                    <a:pt x="1" y="0"/>
                  </a:moveTo>
                  <a:lnTo>
                    <a:pt x="1" y="956"/>
                  </a:lnTo>
                  <a:lnTo>
                    <a:pt x="18" y="956"/>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83"/>
            <p:cNvSpPr/>
            <p:nvPr/>
          </p:nvSpPr>
          <p:spPr>
            <a:xfrm>
              <a:off x="3710600" y="1053800"/>
              <a:ext cx="25" cy="1325"/>
            </a:xfrm>
            <a:custGeom>
              <a:rect b="b" l="l" r="r" t="t"/>
              <a:pathLst>
                <a:path extrusionOk="0" h="53" w="1">
                  <a:moveTo>
                    <a:pt x="1" y="53"/>
                  </a:moveTo>
                  <a:lnTo>
                    <a:pt x="1" y="53"/>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83"/>
            <p:cNvSpPr/>
            <p:nvPr/>
          </p:nvSpPr>
          <p:spPr>
            <a:xfrm>
              <a:off x="3710600" y="1055100"/>
              <a:ext cx="25" cy="1875"/>
            </a:xfrm>
            <a:custGeom>
              <a:rect b="b" l="l" r="r" t="t"/>
              <a:pathLst>
                <a:path extrusionOk="0" h="75" w="1">
                  <a:moveTo>
                    <a:pt x="1" y="18"/>
                  </a:moveTo>
                  <a:lnTo>
                    <a:pt x="1" y="74"/>
                  </a:lnTo>
                  <a:lnTo>
                    <a:pt x="1" y="74"/>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83"/>
            <p:cNvSpPr/>
            <p:nvPr/>
          </p:nvSpPr>
          <p:spPr>
            <a:xfrm>
              <a:off x="3710600" y="1053800"/>
              <a:ext cx="475" cy="3175"/>
            </a:xfrm>
            <a:custGeom>
              <a:rect b="b" l="l" r="r" t="t"/>
              <a:pathLst>
                <a:path extrusionOk="0" h="127" w="19">
                  <a:moveTo>
                    <a:pt x="1" y="1"/>
                  </a:moveTo>
                  <a:lnTo>
                    <a:pt x="1" y="53"/>
                  </a:lnTo>
                  <a:lnTo>
                    <a:pt x="1" y="126"/>
                  </a:lnTo>
                  <a:lnTo>
                    <a:pt x="18" y="126"/>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83"/>
            <p:cNvSpPr/>
            <p:nvPr/>
          </p:nvSpPr>
          <p:spPr>
            <a:xfrm>
              <a:off x="3712775" y="1056950"/>
              <a:ext cx="25" cy="23925"/>
            </a:xfrm>
            <a:custGeom>
              <a:rect b="b" l="l" r="r" t="t"/>
              <a:pathLst>
                <a:path extrusionOk="0" h="957" w="1">
                  <a:moveTo>
                    <a:pt x="1" y="0"/>
                  </a:moveTo>
                  <a:lnTo>
                    <a:pt x="1" y="956"/>
                  </a:lnTo>
                  <a:lnTo>
                    <a:pt x="1" y="956"/>
                  </a:lnTo>
                  <a:lnTo>
                    <a:pt x="1" y="956"/>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83"/>
            <p:cNvSpPr/>
            <p:nvPr/>
          </p:nvSpPr>
          <p:spPr>
            <a:xfrm>
              <a:off x="3712775" y="1054250"/>
              <a:ext cx="25" cy="2725"/>
            </a:xfrm>
            <a:custGeom>
              <a:rect b="b" l="l" r="r" t="t"/>
              <a:pathLst>
                <a:path extrusionOk="0" h="109" w="1">
                  <a:moveTo>
                    <a:pt x="1" y="108"/>
                  </a:moveTo>
                  <a:lnTo>
                    <a:pt x="1" y="108"/>
                  </a:lnTo>
                  <a:lnTo>
                    <a:pt x="1" y="52"/>
                  </a:lnTo>
                  <a:lnTo>
                    <a:pt x="1" y="17"/>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83"/>
            <p:cNvSpPr/>
            <p:nvPr/>
          </p:nvSpPr>
          <p:spPr>
            <a:xfrm>
              <a:off x="3712775" y="1053800"/>
              <a:ext cx="25" cy="3175"/>
            </a:xfrm>
            <a:custGeom>
              <a:rect b="b" l="l" r="r" t="t"/>
              <a:pathLst>
                <a:path extrusionOk="0" h="127" w="1">
                  <a:moveTo>
                    <a:pt x="1" y="126"/>
                  </a:moveTo>
                  <a:lnTo>
                    <a:pt x="1" y="126"/>
                  </a:ln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83"/>
            <p:cNvSpPr/>
            <p:nvPr/>
          </p:nvSpPr>
          <p:spPr>
            <a:xfrm>
              <a:off x="3711050" y="1056950"/>
              <a:ext cx="1750" cy="23925"/>
            </a:xfrm>
            <a:custGeom>
              <a:rect b="b" l="l" r="r" t="t"/>
              <a:pathLst>
                <a:path extrusionOk="0" h="957" w="70">
                  <a:moveTo>
                    <a:pt x="0" y="0"/>
                  </a:moveTo>
                  <a:lnTo>
                    <a:pt x="0" y="956"/>
                  </a:lnTo>
                  <a:lnTo>
                    <a:pt x="70" y="956"/>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83"/>
            <p:cNvSpPr/>
            <p:nvPr/>
          </p:nvSpPr>
          <p:spPr>
            <a:xfrm>
              <a:off x="3711050" y="1053800"/>
              <a:ext cx="25" cy="3175"/>
            </a:xfrm>
            <a:custGeom>
              <a:rect b="b" l="l" r="r" t="t"/>
              <a:pathLst>
                <a:path extrusionOk="0" h="127" w="1">
                  <a:moveTo>
                    <a:pt x="0" y="126"/>
                  </a:moveTo>
                  <a:lnTo>
                    <a:pt x="0" y="126"/>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83"/>
            <p:cNvSpPr/>
            <p:nvPr/>
          </p:nvSpPr>
          <p:spPr>
            <a:xfrm>
              <a:off x="3711050" y="1053800"/>
              <a:ext cx="1750" cy="3175"/>
            </a:xfrm>
            <a:custGeom>
              <a:rect b="b" l="l" r="r" t="t"/>
              <a:pathLst>
                <a:path extrusionOk="0" h="127" w="70">
                  <a:moveTo>
                    <a:pt x="0" y="1"/>
                  </a:moveTo>
                  <a:lnTo>
                    <a:pt x="0" y="126"/>
                  </a:lnTo>
                  <a:lnTo>
                    <a:pt x="70" y="126"/>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83"/>
            <p:cNvSpPr/>
            <p:nvPr/>
          </p:nvSpPr>
          <p:spPr>
            <a:xfrm>
              <a:off x="3683575" y="1108325"/>
              <a:ext cx="27050" cy="1750"/>
            </a:xfrm>
            <a:custGeom>
              <a:rect b="b" l="l" r="r" t="t"/>
              <a:pathLst>
                <a:path extrusionOk="0" h="70" w="1082">
                  <a:moveTo>
                    <a:pt x="0" y="0"/>
                  </a:moveTo>
                  <a:lnTo>
                    <a:pt x="0" y="69"/>
                  </a:lnTo>
                  <a:lnTo>
                    <a:pt x="1082" y="69"/>
                  </a:lnTo>
                  <a:lnTo>
                    <a:pt x="108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83"/>
            <p:cNvSpPr/>
            <p:nvPr/>
          </p:nvSpPr>
          <p:spPr>
            <a:xfrm>
              <a:off x="3683575" y="1083000"/>
              <a:ext cx="1750" cy="25350"/>
            </a:xfrm>
            <a:custGeom>
              <a:rect b="b" l="l" r="r" t="t"/>
              <a:pathLst>
                <a:path extrusionOk="0" h="1014" w="70">
                  <a:moveTo>
                    <a:pt x="0" y="1"/>
                  </a:moveTo>
                  <a:lnTo>
                    <a:pt x="0" y="1013"/>
                  </a:lnTo>
                  <a:lnTo>
                    <a:pt x="70" y="1013"/>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83"/>
            <p:cNvSpPr/>
            <p:nvPr/>
          </p:nvSpPr>
          <p:spPr>
            <a:xfrm>
              <a:off x="3683575" y="1080850"/>
              <a:ext cx="27050" cy="450"/>
            </a:xfrm>
            <a:custGeom>
              <a:rect b="b" l="l" r="r" t="t"/>
              <a:pathLst>
                <a:path extrusionOk="0" h="18" w="1082">
                  <a:moveTo>
                    <a:pt x="0" y="0"/>
                  </a:moveTo>
                  <a:lnTo>
                    <a:pt x="0" y="18"/>
                  </a:lnTo>
                  <a:lnTo>
                    <a:pt x="1082" y="18"/>
                  </a:lnTo>
                  <a:lnTo>
                    <a:pt x="108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83"/>
            <p:cNvSpPr/>
            <p:nvPr/>
          </p:nvSpPr>
          <p:spPr>
            <a:xfrm>
              <a:off x="3685300" y="1082575"/>
              <a:ext cx="25325" cy="450"/>
            </a:xfrm>
            <a:custGeom>
              <a:rect b="b" l="l" r="r" t="t"/>
              <a:pathLst>
                <a:path extrusionOk="0" h="18" w="1013">
                  <a:moveTo>
                    <a:pt x="1" y="1"/>
                  </a:moveTo>
                  <a:lnTo>
                    <a:pt x="1" y="18"/>
                  </a:lnTo>
                  <a:lnTo>
                    <a:pt x="1013" y="18"/>
                  </a:lnTo>
                  <a:lnTo>
                    <a:pt x="101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83"/>
            <p:cNvSpPr/>
            <p:nvPr/>
          </p:nvSpPr>
          <p:spPr>
            <a:xfrm>
              <a:off x="3683575" y="1081275"/>
              <a:ext cx="27050" cy="1750"/>
            </a:xfrm>
            <a:custGeom>
              <a:rect b="b" l="l" r="r" t="t"/>
              <a:pathLst>
                <a:path extrusionOk="0" h="70" w="1082">
                  <a:moveTo>
                    <a:pt x="0" y="1"/>
                  </a:moveTo>
                  <a:lnTo>
                    <a:pt x="0" y="70"/>
                  </a:lnTo>
                  <a:lnTo>
                    <a:pt x="70" y="70"/>
                  </a:lnTo>
                  <a:lnTo>
                    <a:pt x="70" y="53"/>
                  </a:lnTo>
                  <a:lnTo>
                    <a:pt x="1082" y="53"/>
                  </a:lnTo>
                  <a:lnTo>
                    <a:pt x="1082" y="18"/>
                  </a:lnTo>
                  <a:lnTo>
                    <a:pt x="108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83"/>
            <p:cNvSpPr/>
            <p:nvPr/>
          </p:nvSpPr>
          <p:spPr>
            <a:xfrm>
              <a:off x="3710600" y="1080850"/>
              <a:ext cx="25" cy="450"/>
            </a:xfrm>
            <a:custGeom>
              <a:rect b="b" l="l" r="r" t="t"/>
              <a:pathLst>
                <a:path extrusionOk="0" h="18" w="1">
                  <a:moveTo>
                    <a:pt x="1" y="18"/>
                  </a:moveTo>
                  <a:lnTo>
                    <a:pt x="1" y="18"/>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83"/>
            <p:cNvSpPr/>
            <p:nvPr/>
          </p:nvSpPr>
          <p:spPr>
            <a:xfrm>
              <a:off x="3710600" y="1082575"/>
              <a:ext cx="25" cy="450"/>
            </a:xfrm>
            <a:custGeom>
              <a:rect b="b" l="l" r="r" t="t"/>
              <a:pathLst>
                <a:path extrusionOk="0" h="18" w="1">
                  <a:moveTo>
                    <a:pt x="1" y="18"/>
                  </a:moveTo>
                  <a:lnTo>
                    <a:pt x="1" y="18"/>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83"/>
            <p:cNvSpPr/>
            <p:nvPr/>
          </p:nvSpPr>
          <p:spPr>
            <a:xfrm>
              <a:off x="3710600" y="1081700"/>
              <a:ext cx="25" cy="900"/>
            </a:xfrm>
            <a:custGeom>
              <a:rect b="b" l="l" r="r" t="t"/>
              <a:pathLst>
                <a:path extrusionOk="0" h="36" w="1">
                  <a:moveTo>
                    <a:pt x="1" y="36"/>
                  </a:moveTo>
                  <a:lnTo>
                    <a:pt x="1" y="36"/>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83"/>
            <p:cNvSpPr/>
            <p:nvPr/>
          </p:nvSpPr>
          <p:spPr>
            <a:xfrm>
              <a:off x="3710600" y="1081275"/>
              <a:ext cx="25" cy="1325"/>
            </a:xfrm>
            <a:custGeom>
              <a:rect b="b" l="l" r="r" t="t"/>
              <a:pathLst>
                <a:path extrusionOk="0" h="53" w="1">
                  <a:moveTo>
                    <a:pt x="1" y="18"/>
                  </a:moveTo>
                  <a:lnTo>
                    <a:pt x="1" y="53"/>
                  </a:ln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83"/>
            <p:cNvSpPr/>
            <p:nvPr/>
          </p:nvSpPr>
          <p:spPr>
            <a:xfrm>
              <a:off x="3712775" y="1108325"/>
              <a:ext cx="27600" cy="1750"/>
            </a:xfrm>
            <a:custGeom>
              <a:rect b="b" l="l" r="r" t="t"/>
              <a:pathLst>
                <a:path extrusionOk="0" h="70" w="1104">
                  <a:moveTo>
                    <a:pt x="1" y="0"/>
                  </a:moveTo>
                  <a:lnTo>
                    <a:pt x="1" y="69"/>
                  </a:lnTo>
                  <a:lnTo>
                    <a:pt x="1104" y="69"/>
                  </a:lnTo>
                  <a:lnTo>
                    <a:pt x="110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83"/>
            <p:cNvSpPr/>
            <p:nvPr/>
          </p:nvSpPr>
          <p:spPr>
            <a:xfrm>
              <a:off x="3738075" y="1080850"/>
              <a:ext cx="2300" cy="27500"/>
            </a:xfrm>
            <a:custGeom>
              <a:rect b="b" l="l" r="r" t="t"/>
              <a:pathLst>
                <a:path extrusionOk="0" h="1100" w="92">
                  <a:moveTo>
                    <a:pt x="70" y="0"/>
                  </a:moveTo>
                  <a:lnTo>
                    <a:pt x="70" y="70"/>
                  </a:lnTo>
                  <a:lnTo>
                    <a:pt x="70" y="87"/>
                  </a:lnTo>
                  <a:lnTo>
                    <a:pt x="1" y="87"/>
                  </a:lnTo>
                  <a:lnTo>
                    <a:pt x="1" y="1099"/>
                  </a:lnTo>
                  <a:lnTo>
                    <a:pt x="92" y="1099"/>
                  </a:lnTo>
                  <a:lnTo>
                    <a:pt x="92" y="35"/>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83"/>
            <p:cNvSpPr/>
            <p:nvPr/>
          </p:nvSpPr>
          <p:spPr>
            <a:xfrm>
              <a:off x="3712775" y="1080850"/>
              <a:ext cx="25325" cy="450"/>
            </a:xfrm>
            <a:custGeom>
              <a:rect b="b" l="l" r="r" t="t"/>
              <a:pathLst>
                <a:path extrusionOk="0" h="18" w="1013">
                  <a:moveTo>
                    <a:pt x="1" y="0"/>
                  </a:moveTo>
                  <a:lnTo>
                    <a:pt x="1" y="18"/>
                  </a:lnTo>
                  <a:lnTo>
                    <a:pt x="1013" y="18"/>
                  </a:lnTo>
                  <a:lnTo>
                    <a:pt x="101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83"/>
            <p:cNvSpPr/>
            <p:nvPr/>
          </p:nvSpPr>
          <p:spPr>
            <a:xfrm>
              <a:off x="3712775" y="1082575"/>
              <a:ext cx="27075" cy="450"/>
            </a:xfrm>
            <a:custGeom>
              <a:rect b="b" l="l" r="r" t="t"/>
              <a:pathLst>
                <a:path extrusionOk="0" h="18" w="1083">
                  <a:moveTo>
                    <a:pt x="1" y="1"/>
                  </a:moveTo>
                  <a:lnTo>
                    <a:pt x="1" y="18"/>
                  </a:lnTo>
                  <a:lnTo>
                    <a:pt x="1082" y="18"/>
                  </a:lnTo>
                  <a:lnTo>
                    <a:pt x="108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83"/>
            <p:cNvSpPr/>
            <p:nvPr/>
          </p:nvSpPr>
          <p:spPr>
            <a:xfrm>
              <a:off x="3712775" y="1080850"/>
              <a:ext cx="27075" cy="1750"/>
            </a:xfrm>
            <a:custGeom>
              <a:rect b="b" l="l" r="r" t="t"/>
              <a:pathLst>
                <a:path extrusionOk="0" h="70" w="1083">
                  <a:moveTo>
                    <a:pt x="1013" y="0"/>
                  </a:moveTo>
                  <a:lnTo>
                    <a:pt x="1013" y="18"/>
                  </a:lnTo>
                  <a:lnTo>
                    <a:pt x="1" y="18"/>
                  </a:lnTo>
                  <a:lnTo>
                    <a:pt x="1" y="35"/>
                  </a:lnTo>
                  <a:lnTo>
                    <a:pt x="1" y="52"/>
                  </a:lnTo>
                  <a:lnTo>
                    <a:pt x="1" y="70"/>
                  </a:lnTo>
                  <a:lnTo>
                    <a:pt x="1082" y="70"/>
                  </a:lnTo>
                  <a:lnTo>
                    <a:pt x="108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83"/>
            <p:cNvSpPr/>
            <p:nvPr/>
          </p:nvSpPr>
          <p:spPr>
            <a:xfrm>
              <a:off x="3710600" y="1108325"/>
              <a:ext cx="475" cy="1750"/>
            </a:xfrm>
            <a:custGeom>
              <a:rect b="b" l="l" r="r" t="t"/>
              <a:pathLst>
                <a:path extrusionOk="0" h="70" w="19">
                  <a:moveTo>
                    <a:pt x="1" y="0"/>
                  </a:moveTo>
                  <a:lnTo>
                    <a:pt x="1" y="69"/>
                  </a:lnTo>
                  <a:lnTo>
                    <a:pt x="18" y="69"/>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83"/>
            <p:cNvSpPr/>
            <p:nvPr/>
          </p:nvSpPr>
          <p:spPr>
            <a:xfrm>
              <a:off x="3710600" y="1083000"/>
              <a:ext cx="475" cy="25350"/>
            </a:xfrm>
            <a:custGeom>
              <a:rect b="b" l="l" r="r" t="t"/>
              <a:pathLst>
                <a:path extrusionOk="0" h="1014" w="19">
                  <a:moveTo>
                    <a:pt x="1" y="1"/>
                  </a:moveTo>
                  <a:lnTo>
                    <a:pt x="1" y="1013"/>
                  </a:lnTo>
                  <a:lnTo>
                    <a:pt x="18" y="1013"/>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83"/>
            <p:cNvSpPr/>
            <p:nvPr/>
          </p:nvSpPr>
          <p:spPr>
            <a:xfrm>
              <a:off x="3712775" y="1108325"/>
              <a:ext cx="25" cy="1750"/>
            </a:xfrm>
            <a:custGeom>
              <a:rect b="b" l="l" r="r" t="t"/>
              <a:pathLst>
                <a:path extrusionOk="0" h="70" w="1">
                  <a:moveTo>
                    <a:pt x="1" y="69"/>
                  </a:moveTo>
                  <a:lnTo>
                    <a:pt x="1" y="69"/>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83"/>
            <p:cNvSpPr/>
            <p:nvPr/>
          </p:nvSpPr>
          <p:spPr>
            <a:xfrm>
              <a:off x="3712775" y="1083000"/>
              <a:ext cx="25" cy="25350"/>
            </a:xfrm>
            <a:custGeom>
              <a:rect b="b" l="l" r="r" t="t"/>
              <a:pathLst>
                <a:path extrusionOk="0" h="1014" w="1">
                  <a:moveTo>
                    <a:pt x="1" y="1"/>
                  </a:moveTo>
                  <a:lnTo>
                    <a:pt x="1" y="1013"/>
                  </a:lnTo>
                  <a:lnTo>
                    <a:pt x="1" y="1013"/>
                  </a:lnTo>
                  <a:lnTo>
                    <a:pt x="1" y="1013"/>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83"/>
            <p:cNvSpPr/>
            <p:nvPr/>
          </p:nvSpPr>
          <p:spPr>
            <a:xfrm>
              <a:off x="3711050" y="1108325"/>
              <a:ext cx="1750" cy="1750"/>
            </a:xfrm>
            <a:custGeom>
              <a:rect b="b" l="l" r="r" t="t"/>
              <a:pathLst>
                <a:path extrusionOk="0" h="70" w="70">
                  <a:moveTo>
                    <a:pt x="0" y="0"/>
                  </a:moveTo>
                  <a:lnTo>
                    <a:pt x="0" y="69"/>
                  </a:lnTo>
                  <a:lnTo>
                    <a:pt x="70" y="69"/>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83"/>
            <p:cNvSpPr/>
            <p:nvPr/>
          </p:nvSpPr>
          <p:spPr>
            <a:xfrm>
              <a:off x="3711050" y="1083000"/>
              <a:ext cx="1750" cy="25350"/>
            </a:xfrm>
            <a:custGeom>
              <a:rect b="b" l="l" r="r" t="t"/>
              <a:pathLst>
                <a:path extrusionOk="0" h="1014" w="70">
                  <a:moveTo>
                    <a:pt x="0" y="1"/>
                  </a:moveTo>
                  <a:lnTo>
                    <a:pt x="0" y="1013"/>
                  </a:lnTo>
                  <a:lnTo>
                    <a:pt x="70" y="1013"/>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83"/>
            <p:cNvSpPr/>
            <p:nvPr/>
          </p:nvSpPr>
          <p:spPr>
            <a:xfrm>
              <a:off x="3712775" y="1082575"/>
              <a:ext cx="25" cy="450"/>
            </a:xfrm>
            <a:custGeom>
              <a:rect b="b" l="l" r="r" t="t"/>
              <a:pathLst>
                <a:path extrusionOk="0" h="18" w="1">
                  <a:moveTo>
                    <a:pt x="1" y="18"/>
                  </a:move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83"/>
            <p:cNvSpPr/>
            <p:nvPr/>
          </p:nvSpPr>
          <p:spPr>
            <a:xfrm>
              <a:off x="3712775" y="1081700"/>
              <a:ext cx="25" cy="900"/>
            </a:xfrm>
            <a:custGeom>
              <a:rect b="b" l="l" r="r" t="t"/>
              <a:pathLst>
                <a:path extrusionOk="0" h="36" w="1">
                  <a:moveTo>
                    <a:pt x="1" y="36"/>
                  </a:moveTo>
                  <a:lnTo>
                    <a:pt x="1" y="36"/>
                  </a:ln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83"/>
            <p:cNvSpPr/>
            <p:nvPr/>
          </p:nvSpPr>
          <p:spPr>
            <a:xfrm>
              <a:off x="3712775" y="1080850"/>
              <a:ext cx="25" cy="450"/>
            </a:xfrm>
            <a:custGeom>
              <a:rect b="b" l="l" r="r" t="t"/>
              <a:pathLst>
                <a:path extrusionOk="0" h="18" w="1">
                  <a:moveTo>
                    <a:pt x="1" y="18"/>
                  </a:moveTo>
                  <a:lnTo>
                    <a:pt x="1" y="18"/>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83"/>
            <p:cNvSpPr/>
            <p:nvPr/>
          </p:nvSpPr>
          <p:spPr>
            <a:xfrm>
              <a:off x="3712775" y="1080850"/>
              <a:ext cx="25" cy="450"/>
            </a:xfrm>
            <a:custGeom>
              <a:rect b="b" l="l" r="r" t="t"/>
              <a:pathLst>
                <a:path extrusionOk="0" h="18" w="1">
                  <a:moveTo>
                    <a:pt x="1" y="18"/>
                  </a:moveTo>
                  <a:lnTo>
                    <a:pt x="1" y="18"/>
                  </a:lnTo>
                  <a:lnTo>
                    <a:pt x="1" y="0"/>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83"/>
            <p:cNvSpPr/>
            <p:nvPr/>
          </p:nvSpPr>
          <p:spPr>
            <a:xfrm>
              <a:off x="3712775" y="1081275"/>
              <a:ext cx="25" cy="450"/>
            </a:xfrm>
            <a:custGeom>
              <a:rect b="b" l="l" r="r" t="t"/>
              <a:pathLst>
                <a:path extrusionOk="0" h="18" w="1">
                  <a:moveTo>
                    <a:pt x="1" y="1"/>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83"/>
            <p:cNvSpPr/>
            <p:nvPr/>
          </p:nvSpPr>
          <p:spPr>
            <a:xfrm>
              <a:off x="3712775" y="1081275"/>
              <a:ext cx="25" cy="450"/>
            </a:xfrm>
            <a:custGeom>
              <a:rect b="b" l="l" r="r" t="t"/>
              <a:pathLst>
                <a:path extrusionOk="0" h="18" w="1">
                  <a:moveTo>
                    <a:pt x="1" y="1"/>
                  </a:move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83"/>
            <p:cNvSpPr/>
            <p:nvPr/>
          </p:nvSpPr>
          <p:spPr>
            <a:xfrm>
              <a:off x="3712775" y="1082575"/>
              <a:ext cx="25" cy="450"/>
            </a:xfrm>
            <a:custGeom>
              <a:rect b="b" l="l" r="r" t="t"/>
              <a:pathLst>
                <a:path extrusionOk="0" h="18" w="1">
                  <a:moveTo>
                    <a:pt x="1" y="1"/>
                  </a:moveTo>
                  <a:lnTo>
                    <a:pt x="1" y="1"/>
                  </a:ln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83"/>
            <p:cNvSpPr/>
            <p:nvPr/>
          </p:nvSpPr>
          <p:spPr>
            <a:xfrm>
              <a:off x="3712775" y="1081700"/>
              <a:ext cx="25" cy="900"/>
            </a:xfrm>
            <a:custGeom>
              <a:rect b="b" l="l" r="r" t="t"/>
              <a:pathLst>
                <a:path extrusionOk="0" h="36" w="1">
                  <a:moveTo>
                    <a:pt x="1" y="1"/>
                  </a:moveTo>
                  <a:lnTo>
                    <a:pt x="1" y="36"/>
                  </a:lnTo>
                  <a:lnTo>
                    <a:pt x="1" y="36"/>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83"/>
            <p:cNvSpPr/>
            <p:nvPr/>
          </p:nvSpPr>
          <p:spPr>
            <a:xfrm>
              <a:off x="3712775" y="1081275"/>
              <a:ext cx="25" cy="1325"/>
            </a:xfrm>
            <a:custGeom>
              <a:rect b="b" l="l" r="r" t="t"/>
              <a:pathLst>
                <a:path extrusionOk="0" h="53" w="1">
                  <a:moveTo>
                    <a:pt x="1" y="53"/>
                  </a:moveTo>
                  <a:lnTo>
                    <a:pt x="1" y="53"/>
                  </a:ln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83"/>
            <p:cNvSpPr/>
            <p:nvPr/>
          </p:nvSpPr>
          <p:spPr>
            <a:xfrm>
              <a:off x="3710600" y="1080850"/>
              <a:ext cx="475" cy="450"/>
            </a:xfrm>
            <a:custGeom>
              <a:rect b="b" l="l" r="r" t="t"/>
              <a:pathLst>
                <a:path extrusionOk="0" h="18" w="19">
                  <a:moveTo>
                    <a:pt x="1" y="0"/>
                  </a:moveTo>
                  <a:lnTo>
                    <a:pt x="1" y="18"/>
                  </a:lnTo>
                  <a:lnTo>
                    <a:pt x="18" y="18"/>
                  </a:lnTo>
                  <a:lnTo>
                    <a:pt x="1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83"/>
            <p:cNvSpPr/>
            <p:nvPr/>
          </p:nvSpPr>
          <p:spPr>
            <a:xfrm>
              <a:off x="3710600" y="1082575"/>
              <a:ext cx="475" cy="450"/>
            </a:xfrm>
            <a:custGeom>
              <a:rect b="b" l="l" r="r" t="t"/>
              <a:pathLst>
                <a:path extrusionOk="0" h="18" w="19">
                  <a:moveTo>
                    <a:pt x="1" y="1"/>
                  </a:moveTo>
                  <a:lnTo>
                    <a:pt x="1" y="18"/>
                  </a:lnTo>
                  <a:lnTo>
                    <a:pt x="18" y="18"/>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83"/>
            <p:cNvSpPr/>
            <p:nvPr/>
          </p:nvSpPr>
          <p:spPr>
            <a:xfrm>
              <a:off x="3710600" y="1081275"/>
              <a:ext cx="475" cy="1325"/>
            </a:xfrm>
            <a:custGeom>
              <a:rect b="b" l="l" r="r" t="t"/>
              <a:pathLst>
                <a:path extrusionOk="0" h="53" w="19">
                  <a:moveTo>
                    <a:pt x="1" y="1"/>
                  </a:moveTo>
                  <a:lnTo>
                    <a:pt x="1" y="53"/>
                  </a:lnTo>
                  <a:lnTo>
                    <a:pt x="18" y="53"/>
                  </a:lnTo>
                  <a:lnTo>
                    <a:pt x="18" y="18"/>
                  </a:lnTo>
                  <a:lnTo>
                    <a:pt x="18"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83"/>
            <p:cNvSpPr/>
            <p:nvPr/>
          </p:nvSpPr>
          <p:spPr>
            <a:xfrm>
              <a:off x="3711050" y="1080850"/>
              <a:ext cx="25" cy="450"/>
            </a:xfrm>
            <a:custGeom>
              <a:rect b="b" l="l" r="r" t="t"/>
              <a:pathLst>
                <a:path extrusionOk="0" h="18" w="1">
                  <a:moveTo>
                    <a:pt x="0" y="18"/>
                  </a:moveTo>
                  <a:lnTo>
                    <a:pt x="0" y="18"/>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83"/>
            <p:cNvSpPr/>
            <p:nvPr/>
          </p:nvSpPr>
          <p:spPr>
            <a:xfrm>
              <a:off x="3712775" y="1080850"/>
              <a:ext cx="25" cy="450"/>
            </a:xfrm>
            <a:custGeom>
              <a:rect b="b" l="l" r="r" t="t"/>
              <a:pathLst>
                <a:path extrusionOk="0" h="18" w="1">
                  <a:moveTo>
                    <a:pt x="1" y="0"/>
                  </a:moveTo>
                  <a:lnTo>
                    <a:pt x="1" y="18"/>
                  </a:ln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83"/>
            <p:cNvSpPr/>
            <p:nvPr/>
          </p:nvSpPr>
          <p:spPr>
            <a:xfrm>
              <a:off x="3712775" y="1080850"/>
              <a:ext cx="25" cy="450"/>
            </a:xfrm>
            <a:custGeom>
              <a:rect b="b" l="l" r="r" t="t"/>
              <a:pathLst>
                <a:path extrusionOk="0" h="18" w="1">
                  <a:moveTo>
                    <a:pt x="1" y="18"/>
                  </a:moveTo>
                  <a:lnTo>
                    <a:pt x="1" y="18"/>
                  </a:lnTo>
                  <a:lnTo>
                    <a:pt x="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83"/>
            <p:cNvSpPr/>
            <p:nvPr/>
          </p:nvSpPr>
          <p:spPr>
            <a:xfrm>
              <a:off x="3711050" y="1080850"/>
              <a:ext cx="1750" cy="450"/>
            </a:xfrm>
            <a:custGeom>
              <a:rect b="b" l="l" r="r" t="t"/>
              <a:pathLst>
                <a:path extrusionOk="0" h="18" w="70">
                  <a:moveTo>
                    <a:pt x="0" y="0"/>
                  </a:moveTo>
                  <a:lnTo>
                    <a:pt x="0" y="18"/>
                  </a:lnTo>
                  <a:lnTo>
                    <a:pt x="70" y="18"/>
                  </a:lnTo>
                  <a:lnTo>
                    <a:pt x="7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83"/>
            <p:cNvSpPr/>
            <p:nvPr/>
          </p:nvSpPr>
          <p:spPr>
            <a:xfrm>
              <a:off x="3712775" y="1081275"/>
              <a:ext cx="25" cy="25"/>
            </a:xfrm>
            <a:custGeom>
              <a:rect b="b" l="l" r="r" t="t"/>
              <a:pathLst>
                <a:path extrusionOk="0" h="1" w="1">
                  <a:moveTo>
                    <a:pt x="1" y="1"/>
                  </a:move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83"/>
            <p:cNvSpPr/>
            <p:nvPr/>
          </p:nvSpPr>
          <p:spPr>
            <a:xfrm>
              <a:off x="3711050" y="1082575"/>
              <a:ext cx="25" cy="450"/>
            </a:xfrm>
            <a:custGeom>
              <a:rect b="b" l="l" r="r" t="t"/>
              <a:pathLst>
                <a:path extrusionOk="0" h="18" w="1">
                  <a:moveTo>
                    <a:pt x="0" y="18"/>
                  </a:moveTo>
                  <a:lnTo>
                    <a:pt x="0" y="18"/>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83"/>
            <p:cNvSpPr/>
            <p:nvPr/>
          </p:nvSpPr>
          <p:spPr>
            <a:xfrm>
              <a:off x="3711050" y="1081700"/>
              <a:ext cx="25" cy="900"/>
            </a:xfrm>
            <a:custGeom>
              <a:rect b="b" l="l" r="r" t="t"/>
              <a:pathLst>
                <a:path extrusionOk="0" h="36" w="1">
                  <a:moveTo>
                    <a:pt x="0" y="36"/>
                  </a:moveTo>
                  <a:lnTo>
                    <a:pt x="0" y="36"/>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83"/>
            <p:cNvSpPr/>
            <p:nvPr/>
          </p:nvSpPr>
          <p:spPr>
            <a:xfrm>
              <a:off x="3711050" y="1081275"/>
              <a:ext cx="25" cy="1325"/>
            </a:xfrm>
            <a:custGeom>
              <a:rect b="b" l="l" r="r" t="t"/>
              <a:pathLst>
                <a:path extrusionOk="0" h="53" w="1">
                  <a:moveTo>
                    <a:pt x="0" y="18"/>
                  </a:moveTo>
                  <a:lnTo>
                    <a:pt x="0" y="53"/>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83"/>
            <p:cNvSpPr/>
            <p:nvPr/>
          </p:nvSpPr>
          <p:spPr>
            <a:xfrm>
              <a:off x="3712775" y="1082575"/>
              <a:ext cx="25" cy="450"/>
            </a:xfrm>
            <a:custGeom>
              <a:rect b="b" l="l" r="r" t="t"/>
              <a:pathLst>
                <a:path extrusionOk="0" h="18" w="1">
                  <a:moveTo>
                    <a:pt x="1" y="1"/>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83"/>
            <p:cNvSpPr/>
            <p:nvPr/>
          </p:nvSpPr>
          <p:spPr>
            <a:xfrm>
              <a:off x="3712775" y="1081275"/>
              <a:ext cx="25" cy="1325"/>
            </a:xfrm>
            <a:custGeom>
              <a:rect b="b" l="l" r="r" t="t"/>
              <a:pathLst>
                <a:path extrusionOk="0" h="53" w="1">
                  <a:moveTo>
                    <a:pt x="1" y="1"/>
                  </a:moveTo>
                  <a:lnTo>
                    <a:pt x="1" y="1"/>
                  </a:lnTo>
                  <a:lnTo>
                    <a:pt x="1" y="18"/>
                  </a:lnTo>
                  <a:lnTo>
                    <a:pt x="1" y="35"/>
                  </a:lnTo>
                  <a:lnTo>
                    <a:pt x="1" y="53"/>
                  </a:lnTo>
                  <a:lnTo>
                    <a:pt x="1" y="53"/>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83"/>
            <p:cNvSpPr/>
            <p:nvPr/>
          </p:nvSpPr>
          <p:spPr>
            <a:xfrm>
              <a:off x="3712775" y="1082575"/>
              <a:ext cx="25" cy="450"/>
            </a:xfrm>
            <a:custGeom>
              <a:rect b="b" l="l" r="r" t="t"/>
              <a:pathLst>
                <a:path extrusionOk="0" h="18" w="1">
                  <a:moveTo>
                    <a:pt x="1" y="18"/>
                  </a:moveTo>
                  <a:lnTo>
                    <a:pt x="1" y="1"/>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83"/>
            <p:cNvSpPr/>
            <p:nvPr/>
          </p:nvSpPr>
          <p:spPr>
            <a:xfrm>
              <a:off x="3712775" y="1081700"/>
              <a:ext cx="25" cy="900"/>
            </a:xfrm>
            <a:custGeom>
              <a:rect b="b" l="l" r="r" t="t"/>
              <a:pathLst>
                <a:path extrusionOk="0" h="36" w="1">
                  <a:moveTo>
                    <a:pt x="1" y="36"/>
                  </a:moveTo>
                  <a:lnTo>
                    <a:pt x="1" y="36"/>
                  </a:lnTo>
                  <a:lnTo>
                    <a:pt x="1" y="18"/>
                  </a:lnTo>
                  <a:lnTo>
                    <a:pt x="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83"/>
            <p:cNvSpPr/>
            <p:nvPr/>
          </p:nvSpPr>
          <p:spPr>
            <a:xfrm>
              <a:off x="3712775" y="1081275"/>
              <a:ext cx="25" cy="450"/>
            </a:xfrm>
            <a:custGeom>
              <a:rect b="b" l="l" r="r" t="t"/>
              <a:pathLst>
                <a:path extrusionOk="0" h="18" w="1">
                  <a:moveTo>
                    <a:pt x="1" y="1"/>
                  </a:move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83"/>
            <p:cNvSpPr/>
            <p:nvPr/>
          </p:nvSpPr>
          <p:spPr>
            <a:xfrm>
              <a:off x="3712775" y="1082575"/>
              <a:ext cx="25" cy="450"/>
            </a:xfrm>
            <a:custGeom>
              <a:rect b="b" l="l" r="r" t="t"/>
              <a:pathLst>
                <a:path extrusionOk="0" h="18" w="1">
                  <a:moveTo>
                    <a:pt x="1" y="1"/>
                  </a:moveTo>
                  <a:lnTo>
                    <a:pt x="1" y="18"/>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83"/>
            <p:cNvSpPr/>
            <p:nvPr/>
          </p:nvSpPr>
          <p:spPr>
            <a:xfrm>
              <a:off x="3712775" y="1081275"/>
              <a:ext cx="25" cy="1325"/>
            </a:xfrm>
            <a:custGeom>
              <a:rect b="b" l="l" r="r" t="t"/>
              <a:pathLst>
                <a:path extrusionOk="0" h="53" w="1">
                  <a:moveTo>
                    <a:pt x="1" y="1"/>
                  </a:moveTo>
                  <a:lnTo>
                    <a:pt x="1" y="53"/>
                  </a:lnTo>
                  <a:lnTo>
                    <a:pt x="1" y="53"/>
                  </a:lnTo>
                  <a:lnTo>
                    <a:pt x="1" y="18"/>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83"/>
            <p:cNvSpPr/>
            <p:nvPr/>
          </p:nvSpPr>
          <p:spPr>
            <a:xfrm>
              <a:off x="3711050" y="1082575"/>
              <a:ext cx="1750" cy="450"/>
            </a:xfrm>
            <a:custGeom>
              <a:rect b="b" l="l" r="r" t="t"/>
              <a:pathLst>
                <a:path extrusionOk="0" h="18" w="70">
                  <a:moveTo>
                    <a:pt x="0" y="1"/>
                  </a:moveTo>
                  <a:lnTo>
                    <a:pt x="0" y="18"/>
                  </a:lnTo>
                  <a:lnTo>
                    <a:pt x="70" y="18"/>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83"/>
            <p:cNvSpPr/>
            <p:nvPr/>
          </p:nvSpPr>
          <p:spPr>
            <a:xfrm>
              <a:off x="3711050" y="1081275"/>
              <a:ext cx="1750" cy="1325"/>
            </a:xfrm>
            <a:custGeom>
              <a:rect b="b" l="l" r="r" t="t"/>
              <a:pathLst>
                <a:path extrusionOk="0" h="53" w="70">
                  <a:moveTo>
                    <a:pt x="0" y="1"/>
                  </a:moveTo>
                  <a:lnTo>
                    <a:pt x="0" y="53"/>
                  </a:lnTo>
                  <a:lnTo>
                    <a:pt x="70" y="53"/>
                  </a:lnTo>
                  <a:lnTo>
                    <a:pt x="7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83"/>
            <p:cNvSpPr/>
            <p:nvPr/>
          </p:nvSpPr>
          <p:spPr>
            <a:xfrm>
              <a:off x="3681725" y="1024925"/>
              <a:ext cx="59950" cy="85700"/>
            </a:xfrm>
            <a:custGeom>
              <a:rect b="b" l="l" r="r" t="t"/>
              <a:pathLst>
                <a:path extrusionOk="0" h="3428" w="2398">
                  <a:moveTo>
                    <a:pt x="1208" y="109"/>
                  </a:moveTo>
                  <a:cubicBezTo>
                    <a:pt x="1805" y="109"/>
                    <a:pt x="2290" y="593"/>
                    <a:pt x="2290" y="1208"/>
                  </a:cubicBezTo>
                  <a:lnTo>
                    <a:pt x="2290" y="3336"/>
                  </a:lnTo>
                  <a:lnTo>
                    <a:pt x="109" y="3336"/>
                  </a:lnTo>
                  <a:lnTo>
                    <a:pt x="109" y="1208"/>
                  </a:lnTo>
                  <a:cubicBezTo>
                    <a:pt x="109" y="593"/>
                    <a:pt x="594" y="109"/>
                    <a:pt x="1208" y="109"/>
                  </a:cubicBezTo>
                  <a:close/>
                  <a:moveTo>
                    <a:pt x="1208" y="1"/>
                  </a:moveTo>
                  <a:cubicBezTo>
                    <a:pt x="542" y="1"/>
                    <a:pt x="1" y="541"/>
                    <a:pt x="1" y="1208"/>
                  </a:cubicBezTo>
                  <a:lnTo>
                    <a:pt x="1" y="3427"/>
                  </a:lnTo>
                  <a:lnTo>
                    <a:pt x="2398" y="3427"/>
                  </a:lnTo>
                  <a:lnTo>
                    <a:pt x="2398" y="1208"/>
                  </a:lnTo>
                  <a:cubicBezTo>
                    <a:pt x="2398" y="541"/>
                    <a:pt x="1857" y="1"/>
                    <a:pt x="120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83"/>
            <p:cNvSpPr/>
            <p:nvPr/>
          </p:nvSpPr>
          <p:spPr>
            <a:xfrm>
              <a:off x="3582125" y="860850"/>
              <a:ext cx="259175" cy="109600"/>
            </a:xfrm>
            <a:custGeom>
              <a:rect b="b" l="l" r="r" t="t"/>
              <a:pathLst>
                <a:path extrusionOk="0" h="4384" w="10367">
                  <a:moveTo>
                    <a:pt x="5157" y="0"/>
                  </a:moveTo>
                  <a:lnTo>
                    <a:pt x="4526" y="541"/>
                  </a:lnTo>
                  <a:lnTo>
                    <a:pt x="0" y="4344"/>
                  </a:lnTo>
                  <a:lnTo>
                    <a:pt x="1190" y="4383"/>
                  </a:lnTo>
                  <a:lnTo>
                    <a:pt x="5192" y="1082"/>
                  </a:lnTo>
                  <a:lnTo>
                    <a:pt x="9194" y="4383"/>
                  </a:lnTo>
                  <a:lnTo>
                    <a:pt x="10366" y="4344"/>
                  </a:lnTo>
                  <a:lnTo>
                    <a:pt x="5841" y="541"/>
                  </a:lnTo>
                  <a:lnTo>
                    <a:pt x="5209"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5" name="Google Shape;2175;p83"/>
          <p:cNvSpPr/>
          <p:nvPr/>
        </p:nvSpPr>
        <p:spPr>
          <a:xfrm>
            <a:off x="8034053" y="411308"/>
            <a:ext cx="230824" cy="68683"/>
          </a:xfrm>
          <a:custGeom>
            <a:rect b="b" l="l" r="r" t="t"/>
            <a:pathLst>
              <a:path extrusionOk="0" h="876" w="2944">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83"/>
          <p:cNvSpPr/>
          <p:nvPr/>
        </p:nvSpPr>
        <p:spPr>
          <a:xfrm>
            <a:off x="8311560" y="241279"/>
            <a:ext cx="246884" cy="246892"/>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83"/>
          <p:cNvSpPr/>
          <p:nvPr/>
        </p:nvSpPr>
        <p:spPr>
          <a:xfrm>
            <a:off x="8424135" y="241279"/>
            <a:ext cx="535741" cy="149440"/>
          </a:xfrm>
          <a:custGeom>
            <a:rect b="b" l="l" r="r" t="t"/>
            <a:pathLst>
              <a:path extrusionOk="0" h="1906" w="6833">
                <a:moveTo>
                  <a:pt x="3617" y="1"/>
                </a:moveTo>
                <a:cubicBezTo>
                  <a:pt x="2995" y="1"/>
                  <a:pt x="2490" y="518"/>
                  <a:pt x="2490" y="1164"/>
                </a:cubicBezTo>
                <a:lnTo>
                  <a:pt x="2490" y="1178"/>
                </a:lnTo>
                <a:cubicBezTo>
                  <a:pt x="2417" y="1157"/>
                  <a:pt x="2342" y="1134"/>
                  <a:pt x="2253" y="1134"/>
                </a:cubicBezTo>
                <a:cubicBezTo>
                  <a:pt x="2083" y="1134"/>
                  <a:pt x="1919" y="1201"/>
                  <a:pt x="1794" y="1304"/>
                </a:cubicBezTo>
                <a:cubicBezTo>
                  <a:pt x="1668" y="1141"/>
                  <a:pt x="1474" y="1030"/>
                  <a:pt x="1261" y="1030"/>
                </a:cubicBezTo>
                <a:cubicBezTo>
                  <a:pt x="950" y="1030"/>
                  <a:pt x="697" y="1246"/>
                  <a:pt x="608" y="1527"/>
                </a:cubicBezTo>
                <a:lnTo>
                  <a:pt x="557" y="1527"/>
                </a:lnTo>
                <a:cubicBezTo>
                  <a:pt x="311" y="1527"/>
                  <a:pt x="96" y="1683"/>
                  <a:pt x="0" y="1905"/>
                </a:cubicBezTo>
                <a:lnTo>
                  <a:pt x="6818" y="1905"/>
                </a:lnTo>
                <a:cubicBezTo>
                  <a:pt x="6825" y="1852"/>
                  <a:pt x="6833" y="1801"/>
                  <a:pt x="6833" y="1749"/>
                </a:cubicBezTo>
                <a:cubicBezTo>
                  <a:pt x="6833" y="1327"/>
                  <a:pt x="6498" y="986"/>
                  <a:pt x="6091" y="986"/>
                </a:cubicBezTo>
                <a:cubicBezTo>
                  <a:pt x="5876" y="986"/>
                  <a:pt x="5684" y="1075"/>
                  <a:pt x="5543" y="1230"/>
                </a:cubicBezTo>
                <a:cubicBezTo>
                  <a:pt x="5410" y="1075"/>
                  <a:pt x="5209" y="972"/>
                  <a:pt x="4987" y="972"/>
                </a:cubicBezTo>
                <a:cubicBezTo>
                  <a:pt x="4898" y="972"/>
                  <a:pt x="4809" y="993"/>
                  <a:pt x="4729" y="1023"/>
                </a:cubicBezTo>
                <a:cubicBezTo>
                  <a:pt x="4661" y="445"/>
                  <a:pt x="4195" y="1"/>
                  <a:pt x="361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4">
    <p:spTree>
      <p:nvGrpSpPr>
        <p:cNvPr id="2178" name="Shape 2178"/>
        <p:cNvGrpSpPr/>
        <p:nvPr/>
      </p:nvGrpSpPr>
      <p:grpSpPr>
        <a:xfrm>
          <a:off x="0" y="0"/>
          <a:ext cx="0" cy="0"/>
          <a:chOff x="0" y="0"/>
          <a:chExt cx="0" cy="0"/>
        </a:xfrm>
      </p:grpSpPr>
      <p:sp>
        <p:nvSpPr>
          <p:cNvPr id="2179" name="Google Shape;2179;p84"/>
          <p:cNvSpPr/>
          <p:nvPr/>
        </p:nvSpPr>
        <p:spPr>
          <a:xfrm>
            <a:off x="180625" y="4739225"/>
            <a:ext cx="726018" cy="199424"/>
          </a:xfrm>
          <a:custGeom>
            <a:rect b="b" l="l" r="r" t="t"/>
            <a:pathLst>
              <a:path extrusionOk="0" h="3411" w="12418">
                <a:moveTo>
                  <a:pt x="6110" y="1"/>
                </a:moveTo>
                <a:cubicBezTo>
                  <a:pt x="5063" y="1"/>
                  <a:pt x="4128" y="615"/>
                  <a:pt x="3548" y="1589"/>
                </a:cubicBezTo>
                <a:cubicBezTo>
                  <a:pt x="3301" y="2001"/>
                  <a:pt x="2908" y="2234"/>
                  <a:pt x="2504" y="2234"/>
                </a:cubicBezTo>
                <a:cubicBezTo>
                  <a:pt x="2377" y="2234"/>
                  <a:pt x="2250" y="2212"/>
                  <a:pt x="2125" y="2164"/>
                </a:cubicBezTo>
                <a:cubicBezTo>
                  <a:pt x="1874" y="2073"/>
                  <a:pt x="1601" y="2021"/>
                  <a:pt x="1333" y="2021"/>
                </a:cubicBezTo>
                <a:lnTo>
                  <a:pt x="1151" y="2021"/>
                </a:lnTo>
                <a:cubicBezTo>
                  <a:pt x="433" y="2091"/>
                  <a:pt x="35" y="2722"/>
                  <a:pt x="1" y="3410"/>
                </a:cubicBezTo>
                <a:lnTo>
                  <a:pt x="12417" y="3410"/>
                </a:lnTo>
                <a:cubicBezTo>
                  <a:pt x="12365" y="2722"/>
                  <a:pt x="11985" y="2091"/>
                  <a:pt x="11249" y="2021"/>
                </a:cubicBezTo>
                <a:lnTo>
                  <a:pt x="11068" y="2021"/>
                </a:lnTo>
                <a:cubicBezTo>
                  <a:pt x="10760" y="2021"/>
                  <a:pt x="10471" y="2073"/>
                  <a:pt x="10202" y="2199"/>
                </a:cubicBezTo>
                <a:cubicBezTo>
                  <a:pt x="10052" y="2263"/>
                  <a:pt x="9899" y="2294"/>
                  <a:pt x="9749" y="2294"/>
                </a:cubicBezTo>
                <a:cubicBezTo>
                  <a:pt x="9341" y="2294"/>
                  <a:pt x="8955" y="2064"/>
                  <a:pt x="8705" y="1641"/>
                </a:cubicBezTo>
                <a:cubicBezTo>
                  <a:pt x="8130" y="650"/>
                  <a:pt x="7191" y="1"/>
                  <a:pt x="611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8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181" name="Google Shape;2181;p84"/>
          <p:cNvGrpSpPr/>
          <p:nvPr/>
        </p:nvGrpSpPr>
        <p:grpSpPr>
          <a:xfrm>
            <a:off x="2043299" y="4938638"/>
            <a:ext cx="2749702" cy="122914"/>
            <a:chOff x="5024149" y="4918613"/>
            <a:chExt cx="2749702" cy="122914"/>
          </a:xfrm>
        </p:grpSpPr>
        <p:sp>
          <p:nvSpPr>
            <p:cNvPr id="2182" name="Google Shape;2182;p84"/>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84"/>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84"/>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84"/>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84"/>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84"/>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84"/>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84"/>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84"/>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84"/>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84"/>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84"/>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84"/>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84"/>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84"/>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84"/>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84"/>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84"/>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84"/>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84"/>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84"/>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84"/>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84"/>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84"/>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84"/>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84"/>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84"/>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84"/>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84"/>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84"/>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2" name="Google Shape;2212;p84"/>
          <p:cNvSpPr/>
          <p:nvPr/>
        </p:nvSpPr>
        <p:spPr>
          <a:xfrm flipH="1">
            <a:off x="-96450" y="4938650"/>
            <a:ext cx="2016300" cy="3219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3" name="Google Shape;2213;p84"/>
          <p:cNvGrpSpPr/>
          <p:nvPr/>
        </p:nvGrpSpPr>
        <p:grpSpPr>
          <a:xfrm>
            <a:off x="955122" y="4366034"/>
            <a:ext cx="280222" cy="572731"/>
            <a:chOff x="684763" y="4011150"/>
            <a:chExt cx="453875" cy="927500"/>
          </a:xfrm>
        </p:grpSpPr>
        <p:sp>
          <p:nvSpPr>
            <p:cNvPr id="2214" name="Google Shape;2214;p84"/>
            <p:cNvSpPr/>
            <p:nvPr/>
          </p:nvSpPr>
          <p:spPr>
            <a:xfrm>
              <a:off x="900663" y="4285675"/>
              <a:ext cx="44150" cy="652975"/>
            </a:xfrm>
            <a:custGeom>
              <a:rect b="b" l="l" r="r" t="t"/>
              <a:pathLst>
                <a:path extrusionOk="0" h="26119" w="1766">
                  <a:moveTo>
                    <a:pt x="217" y="0"/>
                  </a:moveTo>
                  <a:lnTo>
                    <a:pt x="0" y="26118"/>
                  </a:lnTo>
                  <a:lnTo>
                    <a:pt x="1765" y="26118"/>
                  </a:lnTo>
                  <a:lnTo>
                    <a:pt x="1298" y="91"/>
                  </a:lnTo>
                  <a:lnTo>
                    <a:pt x="21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84"/>
            <p:cNvSpPr/>
            <p:nvPr/>
          </p:nvSpPr>
          <p:spPr>
            <a:xfrm>
              <a:off x="913313" y="4011150"/>
              <a:ext cx="53125" cy="254200"/>
            </a:xfrm>
            <a:custGeom>
              <a:rect b="b" l="l" r="r" t="t"/>
              <a:pathLst>
                <a:path extrusionOk="0" h="10168" w="2125">
                  <a:moveTo>
                    <a:pt x="1008" y="1"/>
                  </a:moveTo>
                  <a:lnTo>
                    <a:pt x="0" y="9899"/>
                  </a:lnTo>
                  <a:lnTo>
                    <a:pt x="740" y="10168"/>
                  </a:lnTo>
                  <a:lnTo>
                    <a:pt x="2125" y="8710"/>
                  </a:lnTo>
                  <a:lnTo>
                    <a:pt x="1532" y="416"/>
                  </a:lnTo>
                  <a:lnTo>
                    <a:pt x="10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84"/>
            <p:cNvSpPr/>
            <p:nvPr/>
          </p:nvSpPr>
          <p:spPr>
            <a:xfrm>
              <a:off x="920438" y="4275725"/>
              <a:ext cx="218200" cy="150150"/>
            </a:xfrm>
            <a:custGeom>
              <a:rect b="b" l="l" r="r" t="t"/>
              <a:pathLst>
                <a:path extrusionOk="0" h="6006" w="8728">
                  <a:moveTo>
                    <a:pt x="598" y="0"/>
                  </a:moveTo>
                  <a:lnTo>
                    <a:pt x="1" y="506"/>
                  </a:lnTo>
                  <a:lnTo>
                    <a:pt x="598" y="2453"/>
                  </a:lnTo>
                  <a:lnTo>
                    <a:pt x="8113" y="6005"/>
                  </a:lnTo>
                  <a:lnTo>
                    <a:pt x="8727" y="5750"/>
                  </a:lnTo>
                  <a:lnTo>
                    <a:pt x="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84"/>
            <p:cNvSpPr/>
            <p:nvPr/>
          </p:nvSpPr>
          <p:spPr>
            <a:xfrm>
              <a:off x="684763" y="4256350"/>
              <a:ext cx="222725" cy="140625"/>
            </a:xfrm>
            <a:custGeom>
              <a:rect b="b" l="l" r="r" t="t"/>
              <a:pathLst>
                <a:path extrusionOk="0" h="5625" w="8909">
                  <a:moveTo>
                    <a:pt x="6746" y="1"/>
                  </a:moveTo>
                  <a:lnTo>
                    <a:pt x="74" y="4959"/>
                  </a:lnTo>
                  <a:lnTo>
                    <a:pt x="1" y="5625"/>
                  </a:lnTo>
                  <a:lnTo>
                    <a:pt x="8909" y="1173"/>
                  </a:lnTo>
                  <a:lnTo>
                    <a:pt x="8727" y="377"/>
                  </a:lnTo>
                  <a:lnTo>
                    <a:pt x="67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84"/>
            <p:cNvSpPr/>
            <p:nvPr/>
          </p:nvSpPr>
          <p:spPr>
            <a:xfrm>
              <a:off x="888013" y="4245000"/>
              <a:ext cx="61350" cy="58400"/>
            </a:xfrm>
            <a:custGeom>
              <a:rect b="b" l="l" r="r" t="t"/>
              <a:pathLst>
                <a:path extrusionOk="0" h="2336" w="2454">
                  <a:moveTo>
                    <a:pt x="1223" y="0"/>
                  </a:moveTo>
                  <a:cubicBezTo>
                    <a:pt x="1189" y="0"/>
                    <a:pt x="1155" y="2"/>
                    <a:pt x="1121" y="5"/>
                  </a:cubicBezTo>
                  <a:cubicBezTo>
                    <a:pt x="472" y="74"/>
                    <a:pt x="0" y="654"/>
                    <a:pt x="74" y="1285"/>
                  </a:cubicBezTo>
                  <a:cubicBezTo>
                    <a:pt x="142" y="1889"/>
                    <a:pt x="630" y="2336"/>
                    <a:pt x="1220" y="2336"/>
                  </a:cubicBezTo>
                  <a:cubicBezTo>
                    <a:pt x="1264" y="2336"/>
                    <a:pt x="1309" y="2333"/>
                    <a:pt x="1354" y="2328"/>
                  </a:cubicBezTo>
                  <a:cubicBezTo>
                    <a:pt x="1986" y="2259"/>
                    <a:pt x="2453" y="1696"/>
                    <a:pt x="2401" y="1047"/>
                  </a:cubicBezTo>
                  <a:cubicBezTo>
                    <a:pt x="2332" y="454"/>
                    <a:pt x="1813" y="0"/>
                    <a:pt x="1223"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9" name="Google Shape;2219;p84"/>
          <p:cNvGrpSpPr/>
          <p:nvPr/>
        </p:nvGrpSpPr>
        <p:grpSpPr>
          <a:xfrm>
            <a:off x="1299529" y="4366034"/>
            <a:ext cx="280222" cy="572731"/>
            <a:chOff x="684763" y="4011150"/>
            <a:chExt cx="453875" cy="927500"/>
          </a:xfrm>
        </p:grpSpPr>
        <p:sp>
          <p:nvSpPr>
            <p:cNvPr id="2220" name="Google Shape;2220;p84"/>
            <p:cNvSpPr/>
            <p:nvPr/>
          </p:nvSpPr>
          <p:spPr>
            <a:xfrm>
              <a:off x="900663" y="4285675"/>
              <a:ext cx="44150" cy="652975"/>
            </a:xfrm>
            <a:custGeom>
              <a:rect b="b" l="l" r="r" t="t"/>
              <a:pathLst>
                <a:path extrusionOk="0" h="26119" w="1766">
                  <a:moveTo>
                    <a:pt x="217" y="0"/>
                  </a:moveTo>
                  <a:lnTo>
                    <a:pt x="0" y="26118"/>
                  </a:lnTo>
                  <a:lnTo>
                    <a:pt x="1765" y="26118"/>
                  </a:lnTo>
                  <a:lnTo>
                    <a:pt x="1298" y="91"/>
                  </a:lnTo>
                  <a:lnTo>
                    <a:pt x="21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84"/>
            <p:cNvSpPr/>
            <p:nvPr/>
          </p:nvSpPr>
          <p:spPr>
            <a:xfrm>
              <a:off x="913313" y="4011150"/>
              <a:ext cx="53125" cy="254200"/>
            </a:xfrm>
            <a:custGeom>
              <a:rect b="b" l="l" r="r" t="t"/>
              <a:pathLst>
                <a:path extrusionOk="0" h="10168" w="2125">
                  <a:moveTo>
                    <a:pt x="1008" y="1"/>
                  </a:moveTo>
                  <a:lnTo>
                    <a:pt x="0" y="9899"/>
                  </a:lnTo>
                  <a:lnTo>
                    <a:pt x="740" y="10168"/>
                  </a:lnTo>
                  <a:lnTo>
                    <a:pt x="2125" y="8710"/>
                  </a:lnTo>
                  <a:lnTo>
                    <a:pt x="1532" y="416"/>
                  </a:lnTo>
                  <a:lnTo>
                    <a:pt x="10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84"/>
            <p:cNvSpPr/>
            <p:nvPr/>
          </p:nvSpPr>
          <p:spPr>
            <a:xfrm>
              <a:off x="920438" y="4275725"/>
              <a:ext cx="218200" cy="150150"/>
            </a:xfrm>
            <a:custGeom>
              <a:rect b="b" l="l" r="r" t="t"/>
              <a:pathLst>
                <a:path extrusionOk="0" h="6006" w="8728">
                  <a:moveTo>
                    <a:pt x="598" y="0"/>
                  </a:moveTo>
                  <a:lnTo>
                    <a:pt x="1" y="506"/>
                  </a:lnTo>
                  <a:lnTo>
                    <a:pt x="598" y="2453"/>
                  </a:lnTo>
                  <a:lnTo>
                    <a:pt x="8113" y="6005"/>
                  </a:lnTo>
                  <a:lnTo>
                    <a:pt x="8727" y="5750"/>
                  </a:lnTo>
                  <a:lnTo>
                    <a:pt x="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84"/>
            <p:cNvSpPr/>
            <p:nvPr/>
          </p:nvSpPr>
          <p:spPr>
            <a:xfrm>
              <a:off x="684763" y="4256350"/>
              <a:ext cx="222725" cy="140625"/>
            </a:xfrm>
            <a:custGeom>
              <a:rect b="b" l="l" r="r" t="t"/>
              <a:pathLst>
                <a:path extrusionOk="0" h="5625" w="8909">
                  <a:moveTo>
                    <a:pt x="6746" y="1"/>
                  </a:moveTo>
                  <a:lnTo>
                    <a:pt x="74" y="4959"/>
                  </a:lnTo>
                  <a:lnTo>
                    <a:pt x="1" y="5625"/>
                  </a:lnTo>
                  <a:lnTo>
                    <a:pt x="8909" y="1173"/>
                  </a:lnTo>
                  <a:lnTo>
                    <a:pt x="8727" y="377"/>
                  </a:lnTo>
                  <a:lnTo>
                    <a:pt x="67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84"/>
            <p:cNvSpPr/>
            <p:nvPr/>
          </p:nvSpPr>
          <p:spPr>
            <a:xfrm>
              <a:off x="888013" y="4245000"/>
              <a:ext cx="61350" cy="58400"/>
            </a:xfrm>
            <a:custGeom>
              <a:rect b="b" l="l" r="r" t="t"/>
              <a:pathLst>
                <a:path extrusionOk="0" h="2336" w="2454">
                  <a:moveTo>
                    <a:pt x="1223" y="0"/>
                  </a:moveTo>
                  <a:cubicBezTo>
                    <a:pt x="1189" y="0"/>
                    <a:pt x="1155" y="2"/>
                    <a:pt x="1121" y="5"/>
                  </a:cubicBezTo>
                  <a:cubicBezTo>
                    <a:pt x="472" y="74"/>
                    <a:pt x="0" y="654"/>
                    <a:pt x="74" y="1285"/>
                  </a:cubicBezTo>
                  <a:cubicBezTo>
                    <a:pt x="142" y="1889"/>
                    <a:pt x="630" y="2336"/>
                    <a:pt x="1220" y="2336"/>
                  </a:cubicBezTo>
                  <a:cubicBezTo>
                    <a:pt x="1264" y="2336"/>
                    <a:pt x="1309" y="2333"/>
                    <a:pt x="1354" y="2328"/>
                  </a:cubicBezTo>
                  <a:cubicBezTo>
                    <a:pt x="1986" y="2259"/>
                    <a:pt x="2453" y="1696"/>
                    <a:pt x="2401" y="1047"/>
                  </a:cubicBezTo>
                  <a:cubicBezTo>
                    <a:pt x="2332" y="454"/>
                    <a:pt x="1813" y="0"/>
                    <a:pt x="1223"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5" name="Google Shape;2225;p84"/>
          <p:cNvGrpSpPr/>
          <p:nvPr/>
        </p:nvGrpSpPr>
        <p:grpSpPr>
          <a:xfrm>
            <a:off x="610715" y="4366034"/>
            <a:ext cx="280222" cy="572731"/>
            <a:chOff x="684763" y="4011150"/>
            <a:chExt cx="453875" cy="927500"/>
          </a:xfrm>
        </p:grpSpPr>
        <p:sp>
          <p:nvSpPr>
            <p:cNvPr id="2226" name="Google Shape;2226;p84"/>
            <p:cNvSpPr/>
            <p:nvPr/>
          </p:nvSpPr>
          <p:spPr>
            <a:xfrm>
              <a:off x="900663" y="4285675"/>
              <a:ext cx="44150" cy="652975"/>
            </a:xfrm>
            <a:custGeom>
              <a:rect b="b" l="l" r="r" t="t"/>
              <a:pathLst>
                <a:path extrusionOk="0" h="26119" w="1766">
                  <a:moveTo>
                    <a:pt x="217" y="0"/>
                  </a:moveTo>
                  <a:lnTo>
                    <a:pt x="0" y="26118"/>
                  </a:lnTo>
                  <a:lnTo>
                    <a:pt x="1765" y="26118"/>
                  </a:lnTo>
                  <a:lnTo>
                    <a:pt x="1298" y="91"/>
                  </a:lnTo>
                  <a:lnTo>
                    <a:pt x="21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84"/>
            <p:cNvSpPr/>
            <p:nvPr/>
          </p:nvSpPr>
          <p:spPr>
            <a:xfrm>
              <a:off x="913313" y="4011150"/>
              <a:ext cx="53125" cy="254200"/>
            </a:xfrm>
            <a:custGeom>
              <a:rect b="b" l="l" r="r" t="t"/>
              <a:pathLst>
                <a:path extrusionOk="0" h="10168" w="2125">
                  <a:moveTo>
                    <a:pt x="1008" y="1"/>
                  </a:moveTo>
                  <a:lnTo>
                    <a:pt x="0" y="9899"/>
                  </a:lnTo>
                  <a:lnTo>
                    <a:pt x="740" y="10168"/>
                  </a:lnTo>
                  <a:lnTo>
                    <a:pt x="2125" y="8710"/>
                  </a:lnTo>
                  <a:lnTo>
                    <a:pt x="1532" y="416"/>
                  </a:lnTo>
                  <a:lnTo>
                    <a:pt x="10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84"/>
            <p:cNvSpPr/>
            <p:nvPr/>
          </p:nvSpPr>
          <p:spPr>
            <a:xfrm>
              <a:off x="920438" y="4275725"/>
              <a:ext cx="218200" cy="150150"/>
            </a:xfrm>
            <a:custGeom>
              <a:rect b="b" l="l" r="r" t="t"/>
              <a:pathLst>
                <a:path extrusionOk="0" h="6006" w="8728">
                  <a:moveTo>
                    <a:pt x="598" y="0"/>
                  </a:moveTo>
                  <a:lnTo>
                    <a:pt x="1" y="506"/>
                  </a:lnTo>
                  <a:lnTo>
                    <a:pt x="598" y="2453"/>
                  </a:lnTo>
                  <a:lnTo>
                    <a:pt x="8113" y="6005"/>
                  </a:lnTo>
                  <a:lnTo>
                    <a:pt x="8727" y="5750"/>
                  </a:lnTo>
                  <a:lnTo>
                    <a:pt x="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84"/>
            <p:cNvSpPr/>
            <p:nvPr/>
          </p:nvSpPr>
          <p:spPr>
            <a:xfrm>
              <a:off x="684763" y="4256350"/>
              <a:ext cx="222725" cy="140625"/>
            </a:xfrm>
            <a:custGeom>
              <a:rect b="b" l="l" r="r" t="t"/>
              <a:pathLst>
                <a:path extrusionOk="0" h="5625" w="8909">
                  <a:moveTo>
                    <a:pt x="6746" y="1"/>
                  </a:moveTo>
                  <a:lnTo>
                    <a:pt x="74" y="4959"/>
                  </a:lnTo>
                  <a:lnTo>
                    <a:pt x="1" y="5625"/>
                  </a:lnTo>
                  <a:lnTo>
                    <a:pt x="8909" y="1173"/>
                  </a:lnTo>
                  <a:lnTo>
                    <a:pt x="8727" y="377"/>
                  </a:lnTo>
                  <a:lnTo>
                    <a:pt x="67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84"/>
            <p:cNvSpPr/>
            <p:nvPr/>
          </p:nvSpPr>
          <p:spPr>
            <a:xfrm>
              <a:off x="888013" y="4245000"/>
              <a:ext cx="61350" cy="58400"/>
            </a:xfrm>
            <a:custGeom>
              <a:rect b="b" l="l" r="r" t="t"/>
              <a:pathLst>
                <a:path extrusionOk="0" h="2336" w="2454">
                  <a:moveTo>
                    <a:pt x="1223" y="0"/>
                  </a:moveTo>
                  <a:cubicBezTo>
                    <a:pt x="1189" y="0"/>
                    <a:pt x="1155" y="2"/>
                    <a:pt x="1121" y="5"/>
                  </a:cubicBezTo>
                  <a:cubicBezTo>
                    <a:pt x="472" y="74"/>
                    <a:pt x="0" y="654"/>
                    <a:pt x="74" y="1285"/>
                  </a:cubicBezTo>
                  <a:cubicBezTo>
                    <a:pt x="142" y="1889"/>
                    <a:pt x="630" y="2336"/>
                    <a:pt x="1220" y="2336"/>
                  </a:cubicBezTo>
                  <a:cubicBezTo>
                    <a:pt x="1264" y="2336"/>
                    <a:pt x="1309" y="2333"/>
                    <a:pt x="1354" y="2328"/>
                  </a:cubicBezTo>
                  <a:cubicBezTo>
                    <a:pt x="1986" y="2259"/>
                    <a:pt x="2453" y="1696"/>
                    <a:pt x="2401" y="1047"/>
                  </a:cubicBezTo>
                  <a:cubicBezTo>
                    <a:pt x="2332" y="454"/>
                    <a:pt x="1813" y="0"/>
                    <a:pt x="1223"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1" name="Google Shape;2231;p84"/>
          <p:cNvGrpSpPr/>
          <p:nvPr/>
        </p:nvGrpSpPr>
        <p:grpSpPr>
          <a:xfrm>
            <a:off x="8789709" y="228915"/>
            <a:ext cx="246888" cy="246888"/>
            <a:chOff x="4396276" y="3156781"/>
            <a:chExt cx="367777" cy="369040"/>
          </a:xfrm>
        </p:grpSpPr>
        <p:sp>
          <p:nvSpPr>
            <p:cNvPr id="2232" name="Google Shape;2232;p84"/>
            <p:cNvSpPr/>
            <p:nvPr/>
          </p:nvSpPr>
          <p:spPr>
            <a:xfrm>
              <a:off x="4396276" y="3156781"/>
              <a:ext cx="367777" cy="369040"/>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84"/>
            <p:cNvSpPr/>
            <p:nvPr/>
          </p:nvSpPr>
          <p:spPr>
            <a:xfrm>
              <a:off x="4396276" y="3156781"/>
              <a:ext cx="183599" cy="369040"/>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4" name="Google Shape;2234;p84"/>
          <p:cNvSpPr/>
          <p:nvPr/>
        </p:nvSpPr>
        <p:spPr>
          <a:xfrm>
            <a:off x="7971828" y="238125"/>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84"/>
          <p:cNvSpPr/>
          <p:nvPr/>
        </p:nvSpPr>
        <p:spPr>
          <a:xfrm>
            <a:off x="8852500" y="329559"/>
            <a:ext cx="94149" cy="45600"/>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84"/>
          <p:cNvSpPr/>
          <p:nvPr/>
        </p:nvSpPr>
        <p:spPr>
          <a:xfrm>
            <a:off x="8586600" y="228775"/>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84"/>
          <p:cNvSpPr/>
          <p:nvPr/>
        </p:nvSpPr>
        <p:spPr>
          <a:xfrm>
            <a:off x="8423991" y="626175"/>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38" name="Shape 2238"/>
        <p:cNvGrpSpPr/>
        <p:nvPr/>
      </p:nvGrpSpPr>
      <p:grpSpPr>
        <a:xfrm>
          <a:off x="0" y="0"/>
          <a:ext cx="0" cy="0"/>
          <a:chOff x="0" y="0"/>
          <a:chExt cx="0" cy="0"/>
        </a:xfrm>
      </p:grpSpPr>
      <p:sp>
        <p:nvSpPr>
          <p:cNvPr id="2239" name="Google Shape;2239;p85"/>
          <p:cNvSpPr txBox="1"/>
          <p:nvPr>
            <p:ph type="title"/>
          </p:nvPr>
        </p:nvSpPr>
        <p:spPr>
          <a:xfrm>
            <a:off x="713226" y="442163"/>
            <a:ext cx="48837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7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40" name="Google Shape;2240;p85"/>
          <p:cNvSpPr txBox="1"/>
          <p:nvPr>
            <p:ph idx="1" type="subTitle"/>
          </p:nvPr>
        </p:nvSpPr>
        <p:spPr>
          <a:xfrm>
            <a:off x="713225" y="1575825"/>
            <a:ext cx="4590000" cy="105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41" name="Google Shape;2241;p85"/>
          <p:cNvSpPr txBox="1"/>
          <p:nvPr/>
        </p:nvSpPr>
        <p:spPr>
          <a:xfrm>
            <a:off x="754700" y="3206000"/>
            <a:ext cx="2257200" cy="11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Kumbh Sans"/>
                <a:ea typeface="Kumbh Sans"/>
                <a:cs typeface="Kumbh Sans"/>
                <a:sym typeface="Kumbh Sans"/>
              </a:rPr>
              <a:t>CREDITS:</a:t>
            </a:r>
            <a:r>
              <a:rPr b="0" i="0" lang="en" sz="1200" u="none" cap="none" strike="noStrike">
                <a:solidFill>
                  <a:schemeClr val="dk1"/>
                </a:solidFill>
                <a:latin typeface="Kumbh Sans"/>
                <a:ea typeface="Kumbh Sans"/>
                <a:cs typeface="Kumbh Sans"/>
                <a:sym typeface="Kumbh Sans"/>
              </a:rPr>
              <a:t> This presentation template was created by </a:t>
            </a:r>
            <a:r>
              <a:rPr b="1" i="0" lang="en" sz="1200" u="sng" cap="none" strike="noStrike">
                <a:solidFill>
                  <a:schemeClr val="hlink"/>
                </a:solidFill>
                <a:latin typeface="Kumbh Sans"/>
                <a:ea typeface="Kumbh Sans"/>
                <a:cs typeface="Kumbh Sans"/>
                <a:sym typeface="Kumbh Sans"/>
                <a:hlinkClick r:id="rId2"/>
              </a:rPr>
              <a:t>Slidesgo</a:t>
            </a:r>
            <a:r>
              <a:rPr b="0" i="0" lang="en" sz="1200" u="none" cap="none" strike="noStrike">
                <a:solidFill>
                  <a:schemeClr val="dk1"/>
                </a:solidFill>
                <a:latin typeface="Kumbh Sans"/>
                <a:ea typeface="Kumbh Sans"/>
                <a:cs typeface="Kumbh Sans"/>
                <a:sym typeface="Kumbh Sans"/>
              </a:rPr>
              <a:t>, and includes icons by </a:t>
            </a:r>
            <a:r>
              <a:rPr b="1" i="0" lang="en" sz="1200" u="sng" cap="none" strike="noStrike">
                <a:solidFill>
                  <a:schemeClr val="dk1"/>
                </a:solidFill>
                <a:latin typeface="Kumbh Sans"/>
                <a:ea typeface="Kumbh Sans"/>
                <a:cs typeface="Kumbh Sans"/>
                <a:sym typeface="Kumbh Sans"/>
                <a:hlinkClick r:id="rId3">
                  <a:extLst>
                    <a:ext uri="{A12FA001-AC4F-418D-AE19-62706E023703}">
                      <ahyp:hlinkClr val="tx"/>
                    </a:ext>
                  </a:extLst>
                </a:hlinkClick>
              </a:rPr>
              <a:t>Flaticon</a:t>
            </a:r>
            <a:r>
              <a:rPr b="0" i="0" lang="en" sz="1200" u="none" cap="none" strike="noStrike">
                <a:solidFill>
                  <a:schemeClr val="dk1"/>
                </a:solidFill>
                <a:latin typeface="Kumbh Sans"/>
                <a:ea typeface="Kumbh Sans"/>
                <a:cs typeface="Kumbh Sans"/>
                <a:sym typeface="Kumbh Sans"/>
              </a:rPr>
              <a:t>, and infographics &amp; images by </a:t>
            </a:r>
            <a:r>
              <a:rPr b="1" i="0" lang="en" sz="1200" u="sng" cap="none" strike="noStrike">
                <a:solidFill>
                  <a:schemeClr val="dk1"/>
                </a:solidFill>
                <a:latin typeface="Kumbh Sans"/>
                <a:ea typeface="Kumbh Sans"/>
                <a:cs typeface="Kumbh Sans"/>
                <a:sym typeface="Kumbh Sans"/>
                <a:hlinkClick r:id="rId4">
                  <a:extLst>
                    <a:ext uri="{A12FA001-AC4F-418D-AE19-62706E023703}">
                      <ahyp:hlinkClr val="tx"/>
                    </a:ext>
                  </a:extLst>
                </a:hlinkClick>
              </a:rPr>
              <a:t>Freepik</a:t>
            </a:r>
            <a:r>
              <a:rPr b="0" i="0" lang="en" sz="1200" u="sng" cap="none" strike="noStrike">
                <a:solidFill>
                  <a:schemeClr val="dk1"/>
                </a:solidFill>
                <a:latin typeface="Kumbh Sans"/>
                <a:ea typeface="Kumbh Sans"/>
                <a:cs typeface="Kumbh Sans"/>
                <a:sym typeface="Kumbh Sans"/>
              </a:rPr>
              <a:t> </a:t>
            </a:r>
            <a:endParaRPr b="1" i="0" sz="1200" u="sng" cap="none" strike="noStrike">
              <a:solidFill>
                <a:schemeClr val="dk1"/>
              </a:solidFill>
              <a:latin typeface="Kumbh Sans"/>
              <a:ea typeface="Kumbh Sans"/>
              <a:cs typeface="Kumbh Sans"/>
              <a:sym typeface="Kumbh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
    <p:spTree>
      <p:nvGrpSpPr>
        <p:cNvPr id="2242" name="Shape 2242"/>
        <p:cNvGrpSpPr/>
        <p:nvPr/>
      </p:nvGrpSpPr>
      <p:grpSpPr>
        <a:xfrm>
          <a:off x="0" y="0"/>
          <a:ext cx="0" cy="0"/>
          <a:chOff x="0" y="0"/>
          <a:chExt cx="0" cy="0"/>
        </a:xfrm>
      </p:grpSpPr>
      <p:sp>
        <p:nvSpPr>
          <p:cNvPr id="2243" name="Google Shape;2243;p8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atin typeface="Paytone One"/>
                <a:ea typeface="Paytone One"/>
                <a:cs typeface="Paytone One"/>
                <a:sym typeface="Paytone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44" name="Google Shape;2244;p86"/>
          <p:cNvSpPr txBox="1"/>
          <p:nvPr>
            <p:ph idx="1" type="subTitle"/>
          </p:nvPr>
        </p:nvSpPr>
        <p:spPr>
          <a:xfrm>
            <a:off x="5189623" y="1884525"/>
            <a:ext cx="3227700" cy="264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Nunito Light"/>
              <a:buChar char="●"/>
              <a:defRPr b="0"/>
            </a:lvl1pPr>
            <a:lvl2pPr lvl="1" algn="ctr">
              <a:lnSpc>
                <a:spcPct val="100000"/>
              </a:lnSpc>
              <a:spcBef>
                <a:spcPts val="0"/>
              </a:spcBef>
              <a:spcAft>
                <a:spcPts val="0"/>
              </a:spcAft>
              <a:buSzPts val="1400"/>
              <a:buFont typeface="Nunito Light"/>
              <a:buChar char="○"/>
              <a:defRPr/>
            </a:lvl2pPr>
            <a:lvl3pPr lvl="2" algn="ctr">
              <a:lnSpc>
                <a:spcPct val="100000"/>
              </a:lnSpc>
              <a:spcBef>
                <a:spcPts val="0"/>
              </a:spcBef>
              <a:spcAft>
                <a:spcPts val="0"/>
              </a:spcAft>
              <a:buSzPts val="1400"/>
              <a:buFont typeface="Nunito Light"/>
              <a:buChar char="■"/>
              <a:defRPr/>
            </a:lvl3pPr>
            <a:lvl4pPr lvl="3" algn="ctr">
              <a:lnSpc>
                <a:spcPct val="100000"/>
              </a:lnSpc>
              <a:spcBef>
                <a:spcPts val="0"/>
              </a:spcBef>
              <a:spcAft>
                <a:spcPts val="0"/>
              </a:spcAft>
              <a:buSzPts val="1400"/>
              <a:buFont typeface="Nunito Light"/>
              <a:buChar char="●"/>
              <a:defRPr/>
            </a:lvl4pPr>
            <a:lvl5pPr lvl="4" algn="ctr">
              <a:lnSpc>
                <a:spcPct val="100000"/>
              </a:lnSpc>
              <a:spcBef>
                <a:spcPts val="0"/>
              </a:spcBef>
              <a:spcAft>
                <a:spcPts val="0"/>
              </a:spcAft>
              <a:buSzPts val="1400"/>
              <a:buFont typeface="Nunito Light"/>
              <a:buChar char="○"/>
              <a:defRPr/>
            </a:lvl5pPr>
            <a:lvl6pPr lvl="5" algn="ctr">
              <a:lnSpc>
                <a:spcPct val="100000"/>
              </a:lnSpc>
              <a:spcBef>
                <a:spcPts val="0"/>
              </a:spcBef>
              <a:spcAft>
                <a:spcPts val="0"/>
              </a:spcAft>
              <a:buSzPts val="1400"/>
              <a:buFont typeface="Nunito Light"/>
              <a:buChar char="■"/>
              <a:defRPr/>
            </a:lvl6pPr>
            <a:lvl7pPr lvl="6" algn="ctr">
              <a:lnSpc>
                <a:spcPct val="100000"/>
              </a:lnSpc>
              <a:spcBef>
                <a:spcPts val="0"/>
              </a:spcBef>
              <a:spcAft>
                <a:spcPts val="0"/>
              </a:spcAft>
              <a:buSzPts val="1400"/>
              <a:buFont typeface="Nunito Light"/>
              <a:buChar char="●"/>
              <a:defRPr/>
            </a:lvl7pPr>
            <a:lvl8pPr lvl="7" algn="ctr">
              <a:lnSpc>
                <a:spcPct val="100000"/>
              </a:lnSpc>
              <a:spcBef>
                <a:spcPts val="0"/>
              </a:spcBef>
              <a:spcAft>
                <a:spcPts val="0"/>
              </a:spcAft>
              <a:buSzPts val="1400"/>
              <a:buFont typeface="Nunito Light"/>
              <a:buChar char="○"/>
              <a:defRPr/>
            </a:lvl8pPr>
            <a:lvl9pPr lvl="8" algn="ctr">
              <a:lnSpc>
                <a:spcPct val="100000"/>
              </a:lnSpc>
              <a:spcBef>
                <a:spcPts val="0"/>
              </a:spcBef>
              <a:spcAft>
                <a:spcPts val="0"/>
              </a:spcAft>
              <a:buSzPts val="1400"/>
              <a:buFont typeface="Nunito Light"/>
              <a:buChar char="■"/>
              <a:defRPr/>
            </a:lvl9pPr>
          </a:lstStyle>
          <a:p/>
        </p:txBody>
      </p:sp>
      <p:sp>
        <p:nvSpPr>
          <p:cNvPr id="2245" name="Google Shape;2245;p86"/>
          <p:cNvSpPr txBox="1"/>
          <p:nvPr>
            <p:ph idx="2" type="subTitle"/>
          </p:nvPr>
        </p:nvSpPr>
        <p:spPr>
          <a:xfrm>
            <a:off x="713225" y="1884525"/>
            <a:ext cx="4195800" cy="264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Nunito Light"/>
              <a:buChar char="●"/>
              <a:defRPr b="0"/>
            </a:lvl1pPr>
            <a:lvl2pPr lvl="1" algn="ctr">
              <a:lnSpc>
                <a:spcPct val="100000"/>
              </a:lnSpc>
              <a:spcBef>
                <a:spcPts val="0"/>
              </a:spcBef>
              <a:spcAft>
                <a:spcPts val="0"/>
              </a:spcAft>
              <a:buSzPts val="1400"/>
              <a:buFont typeface="Nunito Light"/>
              <a:buChar char="○"/>
              <a:defRPr/>
            </a:lvl2pPr>
            <a:lvl3pPr lvl="2" algn="ctr">
              <a:lnSpc>
                <a:spcPct val="100000"/>
              </a:lnSpc>
              <a:spcBef>
                <a:spcPts val="0"/>
              </a:spcBef>
              <a:spcAft>
                <a:spcPts val="0"/>
              </a:spcAft>
              <a:buSzPts val="1400"/>
              <a:buFont typeface="Nunito Light"/>
              <a:buChar char="■"/>
              <a:defRPr/>
            </a:lvl3pPr>
            <a:lvl4pPr lvl="3" algn="ctr">
              <a:lnSpc>
                <a:spcPct val="100000"/>
              </a:lnSpc>
              <a:spcBef>
                <a:spcPts val="0"/>
              </a:spcBef>
              <a:spcAft>
                <a:spcPts val="0"/>
              </a:spcAft>
              <a:buSzPts val="1400"/>
              <a:buFont typeface="Nunito Light"/>
              <a:buChar char="●"/>
              <a:defRPr/>
            </a:lvl4pPr>
            <a:lvl5pPr lvl="4" algn="ctr">
              <a:lnSpc>
                <a:spcPct val="100000"/>
              </a:lnSpc>
              <a:spcBef>
                <a:spcPts val="0"/>
              </a:spcBef>
              <a:spcAft>
                <a:spcPts val="0"/>
              </a:spcAft>
              <a:buSzPts val="1400"/>
              <a:buFont typeface="Nunito Light"/>
              <a:buChar char="○"/>
              <a:defRPr/>
            </a:lvl5pPr>
            <a:lvl6pPr lvl="5" algn="ctr">
              <a:lnSpc>
                <a:spcPct val="100000"/>
              </a:lnSpc>
              <a:spcBef>
                <a:spcPts val="0"/>
              </a:spcBef>
              <a:spcAft>
                <a:spcPts val="0"/>
              </a:spcAft>
              <a:buSzPts val="1400"/>
              <a:buFont typeface="Nunito Light"/>
              <a:buChar char="■"/>
              <a:defRPr/>
            </a:lvl6pPr>
            <a:lvl7pPr lvl="6" algn="ctr">
              <a:lnSpc>
                <a:spcPct val="100000"/>
              </a:lnSpc>
              <a:spcBef>
                <a:spcPts val="0"/>
              </a:spcBef>
              <a:spcAft>
                <a:spcPts val="0"/>
              </a:spcAft>
              <a:buSzPts val="1400"/>
              <a:buFont typeface="Nunito Light"/>
              <a:buChar char="●"/>
              <a:defRPr/>
            </a:lvl7pPr>
            <a:lvl8pPr lvl="7" algn="ctr">
              <a:lnSpc>
                <a:spcPct val="100000"/>
              </a:lnSpc>
              <a:spcBef>
                <a:spcPts val="0"/>
              </a:spcBef>
              <a:spcAft>
                <a:spcPts val="0"/>
              </a:spcAft>
              <a:buSzPts val="1400"/>
              <a:buFont typeface="Nunito Light"/>
              <a:buChar char="○"/>
              <a:defRPr/>
            </a:lvl8pPr>
            <a:lvl9pPr lvl="8" algn="ctr">
              <a:lnSpc>
                <a:spcPct val="100000"/>
              </a:lnSpc>
              <a:spcBef>
                <a:spcPts val="0"/>
              </a:spcBef>
              <a:spcAft>
                <a:spcPts val="0"/>
              </a:spcAft>
              <a:buSzPts val="1400"/>
              <a:buFont typeface="Nunito Light"/>
              <a:buChar char="■"/>
              <a:defRPr/>
            </a:lvl9pPr>
          </a:lstStyle>
          <a:p/>
        </p:txBody>
      </p:sp>
      <p:sp>
        <p:nvSpPr>
          <p:cNvPr id="2246" name="Google Shape;2246;p86"/>
          <p:cNvSpPr txBox="1"/>
          <p:nvPr>
            <p:ph idx="3" type="subTitle"/>
          </p:nvPr>
        </p:nvSpPr>
        <p:spPr>
          <a:xfrm>
            <a:off x="720000" y="977650"/>
            <a:ext cx="7710900" cy="35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Kumbh Sans Light"/>
              <a:buChar char="●"/>
              <a:defRPr>
                <a:latin typeface="Kumbh Sans"/>
                <a:ea typeface="Kumbh Sans"/>
                <a:cs typeface="Kumbh Sans"/>
                <a:sym typeface="Kumbh Sans"/>
              </a:defRPr>
            </a:lvl1pPr>
            <a:lvl2pPr lvl="1" algn="ctr">
              <a:lnSpc>
                <a:spcPct val="100000"/>
              </a:lnSpc>
              <a:spcBef>
                <a:spcPts val="0"/>
              </a:spcBef>
              <a:spcAft>
                <a:spcPts val="0"/>
              </a:spcAft>
              <a:buClr>
                <a:srgbClr val="E76A28"/>
              </a:buClr>
              <a:buSzPts val="1400"/>
              <a:buFont typeface="Kumbh Sans Light"/>
              <a:buChar char="○"/>
              <a:defRPr sz="1200">
                <a:latin typeface="Kumbh Sans"/>
                <a:ea typeface="Kumbh Sans"/>
                <a:cs typeface="Kumbh Sans"/>
                <a:sym typeface="Kumbh Sans"/>
              </a:defRPr>
            </a:lvl2pPr>
            <a:lvl3pPr lvl="2" algn="ctr">
              <a:lnSpc>
                <a:spcPct val="100000"/>
              </a:lnSpc>
              <a:spcBef>
                <a:spcPts val="1600"/>
              </a:spcBef>
              <a:spcAft>
                <a:spcPts val="0"/>
              </a:spcAft>
              <a:buClr>
                <a:srgbClr val="E76A28"/>
              </a:buClr>
              <a:buSzPts val="1300"/>
              <a:buFont typeface="Kumbh Sans Light"/>
              <a:buChar char="■"/>
              <a:defRPr sz="1200">
                <a:latin typeface="Kumbh Sans"/>
                <a:ea typeface="Kumbh Sans"/>
                <a:cs typeface="Kumbh Sans"/>
                <a:sym typeface="Kumbh Sans"/>
              </a:defRPr>
            </a:lvl3pPr>
            <a:lvl4pPr lvl="3" algn="ctr">
              <a:lnSpc>
                <a:spcPct val="100000"/>
              </a:lnSpc>
              <a:spcBef>
                <a:spcPts val="1600"/>
              </a:spcBef>
              <a:spcAft>
                <a:spcPts val="0"/>
              </a:spcAft>
              <a:buClr>
                <a:srgbClr val="E76A28"/>
              </a:buClr>
              <a:buSzPts val="1300"/>
              <a:buFont typeface="Kumbh Sans Light"/>
              <a:buChar char="●"/>
              <a:defRPr sz="1200">
                <a:latin typeface="Kumbh Sans"/>
                <a:ea typeface="Kumbh Sans"/>
                <a:cs typeface="Kumbh Sans"/>
                <a:sym typeface="Kumbh Sans"/>
              </a:defRPr>
            </a:lvl4pPr>
            <a:lvl5pPr lvl="4" algn="ctr">
              <a:lnSpc>
                <a:spcPct val="100000"/>
              </a:lnSpc>
              <a:spcBef>
                <a:spcPts val="1600"/>
              </a:spcBef>
              <a:spcAft>
                <a:spcPts val="0"/>
              </a:spcAft>
              <a:buClr>
                <a:srgbClr val="E76A28"/>
              </a:buClr>
              <a:buSzPts val="1200"/>
              <a:buFont typeface="Kumbh Sans Light"/>
              <a:buChar char="○"/>
              <a:defRPr sz="1200">
                <a:latin typeface="Kumbh Sans"/>
                <a:ea typeface="Kumbh Sans"/>
                <a:cs typeface="Kumbh Sans"/>
                <a:sym typeface="Kumbh Sans"/>
              </a:defRPr>
            </a:lvl5pPr>
            <a:lvl6pPr lvl="5" algn="ctr">
              <a:lnSpc>
                <a:spcPct val="100000"/>
              </a:lnSpc>
              <a:spcBef>
                <a:spcPts val="1600"/>
              </a:spcBef>
              <a:spcAft>
                <a:spcPts val="0"/>
              </a:spcAft>
              <a:buClr>
                <a:srgbClr val="999999"/>
              </a:buClr>
              <a:buSzPts val="1200"/>
              <a:buFont typeface="Kumbh Sans Light"/>
              <a:buChar char="■"/>
              <a:defRPr sz="1200">
                <a:latin typeface="Kumbh Sans"/>
                <a:ea typeface="Kumbh Sans"/>
                <a:cs typeface="Kumbh Sans"/>
                <a:sym typeface="Kumbh Sans"/>
              </a:defRPr>
            </a:lvl6pPr>
            <a:lvl7pPr lvl="6" algn="ctr">
              <a:lnSpc>
                <a:spcPct val="100000"/>
              </a:lnSpc>
              <a:spcBef>
                <a:spcPts val="1600"/>
              </a:spcBef>
              <a:spcAft>
                <a:spcPts val="0"/>
              </a:spcAft>
              <a:buClr>
                <a:srgbClr val="999999"/>
              </a:buClr>
              <a:buSzPts val="1100"/>
              <a:buFont typeface="Kumbh Sans Light"/>
              <a:buChar char="●"/>
              <a:defRPr sz="1200">
                <a:latin typeface="Kumbh Sans"/>
                <a:ea typeface="Kumbh Sans"/>
                <a:cs typeface="Kumbh Sans"/>
                <a:sym typeface="Kumbh Sans"/>
              </a:defRPr>
            </a:lvl7pPr>
            <a:lvl8pPr lvl="7" algn="ctr">
              <a:lnSpc>
                <a:spcPct val="100000"/>
              </a:lnSpc>
              <a:spcBef>
                <a:spcPts val="1600"/>
              </a:spcBef>
              <a:spcAft>
                <a:spcPts val="0"/>
              </a:spcAft>
              <a:buClr>
                <a:srgbClr val="999999"/>
              </a:buClr>
              <a:buSzPts val="1100"/>
              <a:buFont typeface="Kumbh Sans Light"/>
              <a:buChar char="○"/>
              <a:defRPr sz="1200">
                <a:latin typeface="Kumbh Sans"/>
                <a:ea typeface="Kumbh Sans"/>
                <a:cs typeface="Kumbh Sans"/>
                <a:sym typeface="Kumbh Sans"/>
              </a:defRPr>
            </a:lvl8pPr>
            <a:lvl9pPr lvl="8" algn="ctr">
              <a:lnSpc>
                <a:spcPct val="100000"/>
              </a:lnSpc>
              <a:spcBef>
                <a:spcPts val="1600"/>
              </a:spcBef>
              <a:spcAft>
                <a:spcPts val="1600"/>
              </a:spcAft>
              <a:buClr>
                <a:srgbClr val="999999"/>
              </a:buClr>
              <a:buSzPts val="1200"/>
              <a:buFont typeface="Kumbh Sans Light"/>
              <a:buChar char="■"/>
              <a:defRPr sz="1200">
                <a:latin typeface="Kumbh Sans"/>
                <a:ea typeface="Kumbh Sans"/>
                <a:cs typeface="Kumbh Sans"/>
                <a:sym typeface="Kumbh Sans"/>
              </a:defRPr>
            </a:lvl9pPr>
          </a:lstStyle>
          <a:p/>
        </p:txBody>
      </p:sp>
      <p:sp>
        <p:nvSpPr>
          <p:cNvPr id="2247" name="Google Shape;2247;p86"/>
          <p:cNvSpPr/>
          <p:nvPr/>
        </p:nvSpPr>
        <p:spPr>
          <a:xfrm>
            <a:off x="769122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8" name="Google Shape;2248;p86"/>
          <p:cNvGrpSpPr/>
          <p:nvPr/>
        </p:nvGrpSpPr>
        <p:grpSpPr>
          <a:xfrm>
            <a:off x="4786599" y="4938638"/>
            <a:ext cx="2749702" cy="122914"/>
            <a:chOff x="5024149" y="4918613"/>
            <a:chExt cx="2749702" cy="122914"/>
          </a:xfrm>
        </p:grpSpPr>
        <p:sp>
          <p:nvSpPr>
            <p:cNvPr id="2249" name="Google Shape;2249;p86"/>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86"/>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86"/>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86"/>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86"/>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86"/>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86"/>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86"/>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86"/>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86"/>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86"/>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86"/>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86"/>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86"/>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86"/>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86"/>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86"/>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86"/>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86"/>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86"/>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86"/>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86"/>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86"/>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86"/>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86"/>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86"/>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86"/>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86"/>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86"/>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86"/>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9" name="Google Shape;2279;p86"/>
          <p:cNvGrpSpPr/>
          <p:nvPr/>
        </p:nvGrpSpPr>
        <p:grpSpPr>
          <a:xfrm>
            <a:off x="7727735" y="4476944"/>
            <a:ext cx="629337" cy="461701"/>
            <a:chOff x="4891675" y="2045050"/>
            <a:chExt cx="168200" cy="123400"/>
          </a:xfrm>
        </p:grpSpPr>
        <p:sp>
          <p:nvSpPr>
            <p:cNvPr id="2280" name="Google Shape;2280;p86"/>
            <p:cNvSpPr/>
            <p:nvPr/>
          </p:nvSpPr>
          <p:spPr>
            <a:xfrm>
              <a:off x="4949100" y="2045050"/>
              <a:ext cx="110775" cy="107675"/>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86"/>
            <p:cNvSpPr/>
            <p:nvPr/>
          </p:nvSpPr>
          <p:spPr>
            <a:xfrm>
              <a:off x="4949100" y="2046550"/>
              <a:ext cx="53750" cy="106175"/>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86"/>
            <p:cNvSpPr/>
            <p:nvPr/>
          </p:nvSpPr>
          <p:spPr>
            <a:xfrm>
              <a:off x="5001125" y="2093950"/>
              <a:ext cx="7800" cy="74500"/>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86"/>
            <p:cNvSpPr/>
            <p:nvPr/>
          </p:nvSpPr>
          <p:spPr>
            <a:xfrm>
              <a:off x="4984100" y="2120275"/>
              <a:ext cx="20975" cy="17075"/>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86"/>
            <p:cNvSpPr/>
            <p:nvPr/>
          </p:nvSpPr>
          <p:spPr>
            <a:xfrm>
              <a:off x="5005050" y="2115675"/>
              <a:ext cx="17975" cy="14475"/>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86"/>
            <p:cNvSpPr/>
            <p:nvPr/>
          </p:nvSpPr>
          <p:spPr>
            <a:xfrm>
              <a:off x="4990600" y="2105300"/>
              <a:ext cx="14475" cy="11675"/>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86"/>
            <p:cNvSpPr/>
            <p:nvPr/>
          </p:nvSpPr>
          <p:spPr>
            <a:xfrm>
              <a:off x="4891675" y="2046750"/>
              <a:ext cx="64475" cy="81525"/>
            </a:xfrm>
            <a:custGeom>
              <a:rect b="b" l="l" r="r" t="t"/>
              <a:pathLst>
                <a:path extrusionOk="0" h="3261" w="2579">
                  <a:moveTo>
                    <a:pt x="1290" y="1"/>
                  </a:moveTo>
                  <a:cubicBezTo>
                    <a:pt x="726" y="1"/>
                    <a:pt x="274" y="452"/>
                    <a:pt x="274" y="1016"/>
                  </a:cubicBezTo>
                  <a:cubicBezTo>
                    <a:pt x="274" y="1068"/>
                    <a:pt x="281" y="1112"/>
                    <a:pt x="281" y="1157"/>
                  </a:cubicBezTo>
                  <a:cubicBezTo>
                    <a:pt x="103" y="1379"/>
                    <a:pt x="0" y="1660"/>
                    <a:pt x="0" y="1964"/>
                  </a:cubicBezTo>
                  <a:cubicBezTo>
                    <a:pt x="0" y="2682"/>
                    <a:pt x="578" y="3260"/>
                    <a:pt x="1290" y="3260"/>
                  </a:cubicBezTo>
                  <a:cubicBezTo>
                    <a:pt x="2001" y="3260"/>
                    <a:pt x="2579" y="2682"/>
                    <a:pt x="2579" y="1964"/>
                  </a:cubicBezTo>
                  <a:cubicBezTo>
                    <a:pt x="2579" y="1660"/>
                    <a:pt x="2476" y="1379"/>
                    <a:pt x="2298" y="1157"/>
                  </a:cubicBezTo>
                  <a:cubicBezTo>
                    <a:pt x="2305" y="1112"/>
                    <a:pt x="2305" y="1068"/>
                    <a:pt x="2305" y="1016"/>
                  </a:cubicBezTo>
                  <a:cubicBezTo>
                    <a:pt x="2305" y="452"/>
                    <a:pt x="1853" y="1"/>
                    <a:pt x="129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86"/>
            <p:cNvSpPr/>
            <p:nvPr/>
          </p:nvSpPr>
          <p:spPr>
            <a:xfrm>
              <a:off x="4923900" y="2071625"/>
              <a:ext cx="3000" cy="96825"/>
            </a:xfrm>
            <a:custGeom>
              <a:rect b="b" l="l" r="r" t="t"/>
              <a:pathLst>
                <a:path extrusionOk="0" h="3873" w="120">
                  <a:moveTo>
                    <a:pt x="54" y="0"/>
                  </a:moveTo>
                  <a:cubicBezTo>
                    <a:pt x="53" y="0"/>
                    <a:pt x="52" y="4"/>
                    <a:pt x="52" y="14"/>
                  </a:cubicBezTo>
                  <a:lnTo>
                    <a:pt x="1" y="3821"/>
                  </a:lnTo>
                  <a:cubicBezTo>
                    <a:pt x="1" y="3852"/>
                    <a:pt x="22" y="3873"/>
                    <a:pt x="52" y="3873"/>
                  </a:cubicBezTo>
                  <a:lnTo>
                    <a:pt x="59" y="3873"/>
                  </a:lnTo>
                  <a:cubicBezTo>
                    <a:pt x="89" y="3873"/>
                    <a:pt x="120" y="3852"/>
                    <a:pt x="120" y="3821"/>
                  </a:cubicBezTo>
                  <a:cubicBezTo>
                    <a:pt x="120" y="3821"/>
                    <a:pt x="89"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86"/>
            <p:cNvSpPr/>
            <p:nvPr/>
          </p:nvSpPr>
          <p:spPr>
            <a:xfrm>
              <a:off x="4907050" y="2095075"/>
              <a:ext cx="18350" cy="15050"/>
            </a:xfrm>
            <a:custGeom>
              <a:rect b="b" l="l" r="r" t="t"/>
              <a:pathLst>
                <a:path extrusionOk="0" h="602" w="734">
                  <a:moveTo>
                    <a:pt x="1" y="1"/>
                  </a:moveTo>
                  <a:lnTo>
                    <a:pt x="1" y="1"/>
                  </a:lnTo>
                  <a:cubicBezTo>
                    <a:pt x="353" y="583"/>
                    <a:pt x="681" y="602"/>
                    <a:pt x="722" y="602"/>
                  </a:cubicBezTo>
                  <a:cubicBezTo>
                    <a:pt x="725" y="602"/>
                    <a:pt x="726" y="602"/>
                    <a:pt x="726" y="602"/>
                  </a:cubicBezTo>
                  <a:lnTo>
                    <a:pt x="733" y="513"/>
                  </a:lnTo>
                  <a:lnTo>
                    <a:pt x="733" y="513"/>
                  </a:lnTo>
                  <a:cubicBezTo>
                    <a:pt x="733" y="513"/>
                    <a:pt x="724" y="520"/>
                    <a:pt x="699" y="520"/>
                  </a:cubicBezTo>
                  <a:cubicBezTo>
                    <a:pt x="651" y="520"/>
                    <a:pt x="544" y="494"/>
                    <a:pt x="333" y="342"/>
                  </a:cubicBezTo>
                  <a:cubicBezTo>
                    <a:pt x="141" y="20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86"/>
            <p:cNvSpPr/>
            <p:nvPr/>
          </p:nvSpPr>
          <p:spPr>
            <a:xfrm>
              <a:off x="4925375" y="2090850"/>
              <a:ext cx="15575" cy="12800"/>
            </a:xfrm>
            <a:custGeom>
              <a:rect b="b" l="l" r="r" t="t"/>
              <a:pathLst>
                <a:path extrusionOk="0" h="512" w="623">
                  <a:moveTo>
                    <a:pt x="623" y="1"/>
                  </a:moveTo>
                  <a:cubicBezTo>
                    <a:pt x="622" y="1"/>
                    <a:pt x="496" y="179"/>
                    <a:pt x="335" y="289"/>
                  </a:cubicBezTo>
                  <a:cubicBezTo>
                    <a:pt x="156" y="420"/>
                    <a:pt x="68" y="443"/>
                    <a:pt x="28" y="443"/>
                  </a:cubicBezTo>
                  <a:cubicBezTo>
                    <a:pt x="7" y="443"/>
                    <a:pt x="0" y="436"/>
                    <a:pt x="0" y="436"/>
                  </a:cubicBezTo>
                  <a:lnTo>
                    <a:pt x="0" y="511"/>
                  </a:lnTo>
                  <a:cubicBezTo>
                    <a:pt x="0" y="511"/>
                    <a:pt x="1" y="511"/>
                    <a:pt x="3" y="511"/>
                  </a:cubicBezTo>
                  <a:cubicBezTo>
                    <a:pt x="31" y="511"/>
                    <a:pt x="314" y="498"/>
                    <a:pt x="6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86"/>
            <p:cNvSpPr/>
            <p:nvPr/>
          </p:nvSpPr>
          <p:spPr>
            <a:xfrm>
              <a:off x="4912775" y="2081750"/>
              <a:ext cx="12625" cy="10250"/>
            </a:xfrm>
            <a:custGeom>
              <a:rect b="b" l="l" r="r" t="t"/>
              <a:pathLst>
                <a:path extrusionOk="0" h="410" w="505">
                  <a:moveTo>
                    <a:pt x="1" y="0"/>
                  </a:moveTo>
                  <a:lnTo>
                    <a:pt x="1" y="0"/>
                  </a:lnTo>
                  <a:cubicBezTo>
                    <a:pt x="244" y="397"/>
                    <a:pt x="467" y="409"/>
                    <a:pt x="494" y="409"/>
                  </a:cubicBezTo>
                  <a:cubicBezTo>
                    <a:pt x="496" y="409"/>
                    <a:pt x="497" y="409"/>
                    <a:pt x="497" y="409"/>
                  </a:cubicBezTo>
                  <a:lnTo>
                    <a:pt x="504" y="349"/>
                  </a:lnTo>
                  <a:lnTo>
                    <a:pt x="504" y="349"/>
                  </a:lnTo>
                  <a:cubicBezTo>
                    <a:pt x="504" y="349"/>
                    <a:pt x="498" y="354"/>
                    <a:pt x="479" y="354"/>
                  </a:cubicBezTo>
                  <a:cubicBezTo>
                    <a:pt x="446" y="354"/>
                    <a:pt x="374" y="336"/>
                    <a:pt x="230" y="231"/>
                  </a:cubicBezTo>
                  <a:cubicBezTo>
                    <a:pt x="97" y="143"/>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1" name="Google Shape;2291;p86"/>
          <p:cNvSpPr/>
          <p:nvPr/>
        </p:nvSpPr>
        <p:spPr>
          <a:xfrm>
            <a:off x="8357075" y="4775225"/>
            <a:ext cx="628785" cy="171475"/>
          </a:xfrm>
          <a:custGeom>
            <a:rect b="b" l="l" r="r" t="t"/>
            <a:pathLst>
              <a:path extrusionOk="0" h="2607" w="956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86"/>
          <p:cNvSpPr/>
          <p:nvPr/>
        </p:nvSpPr>
        <p:spPr>
          <a:xfrm>
            <a:off x="382103" y="291163"/>
            <a:ext cx="248263" cy="248333"/>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86"/>
          <p:cNvSpPr/>
          <p:nvPr/>
        </p:nvSpPr>
        <p:spPr>
          <a:xfrm>
            <a:off x="678137" y="594675"/>
            <a:ext cx="662243" cy="178361"/>
          </a:xfrm>
          <a:custGeom>
            <a:rect b="b" l="l" r="r" t="t"/>
            <a:pathLst>
              <a:path extrusionOk="0" h="2104" w="7812">
                <a:moveTo>
                  <a:pt x="4136" y="0"/>
                </a:moveTo>
                <a:cubicBezTo>
                  <a:pt x="3424" y="0"/>
                  <a:pt x="2846" y="571"/>
                  <a:pt x="2846" y="1282"/>
                </a:cubicBezTo>
                <a:lnTo>
                  <a:pt x="2846" y="1304"/>
                </a:lnTo>
                <a:cubicBezTo>
                  <a:pt x="2765" y="1273"/>
                  <a:pt x="2676" y="1252"/>
                  <a:pt x="2580" y="1252"/>
                </a:cubicBezTo>
                <a:cubicBezTo>
                  <a:pt x="2380" y="1252"/>
                  <a:pt x="2194" y="1327"/>
                  <a:pt x="2046" y="1444"/>
                </a:cubicBezTo>
                <a:cubicBezTo>
                  <a:pt x="1906" y="1259"/>
                  <a:pt x="1683" y="1140"/>
                  <a:pt x="1438" y="1140"/>
                </a:cubicBezTo>
                <a:cubicBezTo>
                  <a:pt x="1082" y="1140"/>
                  <a:pt x="794" y="1371"/>
                  <a:pt x="691" y="1690"/>
                </a:cubicBezTo>
                <a:cubicBezTo>
                  <a:pt x="675" y="1690"/>
                  <a:pt x="654" y="1682"/>
                  <a:pt x="638" y="1682"/>
                </a:cubicBezTo>
                <a:cubicBezTo>
                  <a:pt x="350" y="1682"/>
                  <a:pt x="104" y="1860"/>
                  <a:pt x="1" y="2104"/>
                </a:cubicBezTo>
                <a:lnTo>
                  <a:pt x="7796" y="2104"/>
                </a:lnTo>
                <a:cubicBezTo>
                  <a:pt x="7812" y="2052"/>
                  <a:pt x="7812" y="1994"/>
                  <a:pt x="7812" y="1933"/>
                </a:cubicBezTo>
                <a:cubicBezTo>
                  <a:pt x="7812" y="1467"/>
                  <a:pt x="7433" y="1081"/>
                  <a:pt x="6967" y="1081"/>
                </a:cubicBezTo>
                <a:cubicBezTo>
                  <a:pt x="6714" y="1081"/>
                  <a:pt x="6499" y="1193"/>
                  <a:pt x="6344" y="1355"/>
                </a:cubicBezTo>
                <a:cubicBezTo>
                  <a:pt x="6181" y="1185"/>
                  <a:pt x="5958" y="1074"/>
                  <a:pt x="5706" y="1074"/>
                </a:cubicBezTo>
                <a:cubicBezTo>
                  <a:pt x="5603" y="1074"/>
                  <a:pt x="5500" y="1096"/>
                  <a:pt x="5411" y="1126"/>
                </a:cubicBezTo>
                <a:cubicBezTo>
                  <a:pt x="5329" y="489"/>
                  <a:pt x="4795" y="0"/>
                  <a:pt x="4136"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86"/>
          <p:cNvSpPr/>
          <p:nvPr/>
        </p:nvSpPr>
        <p:spPr>
          <a:xfrm>
            <a:off x="530744" y="330929"/>
            <a:ext cx="364946" cy="108763"/>
          </a:xfrm>
          <a:custGeom>
            <a:rect b="b" l="l" r="r" t="t"/>
            <a:pathLst>
              <a:path extrusionOk="0" h="1283" w="4305">
                <a:moveTo>
                  <a:pt x="2179" y="0"/>
                </a:moveTo>
                <a:cubicBezTo>
                  <a:pt x="1690" y="0"/>
                  <a:pt x="1297" y="400"/>
                  <a:pt x="1297" y="882"/>
                </a:cubicBezTo>
                <a:lnTo>
                  <a:pt x="1297" y="912"/>
                </a:lnTo>
                <a:cubicBezTo>
                  <a:pt x="1223" y="889"/>
                  <a:pt x="1148" y="882"/>
                  <a:pt x="1068" y="882"/>
                </a:cubicBezTo>
                <a:cubicBezTo>
                  <a:pt x="904" y="896"/>
                  <a:pt x="764" y="971"/>
                  <a:pt x="659" y="1074"/>
                </a:cubicBezTo>
                <a:cubicBezTo>
                  <a:pt x="593" y="1053"/>
                  <a:pt x="518" y="1046"/>
                  <a:pt x="445" y="1046"/>
                </a:cubicBezTo>
                <a:cubicBezTo>
                  <a:pt x="259" y="1060"/>
                  <a:pt x="104" y="1149"/>
                  <a:pt x="1" y="1282"/>
                </a:cubicBezTo>
                <a:lnTo>
                  <a:pt x="4297" y="1282"/>
                </a:lnTo>
                <a:cubicBezTo>
                  <a:pt x="4297" y="1268"/>
                  <a:pt x="4304" y="1261"/>
                  <a:pt x="4304" y="1245"/>
                </a:cubicBezTo>
                <a:cubicBezTo>
                  <a:pt x="4277" y="910"/>
                  <a:pt x="4002" y="659"/>
                  <a:pt x="3677" y="659"/>
                </a:cubicBezTo>
                <a:cubicBezTo>
                  <a:pt x="3664" y="659"/>
                  <a:pt x="3651" y="659"/>
                  <a:pt x="3638" y="660"/>
                </a:cubicBezTo>
                <a:cubicBezTo>
                  <a:pt x="3453" y="674"/>
                  <a:pt x="3298" y="772"/>
                  <a:pt x="3193" y="905"/>
                </a:cubicBezTo>
                <a:cubicBezTo>
                  <a:pt x="3149" y="889"/>
                  <a:pt x="3104" y="889"/>
                  <a:pt x="3060" y="889"/>
                </a:cubicBezTo>
                <a:lnTo>
                  <a:pt x="3060" y="882"/>
                </a:lnTo>
                <a:cubicBezTo>
                  <a:pt x="3060" y="400"/>
                  <a:pt x="2660" y="0"/>
                  <a:pt x="2179"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86"/>
          <p:cNvSpPr/>
          <p:nvPr/>
        </p:nvSpPr>
        <p:spPr>
          <a:xfrm>
            <a:off x="1002600" y="245571"/>
            <a:ext cx="94149" cy="45600"/>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86"/>
          <p:cNvSpPr/>
          <p:nvPr/>
        </p:nvSpPr>
        <p:spPr>
          <a:xfrm>
            <a:off x="1014250" y="406050"/>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86"/>
          <p:cNvSpPr/>
          <p:nvPr/>
        </p:nvSpPr>
        <p:spPr>
          <a:xfrm>
            <a:off x="1285075" y="378463"/>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8" name="Google Shape;2298;p86"/>
          <p:cNvGrpSpPr/>
          <p:nvPr/>
        </p:nvGrpSpPr>
        <p:grpSpPr>
          <a:xfrm>
            <a:off x="8219788" y="4673082"/>
            <a:ext cx="292041" cy="265579"/>
            <a:chOff x="2902325" y="2072636"/>
            <a:chExt cx="187941" cy="170900"/>
          </a:xfrm>
        </p:grpSpPr>
        <p:sp>
          <p:nvSpPr>
            <p:cNvPr id="2299" name="Google Shape;2299;p86"/>
            <p:cNvSpPr/>
            <p:nvPr/>
          </p:nvSpPr>
          <p:spPr>
            <a:xfrm>
              <a:off x="2902325" y="2072636"/>
              <a:ext cx="187941" cy="84772"/>
            </a:xfrm>
            <a:custGeom>
              <a:rect b="b" l="l" r="r" t="t"/>
              <a:pathLst>
                <a:path extrusionOk="0" h="1000" w="2217">
                  <a:moveTo>
                    <a:pt x="157" y="0"/>
                  </a:moveTo>
                  <a:lnTo>
                    <a:pt x="0" y="1000"/>
                  </a:lnTo>
                  <a:lnTo>
                    <a:pt x="2216" y="1000"/>
                  </a:lnTo>
                  <a:lnTo>
                    <a:pt x="20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86"/>
            <p:cNvSpPr/>
            <p:nvPr/>
          </p:nvSpPr>
          <p:spPr>
            <a:xfrm>
              <a:off x="2902325" y="2157322"/>
              <a:ext cx="187347" cy="86214"/>
            </a:xfrm>
            <a:custGeom>
              <a:rect b="b" l="l" r="r" t="t"/>
              <a:pathLst>
                <a:path extrusionOk="0" h="1017" w="2210">
                  <a:moveTo>
                    <a:pt x="0" y="1"/>
                  </a:moveTo>
                  <a:lnTo>
                    <a:pt x="0" y="1016"/>
                  </a:lnTo>
                  <a:lnTo>
                    <a:pt x="2209" y="1016"/>
                  </a:lnTo>
                  <a:lnTo>
                    <a:pt x="2209"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86"/>
            <p:cNvSpPr/>
            <p:nvPr/>
          </p:nvSpPr>
          <p:spPr>
            <a:xfrm>
              <a:off x="2936827" y="2187501"/>
              <a:ext cx="18904" cy="28399"/>
            </a:xfrm>
            <a:custGeom>
              <a:rect b="b" l="l" r="r" t="t"/>
              <a:pathLst>
                <a:path extrusionOk="0" h="335" w="223">
                  <a:moveTo>
                    <a:pt x="8" y="0"/>
                  </a:moveTo>
                  <a:lnTo>
                    <a:pt x="1" y="16"/>
                  </a:lnTo>
                  <a:lnTo>
                    <a:pt x="216" y="335"/>
                  </a:lnTo>
                  <a:lnTo>
                    <a:pt x="223" y="320"/>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86"/>
            <p:cNvSpPr/>
            <p:nvPr/>
          </p:nvSpPr>
          <p:spPr>
            <a:xfrm>
              <a:off x="2936827" y="2187501"/>
              <a:ext cx="18904" cy="28399"/>
            </a:xfrm>
            <a:custGeom>
              <a:rect b="b" l="l" r="r" t="t"/>
              <a:pathLst>
                <a:path extrusionOk="0" h="335" w="223">
                  <a:moveTo>
                    <a:pt x="216" y="0"/>
                  </a:moveTo>
                  <a:lnTo>
                    <a:pt x="1" y="320"/>
                  </a:lnTo>
                  <a:lnTo>
                    <a:pt x="8" y="335"/>
                  </a:lnTo>
                  <a:lnTo>
                    <a:pt x="223" y="16"/>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86"/>
            <p:cNvSpPr/>
            <p:nvPr/>
          </p:nvSpPr>
          <p:spPr>
            <a:xfrm>
              <a:off x="2936827" y="2187501"/>
              <a:ext cx="18904" cy="28399"/>
            </a:xfrm>
            <a:custGeom>
              <a:rect b="b" l="l" r="r" t="t"/>
              <a:pathLst>
                <a:path extrusionOk="0" h="335" w="223">
                  <a:moveTo>
                    <a:pt x="209" y="16"/>
                  </a:moveTo>
                  <a:lnTo>
                    <a:pt x="209" y="320"/>
                  </a:lnTo>
                  <a:lnTo>
                    <a:pt x="17" y="320"/>
                  </a:lnTo>
                  <a:lnTo>
                    <a:pt x="17" y="16"/>
                  </a:lnTo>
                  <a:close/>
                  <a:moveTo>
                    <a:pt x="1" y="0"/>
                  </a:moveTo>
                  <a:lnTo>
                    <a:pt x="1" y="335"/>
                  </a:lnTo>
                  <a:lnTo>
                    <a:pt x="223" y="335"/>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86"/>
            <p:cNvSpPr/>
            <p:nvPr/>
          </p:nvSpPr>
          <p:spPr>
            <a:xfrm>
              <a:off x="2936827" y="2214628"/>
              <a:ext cx="18904" cy="28229"/>
            </a:xfrm>
            <a:custGeom>
              <a:rect b="b" l="l" r="r" t="t"/>
              <a:pathLst>
                <a:path extrusionOk="0" h="333" w="223">
                  <a:moveTo>
                    <a:pt x="8" y="0"/>
                  </a:moveTo>
                  <a:lnTo>
                    <a:pt x="1" y="15"/>
                  </a:lnTo>
                  <a:lnTo>
                    <a:pt x="216" y="333"/>
                  </a:lnTo>
                  <a:lnTo>
                    <a:pt x="223" y="319"/>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86"/>
            <p:cNvSpPr/>
            <p:nvPr/>
          </p:nvSpPr>
          <p:spPr>
            <a:xfrm>
              <a:off x="2936827" y="2214628"/>
              <a:ext cx="18904" cy="28229"/>
            </a:xfrm>
            <a:custGeom>
              <a:rect b="b" l="l" r="r" t="t"/>
              <a:pathLst>
                <a:path extrusionOk="0" h="333" w="223">
                  <a:moveTo>
                    <a:pt x="216" y="0"/>
                  </a:moveTo>
                  <a:lnTo>
                    <a:pt x="1" y="319"/>
                  </a:lnTo>
                  <a:lnTo>
                    <a:pt x="8" y="333"/>
                  </a:lnTo>
                  <a:lnTo>
                    <a:pt x="223" y="15"/>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86"/>
            <p:cNvSpPr/>
            <p:nvPr/>
          </p:nvSpPr>
          <p:spPr>
            <a:xfrm>
              <a:off x="2936827" y="2214628"/>
              <a:ext cx="18904" cy="28229"/>
            </a:xfrm>
            <a:custGeom>
              <a:rect b="b" l="l" r="r" t="t"/>
              <a:pathLst>
                <a:path extrusionOk="0" h="333" w="223">
                  <a:moveTo>
                    <a:pt x="209" y="15"/>
                  </a:moveTo>
                  <a:lnTo>
                    <a:pt x="209" y="319"/>
                  </a:lnTo>
                  <a:lnTo>
                    <a:pt x="17" y="319"/>
                  </a:lnTo>
                  <a:lnTo>
                    <a:pt x="17" y="15"/>
                  </a:lnTo>
                  <a:close/>
                  <a:moveTo>
                    <a:pt x="1" y="0"/>
                  </a:moveTo>
                  <a:lnTo>
                    <a:pt x="1" y="333"/>
                  </a:lnTo>
                  <a:lnTo>
                    <a:pt x="223" y="333"/>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86"/>
            <p:cNvSpPr/>
            <p:nvPr/>
          </p:nvSpPr>
          <p:spPr>
            <a:xfrm>
              <a:off x="2954459" y="2187501"/>
              <a:ext cx="18989" cy="28399"/>
            </a:xfrm>
            <a:custGeom>
              <a:rect b="b" l="l" r="r" t="t"/>
              <a:pathLst>
                <a:path extrusionOk="0" h="335" w="224">
                  <a:moveTo>
                    <a:pt x="15" y="0"/>
                  </a:moveTo>
                  <a:lnTo>
                    <a:pt x="1" y="16"/>
                  </a:lnTo>
                  <a:lnTo>
                    <a:pt x="216" y="335"/>
                  </a:lnTo>
                  <a:lnTo>
                    <a:pt x="223" y="320"/>
                  </a:lnTo>
                  <a:lnTo>
                    <a:pt x="1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86"/>
            <p:cNvSpPr/>
            <p:nvPr/>
          </p:nvSpPr>
          <p:spPr>
            <a:xfrm>
              <a:off x="2954459" y="2187501"/>
              <a:ext cx="18989" cy="28399"/>
            </a:xfrm>
            <a:custGeom>
              <a:rect b="b" l="l" r="r" t="t"/>
              <a:pathLst>
                <a:path extrusionOk="0" h="335" w="224">
                  <a:moveTo>
                    <a:pt x="216" y="0"/>
                  </a:moveTo>
                  <a:lnTo>
                    <a:pt x="1" y="320"/>
                  </a:lnTo>
                  <a:lnTo>
                    <a:pt x="15" y="335"/>
                  </a:lnTo>
                  <a:lnTo>
                    <a:pt x="223" y="16"/>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86"/>
            <p:cNvSpPr/>
            <p:nvPr/>
          </p:nvSpPr>
          <p:spPr>
            <a:xfrm>
              <a:off x="2954459" y="2187501"/>
              <a:ext cx="19582" cy="28399"/>
            </a:xfrm>
            <a:custGeom>
              <a:rect b="b" l="l" r="r" t="t"/>
              <a:pathLst>
                <a:path extrusionOk="0" h="335" w="231">
                  <a:moveTo>
                    <a:pt x="216" y="16"/>
                  </a:moveTo>
                  <a:lnTo>
                    <a:pt x="216" y="320"/>
                  </a:lnTo>
                  <a:lnTo>
                    <a:pt x="15" y="320"/>
                  </a:lnTo>
                  <a:lnTo>
                    <a:pt x="15" y="16"/>
                  </a:lnTo>
                  <a:close/>
                  <a:moveTo>
                    <a:pt x="1" y="0"/>
                  </a:moveTo>
                  <a:lnTo>
                    <a:pt x="1" y="335"/>
                  </a:lnTo>
                  <a:lnTo>
                    <a:pt x="230" y="335"/>
                  </a:lnTo>
                  <a:lnTo>
                    <a:pt x="2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86"/>
            <p:cNvSpPr/>
            <p:nvPr/>
          </p:nvSpPr>
          <p:spPr>
            <a:xfrm>
              <a:off x="2954459" y="2214628"/>
              <a:ext cx="18989" cy="28229"/>
            </a:xfrm>
            <a:custGeom>
              <a:rect b="b" l="l" r="r" t="t"/>
              <a:pathLst>
                <a:path extrusionOk="0" h="333" w="224">
                  <a:moveTo>
                    <a:pt x="15" y="0"/>
                  </a:moveTo>
                  <a:lnTo>
                    <a:pt x="1" y="15"/>
                  </a:lnTo>
                  <a:lnTo>
                    <a:pt x="216" y="333"/>
                  </a:lnTo>
                  <a:lnTo>
                    <a:pt x="223" y="319"/>
                  </a:lnTo>
                  <a:lnTo>
                    <a:pt x="1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86"/>
            <p:cNvSpPr/>
            <p:nvPr/>
          </p:nvSpPr>
          <p:spPr>
            <a:xfrm>
              <a:off x="2954459" y="2214628"/>
              <a:ext cx="18989" cy="28229"/>
            </a:xfrm>
            <a:custGeom>
              <a:rect b="b" l="l" r="r" t="t"/>
              <a:pathLst>
                <a:path extrusionOk="0" h="333" w="224">
                  <a:moveTo>
                    <a:pt x="216" y="0"/>
                  </a:moveTo>
                  <a:lnTo>
                    <a:pt x="1" y="319"/>
                  </a:lnTo>
                  <a:lnTo>
                    <a:pt x="15" y="333"/>
                  </a:lnTo>
                  <a:lnTo>
                    <a:pt x="223" y="15"/>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86"/>
            <p:cNvSpPr/>
            <p:nvPr/>
          </p:nvSpPr>
          <p:spPr>
            <a:xfrm>
              <a:off x="2954459" y="2214628"/>
              <a:ext cx="19582" cy="28229"/>
            </a:xfrm>
            <a:custGeom>
              <a:rect b="b" l="l" r="r" t="t"/>
              <a:pathLst>
                <a:path extrusionOk="0" h="333" w="231">
                  <a:moveTo>
                    <a:pt x="216" y="15"/>
                  </a:moveTo>
                  <a:lnTo>
                    <a:pt x="216" y="319"/>
                  </a:lnTo>
                  <a:lnTo>
                    <a:pt x="15" y="319"/>
                  </a:lnTo>
                  <a:lnTo>
                    <a:pt x="15" y="15"/>
                  </a:lnTo>
                  <a:close/>
                  <a:moveTo>
                    <a:pt x="1" y="0"/>
                  </a:moveTo>
                  <a:lnTo>
                    <a:pt x="1" y="333"/>
                  </a:lnTo>
                  <a:lnTo>
                    <a:pt x="230" y="333"/>
                  </a:lnTo>
                  <a:lnTo>
                    <a:pt x="2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86"/>
            <p:cNvSpPr/>
            <p:nvPr/>
          </p:nvSpPr>
          <p:spPr>
            <a:xfrm>
              <a:off x="3018547" y="2187501"/>
              <a:ext cx="18904" cy="28399"/>
            </a:xfrm>
            <a:custGeom>
              <a:rect b="b" l="l" r="r" t="t"/>
              <a:pathLst>
                <a:path extrusionOk="0" h="335" w="223">
                  <a:moveTo>
                    <a:pt x="8" y="0"/>
                  </a:moveTo>
                  <a:lnTo>
                    <a:pt x="1" y="16"/>
                  </a:lnTo>
                  <a:lnTo>
                    <a:pt x="216" y="335"/>
                  </a:lnTo>
                  <a:lnTo>
                    <a:pt x="223" y="320"/>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86"/>
            <p:cNvSpPr/>
            <p:nvPr/>
          </p:nvSpPr>
          <p:spPr>
            <a:xfrm>
              <a:off x="3018547" y="2187501"/>
              <a:ext cx="18904" cy="28399"/>
            </a:xfrm>
            <a:custGeom>
              <a:rect b="b" l="l" r="r" t="t"/>
              <a:pathLst>
                <a:path extrusionOk="0" h="335" w="223">
                  <a:moveTo>
                    <a:pt x="216" y="0"/>
                  </a:moveTo>
                  <a:lnTo>
                    <a:pt x="1" y="320"/>
                  </a:lnTo>
                  <a:lnTo>
                    <a:pt x="8" y="335"/>
                  </a:lnTo>
                  <a:lnTo>
                    <a:pt x="223" y="16"/>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86"/>
            <p:cNvSpPr/>
            <p:nvPr/>
          </p:nvSpPr>
          <p:spPr>
            <a:xfrm>
              <a:off x="3018547" y="2187501"/>
              <a:ext cx="18904" cy="28399"/>
            </a:xfrm>
            <a:custGeom>
              <a:rect b="b" l="l" r="r" t="t"/>
              <a:pathLst>
                <a:path extrusionOk="0" h="335" w="223">
                  <a:moveTo>
                    <a:pt x="209" y="16"/>
                  </a:moveTo>
                  <a:lnTo>
                    <a:pt x="209" y="320"/>
                  </a:lnTo>
                  <a:lnTo>
                    <a:pt x="15" y="320"/>
                  </a:lnTo>
                  <a:lnTo>
                    <a:pt x="15" y="16"/>
                  </a:lnTo>
                  <a:close/>
                  <a:moveTo>
                    <a:pt x="1" y="0"/>
                  </a:moveTo>
                  <a:lnTo>
                    <a:pt x="1" y="335"/>
                  </a:lnTo>
                  <a:lnTo>
                    <a:pt x="223" y="335"/>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86"/>
            <p:cNvSpPr/>
            <p:nvPr/>
          </p:nvSpPr>
          <p:spPr>
            <a:xfrm>
              <a:off x="3018547" y="2214628"/>
              <a:ext cx="18904" cy="28229"/>
            </a:xfrm>
            <a:custGeom>
              <a:rect b="b" l="l" r="r" t="t"/>
              <a:pathLst>
                <a:path extrusionOk="0" h="333" w="223">
                  <a:moveTo>
                    <a:pt x="8" y="0"/>
                  </a:moveTo>
                  <a:lnTo>
                    <a:pt x="1" y="15"/>
                  </a:lnTo>
                  <a:lnTo>
                    <a:pt x="216" y="333"/>
                  </a:lnTo>
                  <a:lnTo>
                    <a:pt x="223" y="319"/>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86"/>
            <p:cNvSpPr/>
            <p:nvPr/>
          </p:nvSpPr>
          <p:spPr>
            <a:xfrm>
              <a:off x="3018547" y="2214628"/>
              <a:ext cx="18904" cy="28229"/>
            </a:xfrm>
            <a:custGeom>
              <a:rect b="b" l="l" r="r" t="t"/>
              <a:pathLst>
                <a:path extrusionOk="0" h="333" w="223">
                  <a:moveTo>
                    <a:pt x="216" y="0"/>
                  </a:moveTo>
                  <a:lnTo>
                    <a:pt x="1" y="319"/>
                  </a:lnTo>
                  <a:lnTo>
                    <a:pt x="8" y="333"/>
                  </a:lnTo>
                  <a:lnTo>
                    <a:pt x="223" y="15"/>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86"/>
            <p:cNvSpPr/>
            <p:nvPr/>
          </p:nvSpPr>
          <p:spPr>
            <a:xfrm>
              <a:off x="3018547" y="2214628"/>
              <a:ext cx="18904" cy="28229"/>
            </a:xfrm>
            <a:custGeom>
              <a:rect b="b" l="l" r="r" t="t"/>
              <a:pathLst>
                <a:path extrusionOk="0" h="333" w="223">
                  <a:moveTo>
                    <a:pt x="209" y="15"/>
                  </a:moveTo>
                  <a:lnTo>
                    <a:pt x="209" y="319"/>
                  </a:lnTo>
                  <a:lnTo>
                    <a:pt x="15" y="319"/>
                  </a:lnTo>
                  <a:lnTo>
                    <a:pt x="15" y="15"/>
                  </a:lnTo>
                  <a:close/>
                  <a:moveTo>
                    <a:pt x="1" y="0"/>
                  </a:moveTo>
                  <a:lnTo>
                    <a:pt x="1" y="333"/>
                  </a:lnTo>
                  <a:lnTo>
                    <a:pt x="223" y="333"/>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86"/>
            <p:cNvSpPr/>
            <p:nvPr/>
          </p:nvSpPr>
          <p:spPr>
            <a:xfrm>
              <a:off x="3036179" y="2187501"/>
              <a:ext cx="18904" cy="28399"/>
            </a:xfrm>
            <a:custGeom>
              <a:rect b="b" l="l" r="r" t="t"/>
              <a:pathLst>
                <a:path extrusionOk="0" h="335" w="223">
                  <a:moveTo>
                    <a:pt x="15" y="0"/>
                  </a:moveTo>
                  <a:lnTo>
                    <a:pt x="1" y="16"/>
                  </a:lnTo>
                  <a:lnTo>
                    <a:pt x="214" y="335"/>
                  </a:lnTo>
                  <a:lnTo>
                    <a:pt x="223" y="320"/>
                  </a:lnTo>
                  <a:lnTo>
                    <a:pt x="1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86"/>
            <p:cNvSpPr/>
            <p:nvPr/>
          </p:nvSpPr>
          <p:spPr>
            <a:xfrm>
              <a:off x="3036179" y="2187501"/>
              <a:ext cx="18904" cy="28399"/>
            </a:xfrm>
            <a:custGeom>
              <a:rect b="b" l="l" r="r" t="t"/>
              <a:pathLst>
                <a:path extrusionOk="0" h="335" w="223">
                  <a:moveTo>
                    <a:pt x="214" y="0"/>
                  </a:moveTo>
                  <a:lnTo>
                    <a:pt x="1" y="320"/>
                  </a:lnTo>
                  <a:lnTo>
                    <a:pt x="15" y="335"/>
                  </a:lnTo>
                  <a:lnTo>
                    <a:pt x="223" y="16"/>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86"/>
            <p:cNvSpPr/>
            <p:nvPr/>
          </p:nvSpPr>
          <p:spPr>
            <a:xfrm>
              <a:off x="3036179" y="2187501"/>
              <a:ext cx="19498" cy="28399"/>
            </a:xfrm>
            <a:custGeom>
              <a:rect b="b" l="l" r="r" t="t"/>
              <a:pathLst>
                <a:path extrusionOk="0" h="335" w="230">
                  <a:moveTo>
                    <a:pt x="214" y="16"/>
                  </a:moveTo>
                  <a:lnTo>
                    <a:pt x="214" y="320"/>
                  </a:lnTo>
                  <a:lnTo>
                    <a:pt x="15" y="320"/>
                  </a:lnTo>
                  <a:lnTo>
                    <a:pt x="15" y="16"/>
                  </a:lnTo>
                  <a:close/>
                  <a:moveTo>
                    <a:pt x="1" y="0"/>
                  </a:moveTo>
                  <a:lnTo>
                    <a:pt x="1" y="335"/>
                  </a:lnTo>
                  <a:lnTo>
                    <a:pt x="230" y="335"/>
                  </a:lnTo>
                  <a:lnTo>
                    <a:pt x="2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86"/>
            <p:cNvSpPr/>
            <p:nvPr/>
          </p:nvSpPr>
          <p:spPr>
            <a:xfrm>
              <a:off x="3036179" y="2214628"/>
              <a:ext cx="18904" cy="28229"/>
            </a:xfrm>
            <a:custGeom>
              <a:rect b="b" l="l" r="r" t="t"/>
              <a:pathLst>
                <a:path extrusionOk="0" h="333" w="223">
                  <a:moveTo>
                    <a:pt x="15" y="0"/>
                  </a:moveTo>
                  <a:lnTo>
                    <a:pt x="1" y="15"/>
                  </a:lnTo>
                  <a:lnTo>
                    <a:pt x="214" y="333"/>
                  </a:lnTo>
                  <a:lnTo>
                    <a:pt x="223" y="319"/>
                  </a:lnTo>
                  <a:lnTo>
                    <a:pt x="1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86"/>
            <p:cNvSpPr/>
            <p:nvPr/>
          </p:nvSpPr>
          <p:spPr>
            <a:xfrm>
              <a:off x="3036179" y="2214628"/>
              <a:ext cx="18904" cy="28229"/>
            </a:xfrm>
            <a:custGeom>
              <a:rect b="b" l="l" r="r" t="t"/>
              <a:pathLst>
                <a:path extrusionOk="0" h="333" w="223">
                  <a:moveTo>
                    <a:pt x="214" y="0"/>
                  </a:moveTo>
                  <a:lnTo>
                    <a:pt x="1" y="319"/>
                  </a:lnTo>
                  <a:lnTo>
                    <a:pt x="15" y="333"/>
                  </a:lnTo>
                  <a:lnTo>
                    <a:pt x="223" y="15"/>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86"/>
            <p:cNvSpPr/>
            <p:nvPr/>
          </p:nvSpPr>
          <p:spPr>
            <a:xfrm>
              <a:off x="3036179" y="2214628"/>
              <a:ext cx="19498" cy="28229"/>
            </a:xfrm>
            <a:custGeom>
              <a:rect b="b" l="l" r="r" t="t"/>
              <a:pathLst>
                <a:path extrusionOk="0" h="333" w="230">
                  <a:moveTo>
                    <a:pt x="214" y="15"/>
                  </a:moveTo>
                  <a:lnTo>
                    <a:pt x="214" y="319"/>
                  </a:lnTo>
                  <a:lnTo>
                    <a:pt x="15" y="319"/>
                  </a:lnTo>
                  <a:lnTo>
                    <a:pt x="15" y="15"/>
                  </a:lnTo>
                  <a:close/>
                  <a:moveTo>
                    <a:pt x="1" y="0"/>
                  </a:moveTo>
                  <a:lnTo>
                    <a:pt x="1" y="333"/>
                  </a:lnTo>
                  <a:lnTo>
                    <a:pt x="230" y="333"/>
                  </a:lnTo>
                  <a:lnTo>
                    <a:pt x="2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4" name="Shape 64"/>
        <p:cNvGrpSpPr/>
        <p:nvPr/>
      </p:nvGrpSpPr>
      <p:grpSpPr>
        <a:xfrm>
          <a:off x="0" y="0"/>
          <a:ext cx="0" cy="0"/>
          <a:chOff x="0" y="0"/>
          <a:chExt cx="0" cy="0"/>
        </a:xfrm>
      </p:grpSpPr>
      <p:sp>
        <p:nvSpPr>
          <p:cNvPr id="65" name="Google Shape;65;p60"/>
          <p:cNvSpPr txBox="1"/>
          <p:nvPr>
            <p:ph idx="1" type="subTitle"/>
          </p:nvPr>
        </p:nvSpPr>
        <p:spPr>
          <a:xfrm>
            <a:off x="5526479" y="2132175"/>
            <a:ext cx="23055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6" name="Google Shape;66;p60"/>
          <p:cNvSpPr txBox="1"/>
          <p:nvPr>
            <p:ph idx="2" type="subTitle"/>
          </p:nvPr>
        </p:nvSpPr>
        <p:spPr>
          <a:xfrm>
            <a:off x="5526479" y="3717975"/>
            <a:ext cx="23055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 name="Google Shape;67;p60"/>
          <p:cNvSpPr txBox="1"/>
          <p:nvPr>
            <p:ph type="title"/>
          </p:nvPr>
        </p:nvSpPr>
        <p:spPr>
          <a:xfrm>
            <a:off x="5526479" y="142098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700">
                <a:solidFill>
                  <a:schemeClr val="dk2"/>
                </a:solidFill>
                <a:latin typeface="Paytone One"/>
                <a:ea typeface="Paytone One"/>
                <a:cs typeface="Paytone One"/>
                <a:sym typeface="Paytone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60"/>
          <p:cNvSpPr txBox="1"/>
          <p:nvPr>
            <p:ph idx="3" type="title"/>
          </p:nvPr>
        </p:nvSpPr>
        <p:spPr>
          <a:xfrm>
            <a:off x="5526479" y="30067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700">
                <a:solidFill>
                  <a:schemeClr val="dk2"/>
                </a:solidFill>
                <a:latin typeface="Paytone One"/>
                <a:ea typeface="Paytone One"/>
                <a:cs typeface="Paytone One"/>
                <a:sym typeface="Paytone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60"/>
          <p:cNvSpPr txBox="1"/>
          <p:nvPr>
            <p:ph idx="4" type="subTitle"/>
          </p:nvPr>
        </p:nvSpPr>
        <p:spPr>
          <a:xfrm>
            <a:off x="5526479" y="1904175"/>
            <a:ext cx="23055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0" name="Google Shape;70;p60"/>
          <p:cNvSpPr txBox="1"/>
          <p:nvPr>
            <p:ph idx="5" type="subTitle"/>
          </p:nvPr>
        </p:nvSpPr>
        <p:spPr>
          <a:xfrm>
            <a:off x="5526479" y="3490050"/>
            <a:ext cx="23055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 name="Google Shape;71;p60"/>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200">
                <a:latin typeface="Paytone One"/>
                <a:ea typeface="Paytone One"/>
                <a:cs typeface="Paytone One"/>
                <a:sym typeface="Paytone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2" name="Google Shape;72;p60"/>
          <p:cNvSpPr txBox="1"/>
          <p:nvPr>
            <p:ph idx="7" type="subTitle"/>
          </p:nvPr>
        </p:nvSpPr>
        <p:spPr>
          <a:xfrm>
            <a:off x="2126407" y="2132175"/>
            <a:ext cx="23055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3" name="Google Shape;73;p60"/>
          <p:cNvSpPr txBox="1"/>
          <p:nvPr>
            <p:ph idx="8" type="subTitle"/>
          </p:nvPr>
        </p:nvSpPr>
        <p:spPr>
          <a:xfrm>
            <a:off x="2126407" y="3717975"/>
            <a:ext cx="23055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 name="Google Shape;74;p60"/>
          <p:cNvSpPr txBox="1"/>
          <p:nvPr>
            <p:ph idx="9" type="title"/>
          </p:nvPr>
        </p:nvSpPr>
        <p:spPr>
          <a:xfrm>
            <a:off x="2126407" y="142098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700">
                <a:solidFill>
                  <a:schemeClr val="dk2"/>
                </a:solidFill>
                <a:latin typeface="Paytone One"/>
                <a:ea typeface="Paytone One"/>
                <a:cs typeface="Paytone One"/>
                <a:sym typeface="Paytone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60"/>
          <p:cNvSpPr txBox="1"/>
          <p:nvPr>
            <p:ph idx="13" type="title"/>
          </p:nvPr>
        </p:nvSpPr>
        <p:spPr>
          <a:xfrm>
            <a:off x="2126407" y="30067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700">
                <a:solidFill>
                  <a:schemeClr val="dk2"/>
                </a:solidFill>
                <a:latin typeface="Paytone One"/>
                <a:ea typeface="Paytone One"/>
                <a:cs typeface="Paytone One"/>
                <a:sym typeface="Paytone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60"/>
          <p:cNvSpPr txBox="1"/>
          <p:nvPr>
            <p:ph idx="14" type="subTitle"/>
          </p:nvPr>
        </p:nvSpPr>
        <p:spPr>
          <a:xfrm>
            <a:off x="2126407" y="1904175"/>
            <a:ext cx="23055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 name="Google Shape;77;p60"/>
          <p:cNvSpPr txBox="1"/>
          <p:nvPr>
            <p:ph idx="15" type="subTitle"/>
          </p:nvPr>
        </p:nvSpPr>
        <p:spPr>
          <a:xfrm>
            <a:off x="2126407" y="3490050"/>
            <a:ext cx="23055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 name="Google Shape;78;p60"/>
          <p:cNvSpPr/>
          <p:nvPr/>
        </p:nvSpPr>
        <p:spPr>
          <a:xfrm flipH="1">
            <a:off x="-178050" y="4938645"/>
            <a:ext cx="15201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0"/>
          <p:cNvSpPr/>
          <p:nvPr/>
        </p:nvSpPr>
        <p:spPr>
          <a:xfrm>
            <a:off x="8123010" y="447943"/>
            <a:ext cx="615546" cy="183099"/>
          </a:xfrm>
          <a:custGeom>
            <a:rect b="b" l="l" r="r" t="t"/>
            <a:pathLst>
              <a:path extrusionOk="0" h="876" w="2944">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0"/>
          <p:cNvSpPr/>
          <p:nvPr/>
        </p:nvSpPr>
        <p:spPr>
          <a:xfrm>
            <a:off x="8490278" y="199613"/>
            <a:ext cx="248263" cy="248333"/>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0"/>
          <p:cNvSpPr/>
          <p:nvPr/>
        </p:nvSpPr>
        <p:spPr>
          <a:xfrm>
            <a:off x="131728" y="4709083"/>
            <a:ext cx="841758" cy="229566"/>
          </a:xfrm>
          <a:custGeom>
            <a:rect b="b" l="l" r="r" t="t"/>
            <a:pathLst>
              <a:path extrusionOk="0" h="2607" w="956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60"/>
          <p:cNvGrpSpPr/>
          <p:nvPr/>
        </p:nvGrpSpPr>
        <p:grpSpPr>
          <a:xfrm>
            <a:off x="889357" y="4491052"/>
            <a:ext cx="405380" cy="447597"/>
            <a:chOff x="481807" y="4544902"/>
            <a:chExt cx="405380" cy="447597"/>
          </a:xfrm>
        </p:grpSpPr>
        <p:sp>
          <p:nvSpPr>
            <p:cNvPr id="83" name="Google Shape;83;p60"/>
            <p:cNvSpPr/>
            <p:nvPr/>
          </p:nvSpPr>
          <p:spPr>
            <a:xfrm>
              <a:off x="696559" y="4719609"/>
              <a:ext cx="10566" cy="272890"/>
            </a:xfrm>
            <a:custGeom>
              <a:rect b="b" l="l" r="r" t="t"/>
              <a:pathLst>
                <a:path extrusionOk="0" h="3099" w="120">
                  <a:moveTo>
                    <a:pt x="0" y="1"/>
                  </a:moveTo>
                  <a:lnTo>
                    <a:pt x="66" y="3099"/>
                  </a:lnTo>
                  <a:lnTo>
                    <a:pt x="119" y="3099"/>
                  </a:lnTo>
                  <a:lnTo>
                    <a:pt x="5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0"/>
            <p:cNvSpPr/>
            <p:nvPr/>
          </p:nvSpPr>
          <p:spPr>
            <a:xfrm>
              <a:off x="699817" y="4728239"/>
              <a:ext cx="120012" cy="64634"/>
            </a:xfrm>
            <a:custGeom>
              <a:rect b="b" l="l" r="r" t="t"/>
              <a:pathLst>
                <a:path extrusionOk="0" h="734" w="1363">
                  <a:moveTo>
                    <a:pt x="1311" y="1"/>
                  </a:moveTo>
                  <a:lnTo>
                    <a:pt x="1311" y="548"/>
                  </a:lnTo>
                  <a:cubicBezTo>
                    <a:pt x="1311" y="623"/>
                    <a:pt x="1208" y="682"/>
                    <a:pt x="1089" y="682"/>
                  </a:cubicBezTo>
                  <a:lnTo>
                    <a:pt x="0" y="682"/>
                  </a:lnTo>
                  <a:lnTo>
                    <a:pt x="0" y="733"/>
                  </a:lnTo>
                  <a:lnTo>
                    <a:pt x="1089" y="733"/>
                  </a:lnTo>
                  <a:cubicBezTo>
                    <a:pt x="1238" y="733"/>
                    <a:pt x="1363" y="651"/>
                    <a:pt x="1363" y="548"/>
                  </a:cubicBezTo>
                  <a:lnTo>
                    <a:pt x="136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0"/>
            <p:cNvSpPr/>
            <p:nvPr/>
          </p:nvSpPr>
          <p:spPr>
            <a:xfrm>
              <a:off x="697792" y="4809076"/>
              <a:ext cx="69295" cy="78371"/>
            </a:xfrm>
            <a:custGeom>
              <a:rect b="b" l="l" r="r" t="t"/>
              <a:pathLst>
                <a:path extrusionOk="0" h="890" w="787">
                  <a:moveTo>
                    <a:pt x="728" y="0"/>
                  </a:moveTo>
                  <a:lnTo>
                    <a:pt x="697" y="534"/>
                  </a:lnTo>
                  <a:cubicBezTo>
                    <a:pt x="690" y="704"/>
                    <a:pt x="550" y="838"/>
                    <a:pt x="379" y="838"/>
                  </a:cubicBezTo>
                  <a:lnTo>
                    <a:pt x="363" y="838"/>
                  </a:lnTo>
                  <a:cubicBezTo>
                    <a:pt x="274" y="831"/>
                    <a:pt x="201" y="793"/>
                    <a:pt x="141" y="728"/>
                  </a:cubicBezTo>
                  <a:cubicBezTo>
                    <a:pt x="82" y="667"/>
                    <a:pt x="52" y="585"/>
                    <a:pt x="61" y="496"/>
                  </a:cubicBezTo>
                  <a:lnTo>
                    <a:pt x="0" y="496"/>
                  </a:lnTo>
                  <a:cubicBezTo>
                    <a:pt x="0" y="594"/>
                    <a:pt x="31" y="690"/>
                    <a:pt x="96" y="763"/>
                  </a:cubicBezTo>
                  <a:cubicBezTo>
                    <a:pt x="164" y="838"/>
                    <a:pt x="260" y="882"/>
                    <a:pt x="356" y="889"/>
                  </a:cubicBezTo>
                  <a:lnTo>
                    <a:pt x="379" y="889"/>
                  </a:lnTo>
                  <a:cubicBezTo>
                    <a:pt x="578" y="889"/>
                    <a:pt x="742" y="735"/>
                    <a:pt x="756" y="534"/>
                  </a:cubicBezTo>
                  <a:lnTo>
                    <a:pt x="786" y="7"/>
                  </a:lnTo>
                  <a:lnTo>
                    <a:pt x="72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0"/>
            <p:cNvSpPr/>
            <p:nvPr/>
          </p:nvSpPr>
          <p:spPr>
            <a:xfrm>
              <a:off x="593453" y="4740655"/>
              <a:ext cx="104427" cy="102499"/>
            </a:xfrm>
            <a:custGeom>
              <a:rect b="b" l="l" r="r" t="t"/>
              <a:pathLst>
                <a:path extrusionOk="0" h="1164" w="1186">
                  <a:moveTo>
                    <a:pt x="1" y="0"/>
                  </a:moveTo>
                  <a:lnTo>
                    <a:pt x="1" y="695"/>
                  </a:lnTo>
                  <a:cubicBezTo>
                    <a:pt x="1" y="955"/>
                    <a:pt x="207" y="1163"/>
                    <a:pt x="467" y="1163"/>
                  </a:cubicBezTo>
                  <a:lnTo>
                    <a:pt x="1185" y="1163"/>
                  </a:lnTo>
                  <a:lnTo>
                    <a:pt x="1185" y="1112"/>
                  </a:lnTo>
                  <a:lnTo>
                    <a:pt x="467" y="1112"/>
                  </a:lnTo>
                  <a:cubicBezTo>
                    <a:pt x="237" y="1112"/>
                    <a:pt x="60" y="927"/>
                    <a:pt x="60" y="695"/>
                  </a:cubicBezTo>
                  <a:lnTo>
                    <a:pt x="6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0"/>
            <p:cNvSpPr/>
            <p:nvPr/>
          </p:nvSpPr>
          <p:spPr>
            <a:xfrm>
              <a:off x="710911" y="4741887"/>
              <a:ext cx="102490" cy="77138"/>
            </a:xfrm>
            <a:custGeom>
              <a:rect b="b" l="l" r="r" t="t"/>
              <a:pathLst>
                <a:path extrusionOk="0" h="876" w="1164">
                  <a:moveTo>
                    <a:pt x="586" y="0"/>
                  </a:moveTo>
                  <a:cubicBezTo>
                    <a:pt x="259" y="0"/>
                    <a:pt x="1" y="192"/>
                    <a:pt x="1" y="438"/>
                  </a:cubicBezTo>
                  <a:cubicBezTo>
                    <a:pt x="1" y="674"/>
                    <a:pt x="259" y="875"/>
                    <a:pt x="586" y="875"/>
                  </a:cubicBezTo>
                  <a:cubicBezTo>
                    <a:pt x="904" y="875"/>
                    <a:pt x="1164" y="674"/>
                    <a:pt x="1164" y="438"/>
                  </a:cubicBezTo>
                  <a:cubicBezTo>
                    <a:pt x="1164" y="192"/>
                    <a:pt x="904" y="0"/>
                    <a:pt x="586"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0"/>
            <p:cNvSpPr/>
            <p:nvPr/>
          </p:nvSpPr>
          <p:spPr>
            <a:xfrm>
              <a:off x="582359" y="4544902"/>
              <a:ext cx="217307" cy="184040"/>
            </a:xfrm>
            <a:custGeom>
              <a:rect b="b" l="l" r="r" t="t"/>
              <a:pathLst>
                <a:path extrusionOk="0" h="2090" w="2468">
                  <a:moveTo>
                    <a:pt x="1238" y="0"/>
                  </a:moveTo>
                  <a:cubicBezTo>
                    <a:pt x="555" y="0"/>
                    <a:pt x="1" y="473"/>
                    <a:pt x="1" y="1044"/>
                  </a:cubicBezTo>
                  <a:cubicBezTo>
                    <a:pt x="1" y="1622"/>
                    <a:pt x="555" y="2090"/>
                    <a:pt x="1238" y="2090"/>
                  </a:cubicBezTo>
                  <a:cubicBezTo>
                    <a:pt x="1912" y="2090"/>
                    <a:pt x="2467" y="1622"/>
                    <a:pt x="2467" y="1044"/>
                  </a:cubicBezTo>
                  <a:cubicBezTo>
                    <a:pt x="2467" y="473"/>
                    <a:pt x="1912" y="0"/>
                    <a:pt x="1238"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0"/>
            <p:cNvSpPr/>
            <p:nvPr/>
          </p:nvSpPr>
          <p:spPr>
            <a:xfrm>
              <a:off x="481807" y="4645992"/>
              <a:ext cx="234389" cy="107078"/>
            </a:xfrm>
            <a:custGeom>
              <a:rect b="b" l="l" r="r" t="t"/>
              <a:pathLst>
                <a:path extrusionOk="0" h="1216" w="2662">
                  <a:moveTo>
                    <a:pt x="609" y="1"/>
                  </a:moveTo>
                  <a:cubicBezTo>
                    <a:pt x="275" y="1"/>
                    <a:pt x="1" y="275"/>
                    <a:pt x="1" y="607"/>
                  </a:cubicBezTo>
                  <a:cubicBezTo>
                    <a:pt x="1" y="949"/>
                    <a:pt x="275" y="1216"/>
                    <a:pt x="609" y="1216"/>
                  </a:cubicBezTo>
                  <a:lnTo>
                    <a:pt x="2053" y="1216"/>
                  </a:lnTo>
                  <a:cubicBezTo>
                    <a:pt x="2395" y="1216"/>
                    <a:pt x="2661" y="949"/>
                    <a:pt x="2661" y="607"/>
                  </a:cubicBezTo>
                  <a:cubicBezTo>
                    <a:pt x="2661" y="275"/>
                    <a:pt x="2395" y="1"/>
                    <a:pt x="2053"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0"/>
            <p:cNvSpPr/>
            <p:nvPr/>
          </p:nvSpPr>
          <p:spPr>
            <a:xfrm>
              <a:off x="750093" y="4652421"/>
              <a:ext cx="137094" cy="82950"/>
            </a:xfrm>
            <a:custGeom>
              <a:rect b="b" l="l" r="r" t="t"/>
              <a:pathLst>
                <a:path extrusionOk="0" h="942" w="1557">
                  <a:moveTo>
                    <a:pt x="466" y="1"/>
                  </a:moveTo>
                  <a:cubicBezTo>
                    <a:pt x="207" y="1"/>
                    <a:pt x="0" y="216"/>
                    <a:pt x="0" y="476"/>
                  </a:cubicBezTo>
                  <a:cubicBezTo>
                    <a:pt x="0" y="728"/>
                    <a:pt x="207" y="942"/>
                    <a:pt x="466" y="942"/>
                  </a:cubicBezTo>
                  <a:lnTo>
                    <a:pt x="1082" y="942"/>
                  </a:lnTo>
                  <a:cubicBezTo>
                    <a:pt x="1341" y="942"/>
                    <a:pt x="1556" y="728"/>
                    <a:pt x="1556" y="476"/>
                  </a:cubicBezTo>
                  <a:cubicBezTo>
                    <a:pt x="1556" y="216"/>
                    <a:pt x="1341" y="1"/>
                    <a:pt x="1082"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60"/>
          <p:cNvSpPr/>
          <p:nvPr/>
        </p:nvSpPr>
        <p:spPr>
          <a:xfrm>
            <a:off x="7874079" y="359621"/>
            <a:ext cx="287099" cy="85399"/>
          </a:xfrm>
          <a:custGeom>
            <a:rect b="b" l="l" r="r" t="t"/>
            <a:pathLst>
              <a:path extrusionOk="0" h="876" w="2944">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 name="Google Shape;92;p60"/>
          <p:cNvGrpSpPr/>
          <p:nvPr/>
        </p:nvGrpSpPr>
        <p:grpSpPr>
          <a:xfrm>
            <a:off x="1443774" y="4938638"/>
            <a:ext cx="2749702" cy="122914"/>
            <a:chOff x="5024149" y="4918613"/>
            <a:chExt cx="2749702" cy="122914"/>
          </a:xfrm>
        </p:grpSpPr>
        <p:sp>
          <p:nvSpPr>
            <p:cNvPr id="93" name="Google Shape;93;p60"/>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0"/>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0"/>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0"/>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0"/>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0"/>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0"/>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0"/>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0"/>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0"/>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0"/>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0"/>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0"/>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0"/>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0"/>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0"/>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0"/>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0"/>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0"/>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0"/>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0"/>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0"/>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0"/>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0"/>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0"/>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0"/>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60"/>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0"/>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0"/>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0"/>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325" name="Shape 232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26" name="Shape 2326"/>
        <p:cNvGrpSpPr/>
        <p:nvPr/>
      </p:nvGrpSpPr>
      <p:grpSpPr>
        <a:xfrm>
          <a:off x="0" y="0"/>
          <a:ext cx="0" cy="0"/>
          <a:chOff x="0" y="0"/>
          <a:chExt cx="0" cy="0"/>
        </a:xfrm>
      </p:grpSpPr>
      <p:sp>
        <p:nvSpPr>
          <p:cNvPr id="2327" name="Google Shape;2327;p91"/>
          <p:cNvSpPr/>
          <p:nvPr/>
        </p:nvSpPr>
        <p:spPr>
          <a:xfrm>
            <a:off x="723367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8" name="Google Shape;2328;p91"/>
          <p:cNvGrpSpPr/>
          <p:nvPr/>
        </p:nvGrpSpPr>
        <p:grpSpPr>
          <a:xfrm>
            <a:off x="4382899" y="4938638"/>
            <a:ext cx="2749702" cy="122914"/>
            <a:chOff x="5024149" y="4918613"/>
            <a:chExt cx="2749702" cy="122914"/>
          </a:xfrm>
        </p:grpSpPr>
        <p:sp>
          <p:nvSpPr>
            <p:cNvPr id="2329" name="Google Shape;2329;p91"/>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91"/>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91"/>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91"/>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91"/>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91"/>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91"/>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91"/>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91"/>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91"/>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91"/>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91"/>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91"/>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91"/>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91"/>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91"/>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91"/>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91"/>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91"/>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91"/>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91"/>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91"/>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91"/>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91"/>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91"/>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91"/>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91"/>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91"/>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91"/>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91"/>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9" name="Google Shape;2359;p91"/>
          <p:cNvGrpSpPr/>
          <p:nvPr/>
        </p:nvGrpSpPr>
        <p:grpSpPr>
          <a:xfrm>
            <a:off x="7513123" y="4476944"/>
            <a:ext cx="629337" cy="461701"/>
            <a:chOff x="4891675" y="2045050"/>
            <a:chExt cx="168200" cy="123400"/>
          </a:xfrm>
        </p:grpSpPr>
        <p:sp>
          <p:nvSpPr>
            <p:cNvPr id="2360" name="Google Shape;2360;p91"/>
            <p:cNvSpPr/>
            <p:nvPr/>
          </p:nvSpPr>
          <p:spPr>
            <a:xfrm>
              <a:off x="4949100" y="2045050"/>
              <a:ext cx="110775" cy="107675"/>
            </a:xfrm>
            <a:custGeom>
              <a:rect b="b" l="l" r="r" t="t"/>
              <a:pathLst>
                <a:path extrusionOk="0" h="4307" w="4431">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91"/>
            <p:cNvSpPr/>
            <p:nvPr/>
          </p:nvSpPr>
          <p:spPr>
            <a:xfrm>
              <a:off x="4949100" y="2046550"/>
              <a:ext cx="53750" cy="106175"/>
            </a:xfrm>
            <a:custGeom>
              <a:rect b="b" l="l" r="r" t="t"/>
              <a:pathLst>
                <a:path extrusionOk="0" h="4247" w="215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91"/>
            <p:cNvSpPr/>
            <p:nvPr/>
          </p:nvSpPr>
          <p:spPr>
            <a:xfrm>
              <a:off x="5001125" y="2093950"/>
              <a:ext cx="7800" cy="74500"/>
            </a:xfrm>
            <a:custGeom>
              <a:rect b="b" l="l" r="r" t="t"/>
              <a:pathLst>
                <a:path extrusionOk="0" h="2980" w="312">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91"/>
            <p:cNvSpPr/>
            <p:nvPr/>
          </p:nvSpPr>
          <p:spPr>
            <a:xfrm>
              <a:off x="4984100" y="2120275"/>
              <a:ext cx="20975" cy="17075"/>
            </a:xfrm>
            <a:custGeom>
              <a:rect b="b" l="l" r="r" t="t"/>
              <a:pathLst>
                <a:path extrusionOk="0" h="683" w="839">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91"/>
            <p:cNvSpPr/>
            <p:nvPr/>
          </p:nvSpPr>
          <p:spPr>
            <a:xfrm>
              <a:off x="5005050" y="2115675"/>
              <a:ext cx="17975" cy="14475"/>
            </a:xfrm>
            <a:custGeom>
              <a:rect b="b" l="l" r="r" t="t"/>
              <a:pathLst>
                <a:path extrusionOk="0" h="579" w="719">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91"/>
            <p:cNvSpPr/>
            <p:nvPr/>
          </p:nvSpPr>
          <p:spPr>
            <a:xfrm>
              <a:off x="4990600" y="2105300"/>
              <a:ext cx="14475" cy="11675"/>
            </a:xfrm>
            <a:custGeom>
              <a:rect b="b" l="l" r="r" t="t"/>
              <a:pathLst>
                <a:path extrusionOk="0" h="467" w="579">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91"/>
            <p:cNvSpPr/>
            <p:nvPr/>
          </p:nvSpPr>
          <p:spPr>
            <a:xfrm>
              <a:off x="4891675" y="2046750"/>
              <a:ext cx="64475" cy="81525"/>
            </a:xfrm>
            <a:custGeom>
              <a:rect b="b" l="l" r="r" t="t"/>
              <a:pathLst>
                <a:path extrusionOk="0" h="3261" w="2579">
                  <a:moveTo>
                    <a:pt x="1290" y="1"/>
                  </a:moveTo>
                  <a:cubicBezTo>
                    <a:pt x="726" y="1"/>
                    <a:pt x="274" y="452"/>
                    <a:pt x="274" y="1016"/>
                  </a:cubicBezTo>
                  <a:cubicBezTo>
                    <a:pt x="274" y="1068"/>
                    <a:pt x="281" y="1112"/>
                    <a:pt x="281" y="1157"/>
                  </a:cubicBezTo>
                  <a:cubicBezTo>
                    <a:pt x="103" y="1379"/>
                    <a:pt x="0" y="1660"/>
                    <a:pt x="0" y="1964"/>
                  </a:cubicBezTo>
                  <a:cubicBezTo>
                    <a:pt x="0" y="2682"/>
                    <a:pt x="578" y="3260"/>
                    <a:pt x="1290" y="3260"/>
                  </a:cubicBezTo>
                  <a:cubicBezTo>
                    <a:pt x="2001" y="3260"/>
                    <a:pt x="2579" y="2682"/>
                    <a:pt x="2579" y="1964"/>
                  </a:cubicBezTo>
                  <a:cubicBezTo>
                    <a:pt x="2579" y="1660"/>
                    <a:pt x="2476" y="1379"/>
                    <a:pt x="2298" y="1157"/>
                  </a:cubicBezTo>
                  <a:cubicBezTo>
                    <a:pt x="2305" y="1112"/>
                    <a:pt x="2305" y="1068"/>
                    <a:pt x="2305" y="1016"/>
                  </a:cubicBezTo>
                  <a:cubicBezTo>
                    <a:pt x="2305" y="452"/>
                    <a:pt x="1853" y="1"/>
                    <a:pt x="129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91"/>
            <p:cNvSpPr/>
            <p:nvPr/>
          </p:nvSpPr>
          <p:spPr>
            <a:xfrm>
              <a:off x="4923900" y="2071625"/>
              <a:ext cx="3000" cy="96825"/>
            </a:xfrm>
            <a:custGeom>
              <a:rect b="b" l="l" r="r" t="t"/>
              <a:pathLst>
                <a:path extrusionOk="0" h="3873" w="120">
                  <a:moveTo>
                    <a:pt x="54" y="0"/>
                  </a:moveTo>
                  <a:cubicBezTo>
                    <a:pt x="53" y="0"/>
                    <a:pt x="52" y="4"/>
                    <a:pt x="52" y="14"/>
                  </a:cubicBezTo>
                  <a:lnTo>
                    <a:pt x="1" y="3821"/>
                  </a:lnTo>
                  <a:cubicBezTo>
                    <a:pt x="1" y="3852"/>
                    <a:pt x="22" y="3873"/>
                    <a:pt x="52" y="3873"/>
                  </a:cubicBezTo>
                  <a:lnTo>
                    <a:pt x="59" y="3873"/>
                  </a:lnTo>
                  <a:cubicBezTo>
                    <a:pt x="89" y="3873"/>
                    <a:pt x="120" y="3852"/>
                    <a:pt x="120" y="3821"/>
                  </a:cubicBezTo>
                  <a:cubicBezTo>
                    <a:pt x="120" y="3821"/>
                    <a:pt x="89"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91"/>
            <p:cNvSpPr/>
            <p:nvPr/>
          </p:nvSpPr>
          <p:spPr>
            <a:xfrm>
              <a:off x="4907050" y="2095075"/>
              <a:ext cx="18350" cy="15050"/>
            </a:xfrm>
            <a:custGeom>
              <a:rect b="b" l="l" r="r" t="t"/>
              <a:pathLst>
                <a:path extrusionOk="0" h="602" w="734">
                  <a:moveTo>
                    <a:pt x="1" y="1"/>
                  </a:moveTo>
                  <a:lnTo>
                    <a:pt x="1" y="1"/>
                  </a:lnTo>
                  <a:cubicBezTo>
                    <a:pt x="353" y="583"/>
                    <a:pt x="681" y="602"/>
                    <a:pt x="722" y="602"/>
                  </a:cubicBezTo>
                  <a:cubicBezTo>
                    <a:pt x="725" y="602"/>
                    <a:pt x="726" y="602"/>
                    <a:pt x="726" y="602"/>
                  </a:cubicBezTo>
                  <a:lnTo>
                    <a:pt x="733" y="513"/>
                  </a:lnTo>
                  <a:lnTo>
                    <a:pt x="733" y="513"/>
                  </a:lnTo>
                  <a:cubicBezTo>
                    <a:pt x="733" y="513"/>
                    <a:pt x="724" y="520"/>
                    <a:pt x="699" y="520"/>
                  </a:cubicBezTo>
                  <a:cubicBezTo>
                    <a:pt x="651" y="520"/>
                    <a:pt x="544" y="494"/>
                    <a:pt x="333" y="342"/>
                  </a:cubicBezTo>
                  <a:cubicBezTo>
                    <a:pt x="141" y="20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91"/>
            <p:cNvSpPr/>
            <p:nvPr/>
          </p:nvSpPr>
          <p:spPr>
            <a:xfrm>
              <a:off x="4925375" y="2090850"/>
              <a:ext cx="15575" cy="12800"/>
            </a:xfrm>
            <a:custGeom>
              <a:rect b="b" l="l" r="r" t="t"/>
              <a:pathLst>
                <a:path extrusionOk="0" h="512" w="623">
                  <a:moveTo>
                    <a:pt x="623" y="1"/>
                  </a:moveTo>
                  <a:cubicBezTo>
                    <a:pt x="622" y="1"/>
                    <a:pt x="496" y="179"/>
                    <a:pt x="335" y="289"/>
                  </a:cubicBezTo>
                  <a:cubicBezTo>
                    <a:pt x="156" y="420"/>
                    <a:pt x="68" y="443"/>
                    <a:pt x="28" y="443"/>
                  </a:cubicBezTo>
                  <a:cubicBezTo>
                    <a:pt x="7" y="443"/>
                    <a:pt x="0" y="436"/>
                    <a:pt x="0" y="436"/>
                  </a:cubicBezTo>
                  <a:lnTo>
                    <a:pt x="0" y="511"/>
                  </a:lnTo>
                  <a:cubicBezTo>
                    <a:pt x="0" y="511"/>
                    <a:pt x="1" y="511"/>
                    <a:pt x="3" y="511"/>
                  </a:cubicBezTo>
                  <a:cubicBezTo>
                    <a:pt x="31" y="511"/>
                    <a:pt x="314" y="498"/>
                    <a:pt x="6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91"/>
            <p:cNvSpPr/>
            <p:nvPr/>
          </p:nvSpPr>
          <p:spPr>
            <a:xfrm>
              <a:off x="4912775" y="2081750"/>
              <a:ext cx="12625" cy="10250"/>
            </a:xfrm>
            <a:custGeom>
              <a:rect b="b" l="l" r="r" t="t"/>
              <a:pathLst>
                <a:path extrusionOk="0" h="410" w="505">
                  <a:moveTo>
                    <a:pt x="1" y="0"/>
                  </a:moveTo>
                  <a:lnTo>
                    <a:pt x="1" y="0"/>
                  </a:lnTo>
                  <a:cubicBezTo>
                    <a:pt x="244" y="397"/>
                    <a:pt x="467" y="409"/>
                    <a:pt x="494" y="409"/>
                  </a:cubicBezTo>
                  <a:cubicBezTo>
                    <a:pt x="496" y="409"/>
                    <a:pt x="497" y="409"/>
                    <a:pt x="497" y="409"/>
                  </a:cubicBezTo>
                  <a:lnTo>
                    <a:pt x="504" y="349"/>
                  </a:lnTo>
                  <a:lnTo>
                    <a:pt x="504" y="349"/>
                  </a:lnTo>
                  <a:cubicBezTo>
                    <a:pt x="504" y="349"/>
                    <a:pt x="498" y="354"/>
                    <a:pt x="479" y="354"/>
                  </a:cubicBezTo>
                  <a:cubicBezTo>
                    <a:pt x="446" y="354"/>
                    <a:pt x="374" y="336"/>
                    <a:pt x="230" y="231"/>
                  </a:cubicBezTo>
                  <a:cubicBezTo>
                    <a:pt x="97" y="143"/>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1" name="Google Shape;2371;p91"/>
          <p:cNvSpPr/>
          <p:nvPr/>
        </p:nvSpPr>
        <p:spPr>
          <a:xfrm>
            <a:off x="8081200" y="4775225"/>
            <a:ext cx="628785" cy="171475"/>
          </a:xfrm>
          <a:custGeom>
            <a:rect b="b" l="l" r="r" t="t"/>
            <a:pathLst>
              <a:path extrusionOk="0" h="2607" w="956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72" name="Google Shape;2372;p91"/>
          <p:cNvGrpSpPr/>
          <p:nvPr/>
        </p:nvGrpSpPr>
        <p:grpSpPr>
          <a:xfrm>
            <a:off x="8040197" y="4366034"/>
            <a:ext cx="280222" cy="572731"/>
            <a:chOff x="684763" y="4011150"/>
            <a:chExt cx="453875" cy="927500"/>
          </a:xfrm>
        </p:grpSpPr>
        <p:sp>
          <p:nvSpPr>
            <p:cNvPr id="2373" name="Google Shape;2373;p91"/>
            <p:cNvSpPr/>
            <p:nvPr/>
          </p:nvSpPr>
          <p:spPr>
            <a:xfrm>
              <a:off x="900663" y="4285675"/>
              <a:ext cx="44150" cy="652975"/>
            </a:xfrm>
            <a:custGeom>
              <a:rect b="b" l="l" r="r" t="t"/>
              <a:pathLst>
                <a:path extrusionOk="0" h="26119" w="1766">
                  <a:moveTo>
                    <a:pt x="217" y="0"/>
                  </a:moveTo>
                  <a:lnTo>
                    <a:pt x="0" y="26118"/>
                  </a:lnTo>
                  <a:lnTo>
                    <a:pt x="1765" y="26118"/>
                  </a:lnTo>
                  <a:lnTo>
                    <a:pt x="1298" y="91"/>
                  </a:lnTo>
                  <a:lnTo>
                    <a:pt x="21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91"/>
            <p:cNvSpPr/>
            <p:nvPr/>
          </p:nvSpPr>
          <p:spPr>
            <a:xfrm>
              <a:off x="913313" y="4011150"/>
              <a:ext cx="53125" cy="254200"/>
            </a:xfrm>
            <a:custGeom>
              <a:rect b="b" l="l" r="r" t="t"/>
              <a:pathLst>
                <a:path extrusionOk="0" h="10168" w="2125">
                  <a:moveTo>
                    <a:pt x="1008" y="1"/>
                  </a:moveTo>
                  <a:lnTo>
                    <a:pt x="0" y="9899"/>
                  </a:lnTo>
                  <a:lnTo>
                    <a:pt x="740" y="10168"/>
                  </a:lnTo>
                  <a:lnTo>
                    <a:pt x="2125" y="8710"/>
                  </a:lnTo>
                  <a:lnTo>
                    <a:pt x="1532" y="416"/>
                  </a:lnTo>
                  <a:lnTo>
                    <a:pt x="10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91"/>
            <p:cNvSpPr/>
            <p:nvPr/>
          </p:nvSpPr>
          <p:spPr>
            <a:xfrm>
              <a:off x="920438" y="4275725"/>
              <a:ext cx="218200" cy="150150"/>
            </a:xfrm>
            <a:custGeom>
              <a:rect b="b" l="l" r="r" t="t"/>
              <a:pathLst>
                <a:path extrusionOk="0" h="6006" w="8728">
                  <a:moveTo>
                    <a:pt x="598" y="0"/>
                  </a:moveTo>
                  <a:lnTo>
                    <a:pt x="1" y="506"/>
                  </a:lnTo>
                  <a:lnTo>
                    <a:pt x="598" y="2453"/>
                  </a:lnTo>
                  <a:lnTo>
                    <a:pt x="8113" y="6005"/>
                  </a:lnTo>
                  <a:lnTo>
                    <a:pt x="8727" y="5750"/>
                  </a:lnTo>
                  <a:lnTo>
                    <a:pt x="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91"/>
            <p:cNvSpPr/>
            <p:nvPr/>
          </p:nvSpPr>
          <p:spPr>
            <a:xfrm>
              <a:off x="684763" y="4256350"/>
              <a:ext cx="222725" cy="140625"/>
            </a:xfrm>
            <a:custGeom>
              <a:rect b="b" l="l" r="r" t="t"/>
              <a:pathLst>
                <a:path extrusionOk="0" h="5625" w="8909">
                  <a:moveTo>
                    <a:pt x="6746" y="1"/>
                  </a:moveTo>
                  <a:lnTo>
                    <a:pt x="74" y="4959"/>
                  </a:lnTo>
                  <a:lnTo>
                    <a:pt x="1" y="5625"/>
                  </a:lnTo>
                  <a:lnTo>
                    <a:pt x="8909" y="1173"/>
                  </a:lnTo>
                  <a:lnTo>
                    <a:pt x="8727" y="377"/>
                  </a:lnTo>
                  <a:lnTo>
                    <a:pt x="67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91"/>
            <p:cNvSpPr/>
            <p:nvPr/>
          </p:nvSpPr>
          <p:spPr>
            <a:xfrm>
              <a:off x="888013" y="4245000"/>
              <a:ext cx="61350" cy="58400"/>
            </a:xfrm>
            <a:custGeom>
              <a:rect b="b" l="l" r="r" t="t"/>
              <a:pathLst>
                <a:path extrusionOk="0" h="2336" w="2454">
                  <a:moveTo>
                    <a:pt x="1223" y="0"/>
                  </a:moveTo>
                  <a:cubicBezTo>
                    <a:pt x="1189" y="0"/>
                    <a:pt x="1155" y="2"/>
                    <a:pt x="1121" y="5"/>
                  </a:cubicBezTo>
                  <a:cubicBezTo>
                    <a:pt x="472" y="74"/>
                    <a:pt x="0" y="654"/>
                    <a:pt x="74" y="1285"/>
                  </a:cubicBezTo>
                  <a:cubicBezTo>
                    <a:pt x="142" y="1889"/>
                    <a:pt x="630" y="2336"/>
                    <a:pt x="1220" y="2336"/>
                  </a:cubicBezTo>
                  <a:cubicBezTo>
                    <a:pt x="1264" y="2336"/>
                    <a:pt x="1309" y="2333"/>
                    <a:pt x="1354" y="2328"/>
                  </a:cubicBezTo>
                  <a:cubicBezTo>
                    <a:pt x="1986" y="2259"/>
                    <a:pt x="2453" y="1696"/>
                    <a:pt x="2401" y="1047"/>
                  </a:cubicBezTo>
                  <a:cubicBezTo>
                    <a:pt x="2332" y="454"/>
                    <a:pt x="1813" y="0"/>
                    <a:pt x="1223"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8" name="Google Shape;2378;p91"/>
          <p:cNvGrpSpPr/>
          <p:nvPr/>
        </p:nvGrpSpPr>
        <p:grpSpPr>
          <a:xfrm>
            <a:off x="8384604" y="4366034"/>
            <a:ext cx="280222" cy="572731"/>
            <a:chOff x="684763" y="4011150"/>
            <a:chExt cx="453875" cy="927500"/>
          </a:xfrm>
        </p:grpSpPr>
        <p:sp>
          <p:nvSpPr>
            <p:cNvPr id="2379" name="Google Shape;2379;p91"/>
            <p:cNvSpPr/>
            <p:nvPr/>
          </p:nvSpPr>
          <p:spPr>
            <a:xfrm>
              <a:off x="900663" y="4285675"/>
              <a:ext cx="44150" cy="652975"/>
            </a:xfrm>
            <a:custGeom>
              <a:rect b="b" l="l" r="r" t="t"/>
              <a:pathLst>
                <a:path extrusionOk="0" h="26119" w="1766">
                  <a:moveTo>
                    <a:pt x="217" y="0"/>
                  </a:moveTo>
                  <a:lnTo>
                    <a:pt x="0" y="26118"/>
                  </a:lnTo>
                  <a:lnTo>
                    <a:pt x="1765" y="26118"/>
                  </a:lnTo>
                  <a:lnTo>
                    <a:pt x="1298" y="91"/>
                  </a:lnTo>
                  <a:lnTo>
                    <a:pt x="21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91"/>
            <p:cNvSpPr/>
            <p:nvPr/>
          </p:nvSpPr>
          <p:spPr>
            <a:xfrm>
              <a:off x="913313" y="4011150"/>
              <a:ext cx="53125" cy="254200"/>
            </a:xfrm>
            <a:custGeom>
              <a:rect b="b" l="l" r="r" t="t"/>
              <a:pathLst>
                <a:path extrusionOk="0" h="10168" w="2125">
                  <a:moveTo>
                    <a:pt x="1008" y="1"/>
                  </a:moveTo>
                  <a:lnTo>
                    <a:pt x="0" y="9899"/>
                  </a:lnTo>
                  <a:lnTo>
                    <a:pt x="740" y="10168"/>
                  </a:lnTo>
                  <a:lnTo>
                    <a:pt x="2125" y="8710"/>
                  </a:lnTo>
                  <a:lnTo>
                    <a:pt x="1532" y="416"/>
                  </a:lnTo>
                  <a:lnTo>
                    <a:pt x="10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91"/>
            <p:cNvSpPr/>
            <p:nvPr/>
          </p:nvSpPr>
          <p:spPr>
            <a:xfrm>
              <a:off x="920438" y="4275725"/>
              <a:ext cx="218200" cy="150150"/>
            </a:xfrm>
            <a:custGeom>
              <a:rect b="b" l="l" r="r" t="t"/>
              <a:pathLst>
                <a:path extrusionOk="0" h="6006" w="8728">
                  <a:moveTo>
                    <a:pt x="598" y="0"/>
                  </a:moveTo>
                  <a:lnTo>
                    <a:pt x="1" y="506"/>
                  </a:lnTo>
                  <a:lnTo>
                    <a:pt x="598" y="2453"/>
                  </a:lnTo>
                  <a:lnTo>
                    <a:pt x="8113" y="6005"/>
                  </a:lnTo>
                  <a:lnTo>
                    <a:pt x="8727" y="5750"/>
                  </a:lnTo>
                  <a:lnTo>
                    <a:pt x="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91"/>
            <p:cNvSpPr/>
            <p:nvPr/>
          </p:nvSpPr>
          <p:spPr>
            <a:xfrm>
              <a:off x="684763" y="4256350"/>
              <a:ext cx="222725" cy="140625"/>
            </a:xfrm>
            <a:custGeom>
              <a:rect b="b" l="l" r="r" t="t"/>
              <a:pathLst>
                <a:path extrusionOk="0" h="5625" w="8909">
                  <a:moveTo>
                    <a:pt x="6746" y="1"/>
                  </a:moveTo>
                  <a:lnTo>
                    <a:pt x="74" y="4959"/>
                  </a:lnTo>
                  <a:lnTo>
                    <a:pt x="1" y="5625"/>
                  </a:lnTo>
                  <a:lnTo>
                    <a:pt x="8909" y="1173"/>
                  </a:lnTo>
                  <a:lnTo>
                    <a:pt x="8727" y="377"/>
                  </a:lnTo>
                  <a:lnTo>
                    <a:pt x="67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91"/>
            <p:cNvSpPr/>
            <p:nvPr/>
          </p:nvSpPr>
          <p:spPr>
            <a:xfrm>
              <a:off x="888013" y="4245000"/>
              <a:ext cx="61350" cy="58400"/>
            </a:xfrm>
            <a:custGeom>
              <a:rect b="b" l="l" r="r" t="t"/>
              <a:pathLst>
                <a:path extrusionOk="0" h="2336" w="2454">
                  <a:moveTo>
                    <a:pt x="1223" y="0"/>
                  </a:moveTo>
                  <a:cubicBezTo>
                    <a:pt x="1189" y="0"/>
                    <a:pt x="1155" y="2"/>
                    <a:pt x="1121" y="5"/>
                  </a:cubicBezTo>
                  <a:cubicBezTo>
                    <a:pt x="472" y="74"/>
                    <a:pt x="0" y="654"/>
                    <a:pt x="74" y="1285"/>
                  </a:cubicBezTo>
                  <a:cubicBezTo>
                    <a:pt x="142" y="1889"/>
                    <a:pt x="630" y="2336"/>
                    <a:pt x="1220" y="2336"/>
                  </a:cubicBezTo>
                  <a:cubicBezTo>
                    <a:pt x="1264" y="2336"/>
                    <a:pt x="1309" y="2333"/>
                    <a:pt x="1354" y="2328"/>
                  </a:cubicBezTo>
                  <a:cubicBezTo>
                    <a:pt x="1986" y="2259"/>
                    <a:pt x="2453" y="1696"/>
                    <a:pt x="2401" y="1047"/>
                  </a:cubicBezTo>
                  <a:cubicBezTo>
                    <a:pt x="2332" y="454"/>
                    <a:pt x="1813" y="0"/>
                    <a:pt x="1223"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84" name="Shape 2384"/>
        <p:cNvGrpSpPr/>
        <p:nvPr/>
      </p:nvGrpSpPr>
      <p:grpSpPr>
        <a:xfrm>
          <a:off x="0" y="0"/>
          <a:ext cx="0" cy="0"/>
          <a:chOff x="0" y="0"/>
          <a:chExt cx="0" cy="0"/>
        </a:xfrm>
      </p:grpSpPr>
      <p:sp>
        <p:nvSpPr>
          <p:cNvPr id="2385" name="Google Shape;2385;p92"/>
          <p:cNvSpPr/>
          <p:nvPr/>
        </p:nvSpPr>
        <p:spPr>
          <a:xfrm>
            <a:off x="256052" y="4743375"/>
            <a:ext cx="695594" cy="191076"/>
          </a:xfrm>
          <a:custGeom>
            <a:rect b="b" l="l" r="r" t="t"/>
            <a:pathLst>
              <a:path extrusionOk="0" h="3411" w="12418">
                <a:moveTo>
                  <a:pt x="6110" y="1"/>
                </a:moveTo>
                <a:cubicBezTo>
                  <a:pt x="5063" y="1"/>
                  <a:pt x="4128" y="615"/>
                  <a:pt x="3548" y="1589"/>
                </a:cubicBezTo>
                <a:cubicBezTo>
                  <a:pt x="3301" y="2001"/>
                  <a:pt x="2908" y="2234"/>
                  <a:pt x="2504" y="2234"/>
                </a:cubicBezTo>
                <a:cubicBezTo>
                  <a:pt x="2377" y="2234"/>
                  <a:pt x="2250" y="2212"/>
                  <a:pt x="2125" y="2164"/>
                </a:cubicBezTo>
                <a:cubicBezTo>
                  <a:pt x="1874" y="2073"/>
                  <a:pt x="1601" y="2021"/>
                  <a:pt x="1333" y="2021"/>
                </a:cubicBezTo>
                <a:lnTo>
                  <a:pt x="1151" y="2021"/>
                </a:lnTo>
                <a:cubicBezTo>
                  <a:pt x="433" y="2091"/>
                  <a:pt x="35" y="2722"/>
                  <a:pt x="1" y="3410"/>
                </a:cubicBezTo>
                <a:lnTo>
                  <a:pt x="12417" y="3410"/>
                </a:lnTo>
                <a:cubicBezTo>
                  <a:pt x="12365" y="2722"/>
                  <a:pt x="11985" y="2091"/>
                  <a:pt x="11249" y="2021"/>
                </a:cubicBezTo>
                <a:lnTo>
                  <a:pt x="11068" y="2021"/>
                </a:lnTo>
                <a:cubicBezTo>
                  <a:pt x="10760" y="2021"/>
                  <a:pt x="10471" y="2073"/>
                  <a:pt x="10202" y="2199"/>
                </a:cubicBezTo>
                <a:cubicBezTo>
                  <a:pt x="10052" y="2263"/>
                  <a:pt x="9899" y="2294"/>
                  <a:pt x="9749" y="2294"/>
                </a:cubicBezTo>
                <a:cubicBezTo>
                  <a:pt x="9341" y="2294"/>
                  <a:pt x="8955" y="2064"/>
                  <a:pt x="8705" y="1641"/>
                </a:cubicBezTo>
                <a:cubicBezTo>
                  <a:pt x="8130" y="650"/>
                  <a:pt x="7191" y="1"/>
                  <a:pt x="611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6" name="Google Shape;2386;p92"/>
          <p:cNvGrpSpPr/>
          <p:nvPr/>
        </p:nvGrpSpPr>
        <p:grpSpPr>
          <a:xfrm>
            <a:off x="1733274" y="4938638"/>
            <a:ext cx="2749702" cy="122914"/>
            <a:chOff x="5024149" y="4918613"/>
            <a:chExt cx="2749702" cy="122914"/>
          </a:xfrm>
        </p:grpSpPr>
        <p:sp>
          <p:nvSpPr>
            <p:cNvPr id="2387" name="Google Shape;2387;p92"/>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92"/>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92"/>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92"/>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92"/>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92"/>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92"/>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92"/>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92"/>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92"/>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92"/>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92"/>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92"/>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92"/>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92"/>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92"/>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92"/>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92"/>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92"/>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92"/>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92"/>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92"/>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92"/>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92"/>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92"/>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92"/>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92"/>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92"/>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92"/>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92"/>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7" name="Google Shape;2417;p92"/>
          <p:cNvSpPr/>
          <p:nvPr/>
        </p:nvSpPr>
        <p:spPr>
          <a:xfrm flipH="1">
            <a:off x="-379550" y="4938650"/>
            <a:ext cx="2016300" cy="3219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8" name="Google Shape;2418;p92"/>
          <p:cNvGrpSpPr/>
          <p:nvPr/>
        </p:nvGrpSpPr>
        <p:grpSpPr>
          <a:xfrm>
            <a:off x="749106" y="4323982"/>
            <a:ext cx="695586" cy="614618"/>
            <a:chOff x="1491900" y="512600"/>
            <a:chExt cx="971625" cy="858525"/>
          </a:xfrm>
        </p:grpSpPr>
        <p:sp>
          <p:nvSpPr>
            <p:cNvPr id="2419" name="Google Shape;2419;p92"/>
            <p:cNvSpPr/>
            <p:nvPr/>
          </p:nvSpPr>
          <p:spPr>
            <a:xfrm>
              <a:off x="1942500" y="938450"/>
              <a:ext cx="26200" cy="432675"/>
            </a:xfrm>
            <a:custGeom>
              <a:rect b="b" l="l" r="r" t="t"/>
              <a:pathLst>
                <a:path extrusionOk="0" h="17307" w="1048">
                  <a:moveTo>
                    <a:pt x="0" y="1"/>
                  </a:moveTo>
                  <a:lnTo>
                    <a:pt x="0" y="17306"/>
                  </a:lnTo>
                  <a:lnTo>
                    <a:pt x="1047" y="17306"/>
                  </a:lnTo>
                  <a:lnTo>
                    <a:pt x="1047"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92"/>
            <p:cNvSpPr/>
            <p:nvPr/>
          </p:nvSpPr>
          <p:spPr>
            <a:xfrm>
              <a:off x="1871750" y="770875"/>
              <a:ext cx="166375" cy="203175"/>
            </a:xfrm>
            <a:custGeom>
              <a:rect b="b" l="l" r="r" t="t"/>
              <a:pathLst>
                <a:path extrusionOk="0" h="8127" w="6655">
                  <a:moveTo>
                    <a:pt x="3343" y="1"/>
                  </a:moveTo>
                  <a:cubicBezTo>
                    <a:pt x="3205" y="1"/>
                    <a:pt x="3068" y="73"/>
                    <a:pt x="2995" y="214"/>
                  </a:cubicBezTo>
                  <a:lnTo>
                    <a:pt x="2147" y="1819"/>
                  </a:lnTo>
                  <a:lnTo>
                    <a:pt x="650" y="539"/>
                  </a:lnTo>
                  <a:cubicBezTo>
                    <a:pt x="569" y="474"/>
                    <a:pt x="479" y="444"/>
                    <a:pt x="391" y="444"/>
                  </a:cubicBezTo>
                  <a:cubicBezTo>
                    <a:pt x="187" y="444"/>
                    <a:pt x="1" y="604"/>
                    <a:pt x="1" y="846"/>
                  </a:cubicBezTo>
                  <a:lnTo>
                    <a:pt x="1" y="4791"/>
                  </a:lnTo>
                  <a:cubicBezTo>
                    <a:pt x="1" y="6630"/>
                    <a:pt x="1481" y="8127"/>
                    <a:pt x="3319" y="8127"/>
                  </a:cubicBezTo>
                  <a:cubicBezTo>
                    <a:pt x="5158" y="8127"/>
                    <a:pt x="6655" y="6630"/>
                    <a:pt x="6655" y="4791"/>
                  </a:cubicBezTo>
                  <a:lnTo>
                    <a:pt x="6655" y="716"/>
                  </a:lnTo>
                  <a:cubicBezTo>
                    <a:pt x="6655" y="485"/>
                    <a:pt x="6458" y="330"/>
                    <a:pt x="6252" y="330"/>
                  </a:cubicBezTo>
                  <a:cubicBezTo>
                    <a:pt x="6152" y="330"/>
                    <a:pt x="6050" y="366"/>
                    <a:pt x="5967" y="448"/>
                  </a:cubicBezTo>
                  <a:lnTo>
                    <a:pt x="4691" y="1819"/>
                  </a:lnTo>
                  <a:lnTo>
                    <a:pt x="3678" y="197"/>
                  </a:lnTo>
                  <a:cubicBezTo>
                    <a:pt x="3601" y="65"/>
                    <a:pt x="3472" y="1"/>
                    <a:pt x="334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92"/>
            <p:cNvSpPr/>
            <p:nvPr/>
          </p:nvSpPr>
          <p:spPr>
            <a:xfrm>
              <a:off x="1881275" y="866750"/>
              <a:ext cx="48275" cy="83400"/>
            </a:xfrm>
            <a:custGeom>
              <a:rect b="b" l="l" r="r" t="t"/>
              <a:pathLst>
                <a:path extrusionOk="0" h="3336" w="1931">
                  <a:moveTo>
                    <a:pt x="394" y="0"/>
                  </a:moveTo>
                  <a:cubicBezTo>
                    <a:pt x="178" y="0"/>
                    <a:pt x="1" y="182"/>
                    <a:pt x="1" y="381"/>
                  </a:cubicBezTo>
                  <a:lnTo>
                    <a:pt x="1" y="814"/>
                  </a:lnTo>
                  <a:cubicBezTo>
                    <a:pt x="1" y="1770"/>
                    <a:pt x="468" y="2687"/>
                    <a:pt x="1260" y="3262"/>
                  </a:cubicBezTo>
                  <a:cubicBezTo>
                    <a:pt x="1333" y="3319"/>
                    <a:pt x="1407" y="3336"/>
                    <a:pt x="1476" y="3336"/>
                  </a:cubicBezTo>
                  <a:cubicBezTo>
                    <a:pt x="1606" y="3336"/>
                    <a:pt x="1731" y="3284"/>
                    <a:pt x="1800" y="3176"/>
                  </a:cubicBezTo>
                  <a:cubicBezTo>
                    <a:pt x="1930" y="2994"/>
                    <a:pt x="1891" y="2760"/>
                    <a:pt x="1714" y="2635"/>
                  </a:cubicBezTo>
                  <a:cubicBezTo>
                    <a:pt x="1134" y="2220"/>
                    <a:pt x="775" y="1532"/>
                    <a:pt x="775" y="814"/>
                  </a:cubicBezTo>
                  <a:lnTo>
                    <a:pt x="775" y="381"/>
                  </a:lnTo>
                  <a:cubicBezTo>
                    <a:pt x="775" y="182"/>
                    <a:pt x="611" y="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92"/>
            <p:cNvSpPr/>
            <p:nvPr/>
          </p:nvSpPr>
          <p:spPr>
            <a:xfrm>
              <a:off x="1881275" y="825325"/>
              <a:ext cx="19400" cy="32900"/>
            </a:xfrm>
            <a:custGeom>
              <a:rect b="b" l="l" r="r" t="t"/>
              <a:pathLst>
                <a:path extrusionOk="0" h="1316" w="776">
                  <a:moveTo>
                    <a:pt x="394" y="0"/>
                  </a:moveTo>
                  <a:cubicBezTo>
                    <a:pt x="178" y="0"/>
                    <a:pt x="1" y="182"/>
                    <a:pt x="1" y="377"/>
                  </a:cubicBezTo>
                  <a:lnTo>
                    <a:pt x="1" y="917"/>
                  </a:lnTo>
                  <a:cubicBezTo>
                    <a:pt x="1" y="1134"/>
                    <a:pt x="178" y="1315"/>
                    <a:pt x="394" y="1315"/>
                  </a:cubicBezTo>
                  <a:cubicBezTo>
                    <a:pt x="611" y="1315"/>
                    <a:pt x="775" y="1134"/>
                    <a:pt x="775" y="917"/>
                  </a:cubicBezTo>
                  <a:lnTo>
                    <a:pt x="775" y="377"/>
                  </a:lnTo>
                  <a:cubicBezTo>
                    <a:pt x="775" y="182"/>
                    <a:pt x="611" y="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92"/>
            <p:cNvSpPr/>
            <p:nvPr/>
          </p:nvSpPr>
          <p:spPr>
            <a:xfrm>
              <a:off x="1964675" y="984175"/>
              <a:ext cx="140075" cy="122775"/>
            </a:xfrm>
            <a:custGeom>
              <a:rect b="b" l="l" r="r" t="t"/>
              <a:pathLst>
                <a:path extrusionOk="0" h="4911" w="5603">
                  <a:moveTo>
                    <a:pt x="4357" y="0"/>
                  </a:moveTo>
                  <a:cubicBezTo>
                    <a:pt x="3621" y="0"/>
                    <a:pt x="2707" y="91"/>
                    <a:pt x="1982" y="443"/>
                  </a:cubicBezTo>
                  <a:cubicBezTo>
                    <a:pt x="576" y="1144"/>
                    <a:pt x="0" y="3130"/>
                    <a:pt x="866" y="4298"/>
                  </a:cubicBezTo>
                  <a:cubicBezTo>
                    <a:pt x="883" y="4319"/>
                    <a:pt x="900" y="4337"/>
                    <a:pt x="918" y="4354"/>
                  </a:cubicBezTo>
                  <a:cubicBezTo>
                    <a:pt x="1336" y="4731"/>
                    <a:pt x="1896" y="4911"/>
                    <a:pt x="2473" y="4911"/>
                  </a:cubicBezTo>
                  <a:cubicBezTo>
                    <a:pt x="3385" y="4911"/>
                    <a:pt x="4340" y="4461"/>
                    <a:pt x="4846" y="3632"/>
                  </a:cubicBezTo>
                  <a:cubicBezTo>
                    <a:pt x="5603" y="2442"/>
                    <a:pt x="5603" y="603"/>
                    <a:pt x="5603" y="136"/>
                  </a:cubicBezTo>
                  <a:lnTo>
                    <a:pt x="5603" y="80"/>
                  </a:lnTo>
                  <a:lnTo>
                    <a:pt x="5551" y="80"/>
                  </a:lnTo>
                  <a:cubicBezTo>
                    <a:pt x="5352" y="50"/>
                    <a:pt x="4903" y="0"/>
                    <a:pt x="4357"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92"/>
            <p:cNvSpPr/>
            <p:nvPr/>
          </p:nvSpPr>
          <p:spPr>
            <a:xfrm>
              <a:off x="2016900" y="992975"/>
              <a:ext cx="57250" cy="17525"/>
            </a:xfrm>
            <a:custGeom>
              <a:rect b="b" l="l" r="r" t="t"/>
              <a:pathLst>
                <a:path extrusionOk="0" h="701" w="2290">
                  <a:moveTo>
                    <a:pt x="2000" y="0"/>
                  </a:moveTo>
                  <a:cubicBezTo>
                    <a:pt x="1822" y="0"/>
                    <a:pt x="1641" y="17"/>
                    <a:pt x="1481" y="35"/>
                  </a:cubicBezTo>
                  <a:cubicBezTo>
                    <a:pt x="940" y="74"/>
                    <a:pt x="486" y="182"/>
                    <a:pt x="126" y="359"/>
                  </a:cubicBezTo>
                  <a:cubicBezTo>
                    <a:pt x="36" y="415"/>
                    <a:pt x="1" y="524"/>
                    <a:pt x="36" y="614"/>
                  </a:cubicBezTo>
                  <a:cubicBezTo>
                    <a:pt x="75" y="666"/>
                    <a:pt x="126" y="701"/>
                    <a:pt x="200" y="701"/>
                  </a:cubicBezTo>
                  <a:lnTo>
                    <a:pt x="217" y="701"/>
                  </a:lnTo>
                  <a:cubicBezTo>
                    <a:pt x="235" y="701"/>
                    <a:pt x="252" y="701"/>
                    <a:pt x="291" y="684"/>
                  </a:cubicBezTo>
                  <a:cubicBezTo>
                    <a:pt x="615" y="541"/>
                    <a:pt x="1009" y="433"/>
                    <a:pt x="1498" y="398"/>
                  </a:cubicBezTo>
                  <a:cubicBezTo>
                    <a:pt x="1658" y="377"/>
                    <a:pt x="1822" y="377"/>
                    <a:pt x="2000" y="377"/>
                  </a:cubicBezTo>
                  <a:lnTo>
                    <a:pt x="2091" y="377"/>
                  </a:lnTo>
                  <a:cubicBezTo>
                    <a:pt x="2199" y="377"/>
                    <a:pt x="2290" y="290"/>
                    <a:pt x="2290" y="199"/>
                  </a:cubicBezTo>
                  <a:cubicBezTo>
                    <a:pt x="2290" y="91"/>
                    <a:pt x="2199" y="17"/>
                    <a:pt x="2108" y="0"/>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92"/>
            <p:cNvSpPr/>
            <p:nvPr/>
          </p:nvSpPr>
          <p:spPr>
            <a:xfrm>
              <a:off x="1806425" y="984175"/>
              <a:ext cx="140650" cy="122775"/>
            </a:xfrm>
            <a:custGeom>
              <a:rect b="b" l="l" r="r" t="t"/>
              <a:pathLst>
                <a:path extrusionOk="0" h="4911" w="5626">
                  <a:moveTo>
                    <a:pt x="1252" y="0"/>
                  </a:moveTo>
                  <a:cubicBezTo>
                    <a:pt x="705" y="0"/>
                    <a:pt x="256" y="50"/>
                    <a:pt x="57" y="80"/>
                  </a:cubicBezTo>
                  <a:lnTo>
                    <a:pt x="18" y="80"/>
                  </a:lnTo>
                  <a:lnTo>
                    <a:pt x="18" y="136"/>
                  </a:lnTo>
                  <a:cubicBezTo>
                    <a:pt x="1" y="603"/>
                    <a:pt x="1" y="2442"/>
                    <a:pt x="758" y="3632"/>
                  </a:cubicBezTo>
                  <a:cubicBezTo>
                    <a:pt x="1267" y="4461"/>
                    <a:pt x="2221" y="4911"/>
                    <a:pt x="3137" y="4911"/>
                  </a:cubicBezTo>
                  <a:cubicBezTo>
                    <a:pt x="3716" y="4911"/>
                    <a:pt x="4281" y="4731"/>
                    <a:pt x="4708" y="4354"/>
                  </a:cubicBezTo>
                  <a:cubicBezTo>
                    <a:pt x="4708" y="4337"/>
                    <a:pt x="4743" y="4319"/>
                    <a:pt x="4743" y="4298"/>
                  </a:cubicBezTo>
                  <a:cubicBezTo>
                    <a:pt x="5625" y="3130"/>
                    <a:pt x="5050" y="1144"/>
                    <a:pt x="3626" y="443"/>
                  </a:cubicBezTo>
                  <a:cubicBezTo>
                    <a:pt x="2902" y="91"/>
                    <a:pt x="1988" y="0"/>
                    <a:pt x="125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92"/>
            <p:cNvSpPr/>
            <p:nvPr/>
          </p:nvSpPr>
          <p:spPr>
            <a:xfrm>
              <a:off x="1837575" y="992975"/>
              <a:ext cx="57250" cy="17525"/>
            </a:xfrm>
            <a:custGeom>
              <a:rect b="b" l="l" r="r" t="t"/>
              <a:pathLst>
                <a:path extrusionOk="0" h="701" w="2290">
                  <a:moveTo>
                    <a:pt x="178" y="0"/>
                  </a:moveTo>
                  <a:cubicBezTo>
                    <a:pt x="70" y="17"/>
                    <a:pt x="1" y="91"/>
                    <a:pt x="1" y="199"/>
                  </a:cubicBezTo>
                  <a:cubicBezTo>
                    <a:pt x="1" y="290"/>
                    <a:pt x="70" y="377"/>
                    <a:pt x="178" y="377"/>
                  </a:cubicBezTo>
                  <a:lnTo>
                    <a:pt x="269" y="377"/>
                  </a:lnTo>
                  <a:cubicBezTo>
                    <a:pt x="451" y="377"/>
                    <a:pt x="611" y="377"/>
                    <a:pt x="775" y="398"/>
                  </a:cubicBezTo>
                  <a:cubicBezTo>
                    <a:pt x="1260" y="433"/>
                    <a:pt x="1675" y="541"/>
                    <a:pt x="2000" y="684"/>
                  </a:cubicBezTo>
                  <a:cubicBezTo>
                    <a:pt x="2017" y="701"/>
                    <a:pt x="2034" y="701"/>
                    <a:pt x="2073" y="701"/>
                  </a:cubicBezTo>
                  <a:cubicBezTo>
                    <a:pt x="2142" y="701"/>
                    <a:pt x="2216" y="666"/>
                    <a:pt x="2233" y="614"/>
                  </a:cubicBezTo>
                  <a:cubicBezTo>
                    <a:pt x="2289" y="524"/>
                    <a:pt x="2251" y="415"/>
                    <a:pt x="2164" y="359"/>
                  </a:cubicBezTo>
                  <a:cubicBezTo>
                    <a:pt x="1783" y="182"/>
                    <a:pt x="1333" y="74"/>
                    <a:pt x="810" y="35"/>
                  </a:cubicBezTo>
                  <a:cubicBezTo>
                    <a:pt x="628" y="17"/>
                    <a:pt x="451" y="0"/>
                    <a:pt x="269" y="0"/>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92"/>
            <p:cNvSpPr/>
            <p:nvPr/>
          </p:nvSpPr>
          <p:spPr>
            <a:xfrm>
              <a:off x="2214725" y="680600"/>
              <a:ext cx="21675" cy="676025"/>
            </a:xfrm>
            <a:custGeom>
              <a:rect b="b" l="l" r="r" t="t"/>
              <a:pathLst>
                <a:path extrusionOk="0" h="27041" w="867">
                  <a:moveTo>
                    <a:pt x="1" y="1"/>
                  </a:moveTo>
                  <a:lnTo>
                    <a:pt x="1" y="27040"/>
                  </a:lnTo>
                  <a:lnTo>
                    <a:pt x="866" y="27040"/>
                  </a:lnTo>
                  <a:lnTo>
                    <a:pt x="866"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92"/>
            <p:cNvSpPr/>
            <p:nvPr/>
          </p:nvSpPr>
          <p:spPr>
            <a:xfrm>
              <a:off x="2205325" y="512600"/>
              <a:ext cx="89700" cy="131850"/>
            </a:xfrm>
            <a:custGeom>
              <a:rect b="b" l="l" r="r" t="t"/>
              <a:pathLst>
                <a:path extrusionOk="0" h="5274" w="3588">
                  <a:moveTo>
                    <a:pt x="2204" y="0"/>
                  </a:moveTo>
                  <a:cubicBezTo>
                    <a:pt x="1676" y="0"/>
                    <a:pt x="1189" y="349"/>
                    <a:pt x="1026" y="880"/>
                  </a:cubicBezTo>
                  <a:lnTo>
                    <a:pt x="178" y="3675"/>
                  </a:lnTo>
                  <a:cubicBezTo>
                    <a:pt x="1" y="4341"/>
                    <a:pt x="360" y="5029"/>
                    <a:pt x="1009" y="5228"/>
                  </a:cubicBezTo>
                  <a:cubicBezTo>
                    <a:pt x="1123" y="5258"/>
                    <a:pt x="1238" y="5273"/>
                    <a:pt x="1352" y="5273"/>
                  </a:cubicBezTo>
                  <a:cubicBezTo>
                    <a:pt x="1896" y="5273"/>
                    <a:pt x="2393" y="4934"/>
                    <a:pt x="2557" y="4397"/>
                  </a:cubicBezTo>
                  <a:lnTo>
                    <a:pt x="3388" y="1585"/>
                  </a:lnTo>
                  <a:cubicBezTo>
                    <a:pt x="3587" y="936"/>
                    <a:pt x="3206" y="253"/>
                    <a:pt x="2557" y="54"/>
                  </a:cubicBezTo>
                  <a:cubicBezTo>
                    <a:pt x="2440" y="17"/>
                    <a:pt x="2321" y="0"/>
                    <a:pt x="2204"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92"/>
            <p:cNvSpPr/>
            <p:nvPr/>
          </p:nvSpPr>
          <p:spPr>
            <a:xfrm>
              <a:off x="2229125" y="555375"/>
              <a:ext cx="128075" cy="105950"/>
            </a:xfrm>
            <a:custGeom>
              <a:rect b="b" l="l" r="r" t="t"/>
              <a:pathLst>
                <a:path extrusionOk="0" h="4238" w="5123">
                  <a:moveTo>
                    <a:pt x="3719" y="1"/>
                  </a:moveTo>
                  <a:cubicBezTo>
                    <a:pt x="3459" y="1"/>
                    <a:pt x="3199" y="82"/>
                    <a:pt x="2977" y="250"/>
                  </a:cubicBezTo>
                  <a:lnTo>
                    <a:pt x="649" y="2020"/>
                  </a:lnTo>
                  <a:cubicBezTo>
                    <a:pt x="109" y="2435"/>
                    <a:pt x="0" y="3210"/>
                    <a:pt x="416" y="3751"/>
                  </a:cubicBezTo>
                  <a:cubicBezTo>
                    <a:pt x="660" y="4069"/>
                    <a:pt x="1029" y="4237"/>
                    <a:pt x="1401" y="4237"/>
                  </a:cubicBezTo>
                  <a:cubicBezTo>
                    <a:pt x="1662" y="4237"/>
                    <a:pt x="1924" y="4155"/>
                    <a:pt x="2146" y="3984"/>
                  </a:cubicBezTo>
                  <a:lnTo>
                    <a:pt x="4474" y="2219"/>
                  </a:lnTo>
                  <a:cubicBezTo>
                    <a:pt x="5015" y="1804"/>
                    <a:pt x="5123" y="1029"/>
                    <a:pt x="4707" y="488"/>
                  </a:cubicBezTo>
                  <a:cubicBezTo>
                    <a:pt x="4462" y="169"/>
                    <a:pt x="4092" y="1"/>
                    <a:pt x="3719"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92"/>
            <p:cNvSpPr/>
            <p:nvPr/>
          </p:nvSpPr>
          <p:spPr>
            <a:xfrm>
              <a:off x="2242650" y="626075"/>
              <a:ext cx="135750" cy="63650"/>
            </a:xfrm>
            <a:custGeom>
              <a:rect b="b" l="l" r="r" t="t"/>
              <a:pathLst>
                <a:path extrusionOk="0" h="2546" w="5430">
                  <a:moveTo>
                    <a:pt x="4181" y="1"/>
                  </a:moveTo>
                  <a:cubicBezTo>
                    <a:pt x="4170" y="1"/>
                    <a:pt x="4160" y="1"/>
                    <a:pt x="4149" y="1"/>
                  </a:cubicBezTo>
                  <a:lnTo>
                    <a:pt x="1229" y="75"/>
                  </a:lnTo>
                  <a:cubicBezTo>
                    <a:pt x="541" y="92"/>
                    <a:pt x="0" y="650"/>
                    <a:pt x="22" y="1338"/>
                  </a:cubicBezTo>
                  <a:cubicBezTo>
                    <a:pt x="39" y="2011"/>
                    <a:pt x="597" y="2545"/>
                    <a:pt x="1266" y="2545"/>
                  </a:cubicBezTo>
                  <a:cubicBezTo>
                    <a:pt x="1277" y="2545"/>
                    <a:pt x="1287" y="2545"/>
                    <a:pt x="1298" y="2545"/>
                  </a:cubicBezTo>
                  <a:lnTo>
                    <a:pt x="4218" y="2471"/>
                  </a:lnTo>
                  <a:cubicBezTo>
                    <a:pt x="4906" y="2454"/>
                    <a:pt x="5430" y="1896"/>
                    <a:pt x="5430" y="1208"/>
                  </a:cubicBezTo>
                  <a:cubicBezTo>
                    <a:pt x="5408" y="535"/>
                    <a:pt x="4851" y="1"/>
                    <a:pt x="4181"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92"/>
            <p:cNvSpPr/>
            <p:nvPr/>
          </p:nvSpPr>
          <p:spPr>
            <a:xfrm>
              <a:off x="2230525" y="656550"/>
              <a:ext cx="130250" cy="103625"/>
            </a:xfrm>
            <a:custGeom>
              <a:rect b="b" l="l" r="r" t="t"/>
              <a:pathLst>
                <a:path extrusionOk="0" h="4145" w="5210">
                  <a:moveTo>
                    <a:pt x="1400" y="1"/>
                  </a:moveTo>
                  <a:cubicBezTo>
                    <a:pt x="1009" y="1"/>
                    <a:pt x="622" y="187"/>
                    <a:pt x="377" y="530"/>
                  </a:cubicBezTo>
                  <a:cubicBezTo>
                    <a:pt x="1" y="1110"/>
                    <a:pt x="143" y="1867"/>
                    <a:pt x="701" y="2260"/>
                  </a:cubicBezTo>
                  <a:lnTo>
                    <a:pt x="3103" y="3922"/>
                  </a:lnTo>
                  <a:cubicBezTo>
                    <a:pt x="3317" y="4073"/>
                    <a:pt x="3563" y="4145"/>
                    <a:pt x="3807" y="4145"/>
                  </a:cubicBezTo>
                  <a:cubicBezTo>
                    <a:pt x="4199" y="4145"/>
                    <a:pt x="4588" y="3959"/>
                    <a:pt x="4833" y="3615"/>
                  </a:cubicBezTo>
                  <a:cubicBezTo>
                    <a:pt x="5210" y="3039"/>
                    <a:pt x="5067" y="2282"/>
                    <a:pt x="4509" y="1884"/>
                  </a:cubicBezTo>
                  <a:lnTo>
                    <a:pt x="2108" y="227"/>
                  </a:lnTo>
                  <a:cubicBezTo>
                    <a:pt x="1893" y="74"/>
                    <a:pt x="1645" y="1"/>
                    <a:pt x="1400"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92"/>
            <p:cNvSpPr/>
            <p:nvPr/>
          </p:nvSpPr>
          <p:spPr>
            <a:xfrm>
              <a:off x="2207050" y="674925"/>
              <a:ext cx="93800" cy="130625"/>
            </a:xfrm>
            <a:custGeom>
              <a:rect b="b" l="l" r="r" t="t"/>
              <a:pathLst>
                <a:path extrusionOk="0" h="5225" w="3752">
                  <a:moveTo>
                    <a:pt x="1383" y="1"/>
                  </a:moveTo>
                  <a:cubicBezTo>
                    <a:pt x="1248" y="1"/>
                    <a:pt x="1110" y="22"/>
                    <a:pt x="974" y="67"/>
                  </a:cubicBezTo>
                  <a:cubicBezTo>
                    <a:pt x="325" y="301"/>
                    <a:pt x="1" y="1006"/>
                    <a:pt x="217" y="1655"/>
                  </a:cubicBezTo>
                  <a:lnTo>
                    <a:pt x="1191" y="4394"/>
                  </a:lnTo>
                  <a:cubicBezTo>
                    <a:pt x="1374" y="4904"/>
                    <a:pt x="1850" y="5224"/>
                    <a:pt x="2351" y="5224"/>
                  </a:cubicBezTo>
                  <a:cubicBezTo>
                    <a:pt x="2488" y="5224"/>
                    <a:pt x="2626" y="5201"/>
                    <a:pt x="2761" y="5151"/>
                  </a:cubicBezTo>
                  <a:cubicBezTo>
                    <a:pt x="3410" y="4935"/>
                    <a:pt x="3752" y="4229"/>
                    <a:pt x="3518" y="3580"/>
                  </a:cubicBezTo>
                  <a:lnTo>
                    <a:pt x="2562" y="825"/>
                  </a:lnTo>
                  <a:cubicBezTo>
                    <a:pt x="2377" y="311"/>
                    <a:pt x="1897" y="1"/>
                    <a:pt x="1383"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92"/>
            <p:cNvSpPr/>
            <p:nvPr/>
          </p:nvSpPr>
          <p:spPr>
            <a:xfrm>
              <a:off x="2156125" y="675675"/>
              <a:ext cx="90225" cy="131675"/>
            </a:xfrm>
            <a:custGeom>
              <a:rect b="b" l="l" r="r" t="t"/>
              <a:pathLst>
                <a:path extrusionOk="0" h="5267" w="3609">
                  <a:moveTo>
                    <a:pt x="2217" y="0"/>
                  </a:moveTo>
                  <a:cubicBezTo>
                    <a:pt x="1688" y="0"/>
                    <a:pt x="1195" y="342"/>
                    <a:pt x="1047" y="885"/>
                  </a:cubicBezTo>
                  <a:lnTo>
                    <a:pt x="199" y="3680"/>
                  </a:lnTo>
                  <a:cubicBezTo>
                    <a:pt x="0" y="4329"/>
                    <a:pt x="381" y="5030"/>
                    <a:pt x="1030" y="5212"/>
                  </a:cubicBezTo>
                  <a:cubicBezTo>
                    <a:pt x="1153" y="5249"/>
                    <a:pt x="1277" y="5266"/>
                    <a:pt x="1398" y="5266"/>
                  </a:cubicBezTo>
                  <a:cubicBezTo>
                    <a:pt x="1932" y="5266"/>
                    <a:pt x="2416" y="4924"/>
                    <a:pt x="2579" y="4381"/>
                  </a:cubicBezTo>
                  <a:lnTo>
                    <a:pt x="3409" y="1586"/>
                  </a:lnTo>
                  <a:cubicBezTo>
                    <a:pt x="3608" y="937"/>
                    <a:pt x="3228" y="254"/>
                    <a:pt x="2579" y="55"/>
                  </a:cubicBezTo>
                  <a:cubicBezTo>
                    <a:pt x="2459" y="18"/>
                    <a:pt x="2337" y="0"/>
                    <a:pt x="2217"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92"/>
            <p:cNvSpPr/>
            <p:nvPr/>
          </p:nvSpPr>
          <p:spPr>
            <a:xfrm>
              <a:off x="2093925" y="658600"/>
              <a:ext cx="128075" cy="106075"/>
            </a:xfrm>
            <a:custGeom>
              <a:rect b="b" l="l" r="r" t="t"/>
              <a:pathLst>
                <a:path extrusionOk="0" h="4243" w="5123">
                  <a:moveTo>
                    <a:pt x="3722" y="0"/>
                  </a:moveTo>
                  <a:cubicBezTo>
                    <a:pt x="3461" y="0"/>
                    <a:pt x="3199" y="82"/>
                    <a:pt x="2977" y="253"/>
                  </a:cubicBezTo>
                  <a:lnTo>
                    <a:pt x="649" y="2018"/>
                  </a:lnTo>
                  <a:cubicBezTo>
                    <a:pt x="109" y="2434"/>
                    <a:pt x="0" y="3208"/>
                    <a:pt x="416" y="3766"/>
                  </a:cubicBezTo>
                  <a:cubicBezTo>
                    <a:pt x="657" y="4080"/>
                    <a:pt x="1018" y="4242"/>
                    <a:pt x="1385" y="4242"/>
                  </a:cubicBezTo>
                  <a:cubicBezTo>
                    <a:pt x="1651" y="4242"/>
                    <a:pt x="1919" y="4157"/>
                    <a:pt x="2146" y="3983"/>
                  </a:cubicBezTo>
                  <a:lnTo>
                    <a:pt x="4474" y="2217"/>
                  </a:lnTo>
                  <a:cubicBezTo>
                    <a:pt x="5015" y="1802"/>
                    <a:pt x="5123" y="1028"/>
                    <a:pt x="4707" y="487"/>
                  </a:cubicBezTo>
                  <a:cubicBezTo>
                    <a:pt x="4463" y="168"/>
                    <a:pt x="4094" y="0"/>
                    <a:pt x="3722"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92"/>
            <p:cNvSpPr/>
            <p:nvPr/>
          </p:nvSpPr>
          <p:spPr>
            <a:xfrm>
              <a:off x="2072825" y="630200"/>
              <a:ext cx="135675" cy="63525"/>
            </a:xfrm>
            <a:custGeom>
              <a:rect b="b" l="l" r="r" t="t"/>
              <a:pathLst>
                <a:path extrusionOk="0" h="2541" w="5427">
                  <a:moveTo>
                    <a:pt x="4177" y="0"/>
                  </a:moveTo>
                  <a:cubicBezTo>
                    <a:pt x="4167" y="0"/>
                    <a:pt x="4156" y="0"/>
                    <a:pt x="4145" y="0"/>
                  </a:cubicBezTo>
                  <a:lnTo>
                    <a:pt x="1225" y="70"/>
                  </a:lnTo>
                  <a:cubicBezTo>
                    <a:pt x="542" y="91"/>
                    <a:pt x="1" y="649"/>
                    <a:pt x="18" y="1333"/>
                  </a:cubicBezTo>
                  <a:cubicBezTo>
                    <a:pt x="35" y="2006"/>
                    <a:pt x="576" y="2540"/>
                    <a:pt x="1245" y="2540"/>
                  </a:cubicBezTo>
                  <a:cubicBezTo>
                    <a:pt x="1256" y="2540"/>
                    <a:pt x="1266" y="2540"/>
                    <a:pt x="1277" y="2540"/>
                  </a:cubicBezTo>
                  <a:lnTo>
                    <a:pt x="4197" y="2471"/>
                  </a:lnTo>
                  <a:cubicBezTo>
                    <a:pt x="4885" y="2449"/>
                    <a:pt x="5426" y="1891"/>
                    <a:pt x="5409" y="1207"/>
                  </a:cubicBezTo>
                  <a:cubicBezTo>
                    <a:pt x="5387" y="535"/>
                    <a:pt x="4846" y="0"/>
                    <a:pt x="4177"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92"/>
            <p:cNvSpPr/>
            <p:nvPr/>
          </p:nvSpPr>
          <p:spPr>
            <a:xfrm>
              <a:off x="2090350" y="560000"/>
              <a:ext cx="130675" cy="103325"/>
            </a:xfrm>
            <a:custGeom>
              <a:rect b="b" l="l" r="r" t="t"/>
              <a:pathLst>
                <a:path extrusionOk="0" h="4133" w="5227">
                  <a:moveTo>
                    <a:pt x="1419" y="1"/>
                  </a:moveTo>
                  <a:cubicBezTo>
                    <a:pt x="1023" y="1"/>
                    <a:pt x="633" y="189"/>
                    <a:pt x="399" y="537"/>
                  </a:cubicBezTo>
                  <a:cubicBezTo>
                    <a:pt x="1" y="1095"/>
                    <a:pt x="143" y="1870"/>
                    <a:pt x="706" y="2250"/>
                  </a:cubicBezTo>
                  <a:lnTo>
                    <a:pt x="3120" y="3907"/>
                  </a:lnTo>
                  <a:cubicBezTo>
                    <a:pt x="3334" y="4060"/>
                    <a:pt x="3577" y="4132"/>
                    <a:pt x="3818" y="4132"/>
                  </a:cubicBezTo>
                  <a:cubicBezTo>
                    <a:pt x="4205" y="4132"/>
                    <a:pt x="4588" y="3944"/>
                    <a:pt x="4833" y="3600"/>
                  </a:cubicBezTo>
                  <a:cubicBezTo>
                    <a:pt x="5227" y="3042"/>
                    <a:pt x="5084" y="2268"/>
                    <a:pt x="4526" y="1870"/>
                  </a:cubicBezTo>
                  <a:lnTo>
                    <a:pt x="2112" y="213"/>
                  </a:lnTo>
                  <a:cubicBezTo>
                    <a:pt x="1900" y="69"/>
                    <a:pt x="1659" y="1"/>
                    <a:pt x="1419"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92"/>
            <p:cNvSpPr/>
            <p:nvPr/>
          </p:nvSpPr>
          <p:spPr>
            <a:xfrm>
              <a:off x="2150275" y="514325"/>
              <a:ext cx="94225" cy="130825"/>
            </a:xfrm>
            <a:custGeom>
              <a:rect b="b" l="l" r="r" t="t"/>
              <a:pathLst>
                <a:path extrusionOk="0" h="5233" w="3769">
                  <a:moveTo>
                    <a:pt x="1412" y="0"/>
                  </a:moveTo>
                  <a:cubicBezTo>
                    <a:pt x="1273" y="0"/>
                    <a:pt x="1131" y="24"/>
                    <a:pt x="991" y="75"/>
                  </a:cubicBezTo>
                  <a:cubicBezTo>
                    <a:pt x="342" y="292"/>
                    <a:pt x="0" y="1010"/>
                    <a:pt x="234" y="1642"/>
                  </a:cubicBezTo>
                  <a:lnTo>
                    <a:pt x="1207" y="4402"/>
                  </a:lnTo>
                  <a:cubicBezTo>
                    <a:pt x="1378" y="4912"/>
                    <a:pt x="1850" y="5232"/>
                    <a:pt x="2360" y="5232"/>
                  </a:cubicBezTo>
                  <a:cubicBezTo>
                    <a:pt x="2498" y="5232"/>
                    <a:pt x="2639" y="5209"/>
                    <a:pt x="2778" y="5159"/>
                  </a:cubicBezTo>
                  <a:cubicBezTo>
                    <a:pt x="3427" y="4943"/>
                    <a:pt x="3769" y="4220"/>
                    <a:pt x="3535" y="3588"/>
                  </a:cubicBezTo>
                  <a:lnTo>
                    <a:pt x="2562" y="833"/>
                  </a:lnTo>
                  <a:cubicBezTo>
                    <a:pt x="2392" y="323"/>
                    <a:pt x="1921" y="0"/>
                    <a:pt x="1412"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92"/>
            <p:cNvSpPr/>
            <p:nvPr/>
          </p:nvSpPr>
          <p:spPr>
            <a:xfrm>
              <a:off x="2205325" y="512600"/>
              <a:ext cx="89700" cy="131850"/>
            </a:xfrm>
            <a:custGeom>
              <a:rect b="b" l="l" r="r" t="t"/>
              <a:pathLst>
                <a:path extrusionOk="0" h="5274" w="3588">
                  <a:moveTo>
                    <a:pt x="2204" y="0"/>
                  </a:moveTo>
                  <a:cubicBezTo>
                    <a:pt x="1676" y="0"/>
                    <a:pt x="1189" y="349"/>
                    <a:pt x="1026" y="880"/>
                  </a:cubicBezTo>
                  <a:lnTo>
                    <a:pt x="178" y="3675"/>
                  </a:lnTo>
                  <a:cubicBezTo>
                    <a:pt x="1" y="4341"/>
                    <a:pt x="360" y="5029"/>
                    <a:pt x="1009" y="5228"/>
                  </a:cubicBezTo>
                  <a:cubicBezTo>
                    <a:pt x="1123" y="5258"/>
                    <a:pt x="1238" y="5273"/>
                    <a:pt x="1352" y="5273"/>
                  </a:cubicBezTo>
                  <a:cubicBezTo>
                    <a:pt x="1896" y="5273"/>
                    <a:pt x="2393" y="4934"/>
                    <a:pt x="2557" y="4397"/>
                  </a:cubicBezTo>
                  <a:lnTo>
                    <a:pt x="3388" y="1585"/>
                  </a:lnTo>
                  <a:cubicBezTo>
                    <a:pt x="3587" y="936"/>
                    <a:pt x="3206" y="253"/>
                    <a:pt x="2557" y="54"/>
                  </a:cubicBezTo>
                  <a:cubicBezTo>
                    <a:pt x="2440" y="17"/>
                    <a:pt x="2321" y="0"/>
                    <a:pt x="2204"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92"/>
            <p:cNvSpPr/>
            <p:nvPr/>
          </p:nvSpPr>
          <p:spPr>
            <a:xfrm>
              <a:off x="2166925" y="607300"/>
              <a:ext cx="117275" cy="105200"/>
            </a:xfrm>
            <a:custGeom>
              <a:rect b="b" l="l" r="r" t="t"/>
              <a:pathLst>
                <a:path extrusionOk="0" h="4208" w="4691">
                  <a:moveTo>
                    <a:pt x="2364" y="1"/>
                  </a:moveTo>
                  <a:cubicBezTo>
                    <a:pt x="1451" y="1"/>
                    <a:pt x="614" y="591"/>
                    <a:pt x="347" y="1509"/>
                  </a:cubicBezTo>
                  <a:cubicBezTo>
                    <a:pt x="1" y="2608"/>
                    <a:pt x="632" y="3780"/>
                    <a:pt x="1753" y="4122"/>
                  </a:cubicBezTo>
                  <a:cubicBezTo>
                    <a:pt x="1952" y="4180"/>
                    <a:pt x="2152" y="4208"/>
                    <a:pt x="2349" y="4208"/>
                  </a:cubicBezTo>
                  <a:cubicBezTo>
                    <a:pt x="3255" y="4208"/>
                    <a:pt x="4085" y="3623"/>
                    <a:pt x="4366" y="2716"/>
                  </a:cubicBezTo>
                  <a:cubicBezTo>
                    <a:pt x="4690" y="1600"/>
                    <a:pt x="4059" y="428"/>
                    <a:pt x="2960" y="86"/>
                  </a:cubicBezTo>
                  <a:cubicBezTo>
                    <a:pt x="2761" y="28"/>
                    <a:pt x="2561" y="1"/>
                    <a:pt x="23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92"/>
            <p:cNvSpPr/>
            <p:nvPr/>
          </p:nvSpPr>
          <p:spPr>
            <a:xfrm>
              <a:off x="2227825" y="817125"/>
              <a:ext cx="231700" cy="176500"/>
            </a:xfrm>
            <a:custGeom>
              <a:rect b="b" l="l" r="r" t="t"/>
              <a:pathLst>
                <a:path extrusionOk="0" h="7060" w="9268">
                  <a:moveTo>
                    <a:pt x="7780" y="0"/>
                  </a:moveTo>
                  <a:cubicBezTo>
                    <a:pt x="6547" y="0"/>
                    <a:pt x="4745" y="205"/>
                    <a:pt x="2903" y="1137"/>
                  </a:cubicBezTo>
                  <a:cubicBezTo>
                    <a:pt x="0" y="2600"/>
                    <a:pt x="1424" y="5053"/>
                    <a:pt x="1805" y="5611"/>
                  </a:cubicBezTo>
                  <a:cubicBezTo>
                    <a:pt x="1805" y="5611"/>
                    <a:pt x="1822" y="5645"/>
                    <a:pt x="1839" y="5680"/>
                  </a:cubicBezTo>
                  <a:cubicBezTo>
                    <a:pt x="1874" y="5719"/>
                    <a:pt x="1891" y="5736"/>
                    <a:pt x="1891" y="5736"/>
                  </a:cubicBezTo>
                  <a:cubicBezTo>
                    <a:pt x="2172" y="6076"/>
                    <a:pt x="3099" y="7060"/>
                    <a:pt x="4320" y="7060"/>
                  </a:cubicBezTo>
                  <a:cubicBezTo>
                    <a:pt x="4981" y="7060"/>
                    <a:pt x="5729" y="6771"/>
                    <a:pt x="6507" y="5935"/>
                  </a:cubicBezTo>
                  <a:cubicBezTo>
                    <a:pt x="8653" y="3625"/>
                    <a:pt x="9159" y="960"/>
                    <a:pt x="9246" y="220"/>
                  </a:cubicBezTo>
                  <a:cubicBezTo>
                    <a:pt x="9246" y="220"/>
                    <a:pt x="9268" y="129"/>
                    <a:pt x="9268" y="112"/>
                  </a:cubicBezTo>
                  <a:lnTo>
                    <a:pt x="9177" y="95"/>
                  </a:lnTo>
                  <a:cubicBezTo>
                    <a:pt x="8921" y="57"/>
                    <a:pt x="8430" y="0"/>
                    <a:pt x="778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92"/>
            <p:cNvSpPr/>
            <p:nvPr/>
          </p:nvSpPr>
          <p:spPr>
            <a:xfrm>
              <a:off x="2280500" y="835425"/>
              <a:ext cx="158250" cy="118850"/>
            </a:xfrm>
            <a:custGeom>
              <a:rect b="b" l="l" r="r" t="t"/>
              <a:pathLst>
                <a:path extrusionOk="0" h="4754" w="6330">
                  <a:moveTo>
                    <a:pt x="6231" y="0"/>
                  </a:moveTo>
                  <a:cubicBezTo>
                    <a:pt x="6211" y="0"/>
                    <a:pt x="6189" y="4"/>
                    <a:pt x="6166" y="12"/>
                  </a:cubicBezTo>
                  <a:lnTo>
                    <a:pt x="57" y="4606"/>
                  </a:lnTo>
                  <a:cubicBezTo>
                    <a:pt x="22" y="4623"/>
                    <a:pt x="0" y="4680"/>
                    <a:pt x="39" y="4714"/>
                  </a:cubicBezTo>
                  <a:cubicBezTo>
                    <a:pt x="57" y="4753"/>
                    <a:pt x="74" y="4753"/>
                    <a:pt x="109" y="4753"/>
                  </a:cubicBezTo>
                  <a:cubicBezTo>
                    <a:pt x="130" y="4753"/>
                    <a:pt x="147" y="4753"/>
                    <a:pt x="165" y="4732"/>
                  </a:cubicBezTo>
                  <a:lnTo>
                    <a:pt x="6274" y="154"/>
                  </a:lnTo>
                  <a:cubicBezTo>
                    <a:pt x="6313" y="120"/>
                    <a:pt x="6330" y="63"/>
                    <a:pt x="6295" y="29"/>
                  </a:cubicBezTo>
                  <a:cubicBezTo>
                    <a:pt x="6283" y="9"/>
                    <a:pt x="6260" y="0"/>
                    <a:pt x="623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92"/>
            <p:cNvSpPr/>
            <p:nvPr/>
          </p:nvSpPr>
          <p:spPr>
            <a:xfrm>
              <a:off x="2345400" y="851500"/>
              <a:ext cx="5975" cy="54525"/>
            </a:xfrm>
            <a:custGeom>
              <a:rect b="b" l="l" r="r" t="t"/>
              <a:pathLst>
                <a:path extrusionOk="0" h="2181" w="239">
                  <a:moveTo>
                    <a:pt x="165" y="0"/>
                  </a:moveTo>
                  <a:cubicBezTo>
                    <a:pt x="108" y="0"/>
                    <a:pt x="74" y="35"/>
                    <a:pt x="74" y="87"/>
                  </a:cubicBezTo>
                  <a:lnTo>
                    <a:pt x="0" y="2090"/>
                  </a:lnTo>
                  <a:cubicBezTo>
                    <a:pt x="0" y="2142"/>
                    <a:pt x="39" y="2181"/>
                    <a:pt x="91" y="2181"/>
                  </a:cubicBezTo>
                  <a:cubicBezTo>
                    <a:pt x="147" y="2181"/>
                    <a:pt x="182" y="2142"/>
                    <a:pt x="182" y="2090"/>
                  </a:cubicBezTo>
                  <a:lnTo>
                    <a:pt x="238" y="87"/>
                  </a:lnTo>
                  <a:cubicBezTo>
                    <a:pt x="238" y="35"/>
                    <a:pt x="199" y="0"/>
                    <a:pt x="165"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92"/>
            <p:cNvSpPr/>
            <p:nvPr/>
          </p:nvSpPr>
          <p:spPr>
            <a:xfrm>
              <a:off x="2301275" y="884800"/>
              <a:ext cx="5850" cy="54550"/>
            </a:xfrm>
            <a:custGeom>
              <a:rect b="b" l="l" r="r" t="t"/>
              <a:pathLst>
                <a:path extrusionOk="0" h="2182" w="234">
                  <a:moveTo>
                    <a:pt x="143" y="1"/>
                  </a:moveTo>
                  <a:cubicBezTo>
                    <a:pt x="108" y="1"/>
                    <a:pt x="74" y="35"/>
                    <a:pt x="56" y="74"/>
                  </a:cubicBezTo>
                  <a:lnTo>
                    <a:pt x="0" y="2090"/>
                  </a:lnTo>
                  <a:cubicBezTo>
                    <a:pt x="0" y="2129"/>
                    <a:pt x="35" y="2181"/>
                    <a:pt x="91" y="2181"/>
                  </a:cubicBezTo>
                  <a:cubicBezTo>
                    <a:pt x="126" y="2181"/>
                    <a:pt x="164" y="2147"/>
                    <a:pt x="164" y="2090"/>
                  </a:cubicBezTo>
                  <a:lnTo>
                    <a:pt x="234" y="92"/>
                  </a:lnTo>
                  <a:cubicBezTo>
                    <a:pt x="234" y="35"/>
                    <a:pt x="199" y="1"/>
                    <a:pt x="143"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92"/>
            <p:cNvSpPr/>
            <p:nvPr/>
          </p:nvSpPr>
          <p:spPr>
            <a:xfrm>
              <a:off x="2345400" y="901900"/>
              <a:ext cx="53675" cy="16675"/>
            </a:xfrm>
            <a:custGeom>
              <a:rect b="b" l="l" r="r" t="t"/>
              <a:pathLst>
                <a:path extrusionOk="0" h="667" w="2147">
                  <a:moveTo>
                    <a:pt x="130" y="0"/>
                  </a:moveTo>
                  <a:cubicBezTo>
                    <a:pt x="74" y="0"/>
                    <a:pt x="39" y="18"/>
                    <a:pt x="22" y="74"/>
                  </a:cubicBezTo>
                  <a:cubicBezTo>
                    <a:pt x="0" y="108"/>
                    <a:pt x="39" y="165"/>
                    <a:pt x="74" y="165"/>
                  </a:cubicBezTo>
                  <a:lnTo>
                    <a:pt x="2021" y="667"/>
                  </a:lnTo>
                  <a:lnTo>
                    <a:pt x="2038" y="667"/>
                  </a:lnTo>
                  <a:cubicBezTo>
                    <a:pt x="2077" y="667"/>
                    <a:pt x="2112" y="649"/>
                    <a:pt x="2129" y="615"/>
                  </a:cubicBezTo>
                  <a:cubicBezTo>
                    <a:pt x="2146" y="558"/>
                    <a:pt x="2112" y="524"/>
                    <a:pt x="2055" y="506"/>
                  </a:cubicBezTo>
                  <a:lnTo>
                    <a:pt x="130"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92"/>
            <p:cNvSpPr/>
            <p:nvPr/>
          </p:nvSpPr>
          <p:spPr>
            <a:xfrm>
              <a:off x="2301275" y="935150"/>
              <a:ext cx="53225" cy="16850"/>
            </a:xfrm>
            <a:custGeom>
              <a:rect b="b" l="l" r="r" t="t"/>
              <a:pathLst>
                <a:path extrusionOk="0" h="674" w="2129">
                  <a:moveTo>
                    <a:pt x="85" y="1"/>
                  </a:moveTo>
                  <a:cubicBezTo>
                    <a:pt x="53" y="1"/>
                    <a:pt x="17" y="31"/>
                    <a:pt x="17" y="59"/>
                  </a:cubicBezTo>
                  <a:cubicBezTo>
                    <a:pt x="0" y="115"/>
                    <a:pt x="17" y="150"/>
                    <a:pt x="74" y="167"/>
                  </a:cubicBezTo>
                  <a:lnTo>
                    <a:pt x="2020" y="673"/>
                  </a:lnTo>
                  <a:lnTo>
                    <a:pt x="2038" y="673"/>
                  </a:lnTo>
                  <a:cubicBezTo>
                    <a:pt x="2072" y="673"/>
                    <a:pt x="2111" y="656"/>
                    <a:pt x="2129" y="617"/>
                  </a:cubicBezTo>
                  <a:cubicBezTo>
                    <a:pt x="2129" y="565"/>
                    <a:pt x="2111" y="509"/>
                    <a:pt x="2055" y="509"/>
                  </a:cubicBezTo>
                  <a:lnTo>
                    <a:pt x="108" y="7"/>
                  </a:lnTo>
                  <a:cubicBezTo>
                    <a:pt x="101" y="3"/>
                    <a:pt x="94" y="1"/>
                    <a:pt x="8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92"/>
            <p:cNvSpPr/>
            <p:nvPr/>
          </p:nvSpPr>
          <p:spPr>
            <a:xfrm>
              <a:off x="2353500" y="827600"/>
              <a:ext cx="64925" cy="20675"/>
            </a:xfrm>
            <a:custGeom>
              <a:rect b="b" l="l" r="r" t="t"/>
              <a:pathLst>
                <a:path extrusionOk="0" h="827" w="2597">
                  <a:moveTo>
                    <a:pt x="1" y="0"/>
                  </a:moveTo>
                  <a:lnTo>
                    <a:pt x="1" y="826"/>
                  </a:lnTo>
                  <a:lnTo>
                    <a:pt x="2597" y="826"/>
                  </a:lnTo>
                  <a:lnTo>
                    <a:pt x="2597" y="0"/>
                  </a:ln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92"/>
            <p:cNvSpPr/>
            <p:nvPr/>
          </p:nvSpPr>
          <p:spPr>
            <a:xfrm>
              <a:off x="2057050" y="1151150"/>
              <a:ext cx="156425" cy="104125"/>
            </a:xfrm>
            <a:custGeom>
              <a:rect b="b" l="l" r="r" t="t"/>
              <a:pathLst>
                <a:path extrusionOk="0" h="4165" w="6257">
                  <a:moveTo>
                    <a:pt x="2709" y="1"/>
                  </a:moveTo>
                  <a:cubicBezTo>
                    <a:pt x="1395" y="1"/>
                    <a:pt x="390" y="374"/>
                    <a:pt x="69" y="522"/>
                  </a:cubicBezTo>
                  <a:cubicBezTo>
                    <a:pt x="69" y="522"/>
                    <a:pt x="17" y="539"/>
                    <a:pt x="0" y="539"/>
                  </a:cubicBezTo>
                  <a:lnTo>
                    <a:pt x="35" y="613"/>
                  </a:lnTo>
                  <a:cubicBezTo>
                    <a:pt x="216" y="1063"/>
                    <a:pt x="973" y="2668"/>
                    <a:pt x="2704" y="3767"/>
                  </a:cubicBezTo>
                  <a:cubicBezTo>
                    <a:pt x="3153" y="4053"/>
                    <a:pt x="3546" y="4165"/>
                    <a:pt x="3886" y="4165"/>
                  </a:cubicBezTo>
                  <a:cubicBezTo>
                    <a:pt x="4896" y="4165"/>
                    <a:pt x="5435" y="3182"/>
                    <a:pt x="5568" y="2884"/>
                  </a:cubicBezTo>
                  <a:cubicBezTo>
                    <a:pt x="5568" y="2884"/>
                    <a:pt x="5585" y="2867"/>
                    <a:pt x="5585" y="2849"/>
                  </a:cubicBezTo>
                  <a:cubicBezTo>
                    <a:pt x="5607" y="2810"/>
                    <a:pt x="5607" y="2793"/>
                    <a:pt x="5607" y="2793"/>
                  </a:cubicBezTo>
                  <a:cubicBezTo>
                    <a:pt x="5750" y="2378"/>
                    <a:pt x="6256" y="595"/>
                    <a:pt x="4179" y="163"/>
                  </a:cubicBezTo>
                  <a:cubicBezTo>
                    <a:pt x="3662" y="46"/>
                    <a:pt x="3167" y="1"/>
                    <a:pt x="270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92"/>
            <p:cNvSpPr/>
            <p:nvPr/>
          </p:nvSpPr>
          <p:spPr>
            <a:xfrm>
              <a:off x="2072300" y="1169850"/>
              <a:ext cx="119975" cy="51575"/>
            </a:xfrm>
            <a:custGeom>
              <a:rect b="b" l="l" r="r" t="t"/>
              <a:pathLst>
                <a:path extrusionOk="0" h="2063" w="4799">
                  <a:moveTo>
                    <a:pt x="99" y="1"/>
                  </a:moveTo>
                  <a:cubicBezTo>
                    <a:pt x="67" y="1"/>
                    <a:pt x="35" y="21"/>
                    <a:pt x="22" y="64"/>
                  </a:cubicBezTo>
                  <a:cubicBezTo>
                    <a:pt x="0" y="98"/>
                    <a:pt x="22" y="155"/>
                    <a:pt x="74" y="172"/>
                  </a:cubicBezTo>
                  <a:lnTo>
                    <a:pt x="4673" y="2062"/>
                  </a:lnTo>
                  <a:lnTo>
                    <a:pt x="4707" y="2062"/>
                  </a:lnTo>
                  <a:cubicBezTo>
                    <a:pt x="4742" y="2062"/>
                    <a:pt x="4781" y="2045"/>
                    <a:pt x="4781" y="2011"/>
                  </a:cubicBezTo>
                  <a:cubicBezTo>
                    <a:pt x="4798" y="1976"/>
                    <a:pt x="4781" y="1920"/>
                    <a:pt x="4742" y="1902"/>
                  </a:cubicBezTo>
                  <a:lnTo>
                    <a:pt x="130" y="7"/>
                  </a:lnTo>
                  <a:cubicBezTo>
                    <a:pt x="120" y="3"/>
                    <a:pt x="110" y="1"/>
                    <a:pt x="99"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92"/>
            <p:cNvSpPr/>
            <p:nvPr/>
          </p:nvSpPr>
          <p:spPr>
            <a:xfrm>
              <a:off x="2110150" y="1197375"/>
              <a:ext cx="33875" cy="20050"/>
            </a:xfrm>
            <a:custGeom>
              <a:rect b="b" l="l" r="r" t="t"/>
              <a:pathLst>
                <a:path extrusionOk="0" h="802" w="1355">
                  <a:moveTo>
                    <a:pt x="1243" y="1"/>
                  </a:moveTo>
                  <a:cubicBezTo>
                    <a:pt x="1232" y="1"/>
                    <a:pt x="1221" y="4"/>
                    <a:pt x="1212" y="10"/>
                  </a:cubicBezTo>
                  <a:lnTo>
                    <a:pt x="57" y="637"/>
                  </a:lnTo>
                  <a:cubicBezTo>
                    <a:pt x="22" y="659"/>
                    <a:pt x="0" y="711"/>
                    <a:pt x="39" y="767"/>
                  </a:cubicBezTo>
                  <a:cubicBezTo>
                    <a:pt x="39" y="784"/>
                    <a:pt x="74" y="801"/>
                    <a:pt x="108" y="801"/>
                  </a:cubicBezTo>
                  <a:lnTo>
                    <a:pt x="147" y="801"/>
                  </a:lnTo>
                  <a:lnTo>
                    <a:pt x="1281" y="152"/>
                  </a:lnTo>
                  <a:cubicBezTo>
                    <a:pt x="1337" y="135"/>
                    <a:pt x="1354" y="79"/>
                    <a:pt x="1320" y="44"/>
                  </a:cubicBezTo>
                  <a:cubicBezTo>
                    <a:pt x="1304" y="19"/>
                    <a:pt x="1273" y="1"/>
                    <a:pt x="1243"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92"/>
            <p:cNvSpPr/>
            <p:nvPr/>
          </p:nvSpPr>
          <p:spPr>
            <a:xfrm>
              <a:off x="2143575" y="1210900"/>
              <a:ext cx="33775" cy="20475"/>
            </a:xfrm>
            <a:custGeom>
              <a:rect b="b" l="l" r="r" t="t"/>
              <a:pathLst>
                <a:path extrusionOk="0" h="819" w="1351">
                  <a:moveTo>
                    <a:pt x="1240" y="1"/>
                  </a:moveTo>
                  <a:cubicBezTo>
                    <a:pt x="1228" y="1"/>
                    <a:pt x="1217" y="3"/>
                    <a:pt x="1207" y="9"/>
                  </a:cubicBezTo>
                  <a:lnTo>
                    <a:pt x="52" y="658"/>
                  </a:lnTo>
                  <a:cubicBezTo>
                    <a:pt x="17" y="676"/>
                    <a:pt x="0" y="728"/>
                    <a:pt x="35" y="767"/>
                  </a:cubicBezTo>
                  <a:cubicBezTo>
                    <a:pt x="35" y="801"/>
                    <a:pt x="69" y="818"/>
                    <a:pt x="108" y="818"/>
                  </a:cubicBezTo>
                  <a:cubicBezTo>
                    <a:pt x="126" y="818"/>
                    <a:pt x="126" y="801"/>
                    <a:pt x="143" y="801"/>
                  </a:cubicBezTo>
                  <a:lnTo>
                    <a:pt x="1281" y="170"/>
                  </a:lnTo>
                  <a:cubicBezTo>
                    <a:pt x="1333" y="152"/>
                    <a:pt x="1350" y="96"/>
                    <a:pt x="1315" y="44"/>
                  </a:cubicBezTo>
                  <a:cubicBezTo>
                    <a:pt x="1303" y="19"/>
                    <a:pt x="1270" y="1"/>
                    <a:pt x="124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92"/>
            <p:cNvSpPr/>
            <p:nvPr/>
          </p:nvSpPr>
          <p:spPr>
            <a:xfrm>
              <a:off x="2130050" y="1165850"/>
              <a:ext cx="13975" cy="35775"/>
            </a:xfrm>
            <a:custGeom>
              <a:rect b="b" l="l" r="r" t="t"/>
              <a:pathLst>
                <a:path extrusionOk="0" h="1431" w="559">
                  <a:moveTo>
                    <a:pt x="100" y="1"/>
                  </a:moveTo>
                  <a:cubicBezTo>
                    <a:pt x="90" y="1"/>
                    <a:pt x="79" y="3"/>
                    <a:pt x="70" y="7"/>
                  </a:cubicBezTo>
                  <a:cubicBezTo>
                    <a:pt x="18" y="7"/>
                    <a:pt x="0" y="59"/>
                    <a:pt x="0" y="115"/>
                  </a:cubicBezTo>
                  <a:lnTo>
                    <a:pt x="377" y="1357"/>
                  </a:lnTo>
                  <a:cubicBezTo>
                    <a:pt x="377" y="1396"/>
                    <a:pt x="416" y="1431"/>
                    <a:pt x="450" y="1431"/>
                  </a:cubicBezTo>
                  <a:cubicBezTo>
                    <a:pt x="468" y="1431"/>
                    <a:pt x="468" y="1413"/>
                    <a:pt x="485" y="1413"/>
                  </a:cubicBezTo>
                  <a:cubicBezTo>
                    <a:pt x="524" y="1413"/>
                    <a:pt x="558" y="1357"/>
                    <a:pt x="541" y="1305"/>
                  </a:cubicBezTo>
                  <a:lnTo>
                    <a:pt x="178" y="59"/>
                  </a:lnTo>
                  <a:cubicBezTo>
                    <a:pt x="165" y="20"/>
                    <a:pt x="132" y="1"/>
                    <a:pt x="10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92"/>
            <p:cNvSpPr/>
            <p:nvPr/>
          </p:nvSpPr>
          <p:spPr>
            <a:xfrm>
              <a:off x="2163350" y="1179425"/>
              <a:ext cx="14000" cy="35725"/>
            </a:xfrm>
            <a:custGeom>
              <a:rect b="b" l="l" r="r" t="t"/>
              <a:pathLst>
                <a:path extrusionOk="0" h="1429" w="560">
                  <a:moveTo>
                    <a:pt x="95" y="1"/>
                  </a:moveTo>
                  <a:cubicBezTo>
                    <a:pt x="88" y="1"/>
                    <a:pt x="81" y="2"/>
                    <a:pt x="74" y="5"/>
                  </a:cubicBezTo>
                  <a:cubicBezTo>
                    <a:pt x="18" y="22"/>
                    <a:pt x="1" y="57"/>
                    <a:pt x="1" y="113"/>
                  </a:cubicBezTo>
                  <a:lnTo>
                    <a:pt x="382" y="1377"/>
                  </a:lnTo>
                  <a:cubicBezTo>
                    <a:pt x="382" y="1411"/>
                    <a:pt x="416" y="1429"/>
                    <a:pt x="451" y="1429"/>
                  </a:cubicBezTo>
                  <a:lnTo>
                    <a:pt x="490" y="1429"/>
                  </a:lnTo>
                  <a:cubicBezTo>
                    <a:pt x="524" y="1411"/>
                    <a:pt x="559" y="1355"/>
                    <a:pt x="542" y="1320"/>
                  </a:cubicBezTo>
                  <a:lnTo>
                    <a:pt x="183" y="57"/>
                  </a:lnTo>
                  <a:cubicBezTo>
                    <a:pt x="168" y="29"/>
                    <a:pt x="128" y="1"/>
                    <a:pt x="9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92"/>
            <p:cNvSpPr/>
            <p:nvPr/>
          </p:nvSpPr>
          <p:spPr>
            <a:xfrm>
              <a:off x="2076400" y="1181800"/>
              <a:ext cx="30200" cy="35625"/>
            </a:xfrm>
            <a:custGeom>
              <a:rect b="b" l="l" r="r" t="t"/>
              <a:pathLst>
                <a:path extrusionOk="0" h="1425" w="1208">
                  <a:moveTo>
                    <a:pt x="234" y="1"/>
                  </a:moveTo>
                  <a:cubicBezTo>
                    <a:pt x="199" y="1"/>
                    <a:pt x="161" y="18"/>
                    <a:pt x="126" y="36"/>
                  </a:cubicBezTo>
                  <a:cubicBezTo>
                    <a:pt x="35" y="92"/>
                    <a:pt x="0" y="217"/>
                    <a:pt x="52" y="308"/>
                  </a:cubicBezTo>
                  <a:cubicBezTo>
                    <a:pt x="269" y="685"/>
                    <a:pt x="541" y="1044"/>
                    <a:pt x="831" y="1368"/>
                  </a:cubicBezTo>
                  <a:cubicBezTo>
                    <a:pt x="883" y="1407"/>
                    <a:pt x="939" y="1424"/>
                    <a:pt x="991" y="1424"/>
                  </a:cubicBezTo>
                  <a:cubicBezTo>
                    <a:pt x="1026" y="1424"/>
                    <a:pt x="1082" y="1407"/>
                    <a:pt x="1117" y="1368"/>
                  </a:cubicBezTo>
                  <a:cubicBezTo>
                    <a:pt x="1156" y="1351"/>
                    <a:pt x="1173" y="1334"/>
                    <a:pt x="1173" y="1299"/>
                  </a:cubicBezTo>
                  <a:cubicBezTo>
                    <a:pt x="1208" y="1225"/>
                    <a:pt x="1190" y="1134"/>
                    <a:pt x="1134" y="1083"/>
                  </a:cubicBezTo>
                  <a:cubicBezTo>
                    <a:pt x="848" y="793"/>
                    <a:pt x="615" y="451"/>
                    <a:pt x="416" y="109"/>
                  </a:cubicBezTo>
                  <a:cubicBezTo>
                    <a:pt x="360" y="36"/>
                    <a:pt x="308" y="1"/>
                    <a:pt x="234" y="1"/>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92"/>
            <p:cNvSpPr/>
            <p:nvPr/>
          </p:nvSpPr>
          <p:spPr>
            <a:xfrm>
              <a:off x="1671225" y="680600"/>
              <a:ext cx="21675" cy="676025"/>
            </a:xfrm>
            <a:custGeom>
              <a:rect b="b" l="l" r="r" t="t"/>
              <a:pathLst>
                <a:path extrusionOk="0" h="27041" w="867">
                  <a:moveTo>
                    <a:pt x="1" y="1"/>
                  </a:moveTo>
                  <a:lnTo>
                    <a:pt x="1" y="27040"/>
                  </a:lnTo>
                  <a:lnTo>
                    <a:pt x="866" y="27040"/>
                  </a:lnTo>
                  <a:lnTo>
                    <a:pt x="866"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92"/>
            <p:cNvSpPr/>
            <p:nvPr/>
          </p:nvSpPr>
          <p:spPr>
            <a:xfrm>
              <a:off x="1666250" y="635800"/>
              <a:ext cx="69050" cy="101225"/>
            </a:xfrm>
            <a:custGeom>
              <a:rect b="b" l="l" r="r" t="t"/>
              <a:pathLst>
                <a:path extrusionOk="0" h="4049" w="2762">
                  <a:moveTo>
                    <a:pt x="1688" y="0"/>
                  </a:moveTo>
                  <a:cubicBezTo>
                    <a:pt x="1291" y="0"/>
                    <a:pt x="913" y="266"/>
                    <a:pt x="797" y="676"/>
                  </a:cubicBezTo>
                  <a:lnTo>
                    <a:pt x="148" y="2822"/>
                  </a:lnTo>
                  <a:cubicBezTo>
                    <a:pt x="1" y="3328"/>
                    <a:pt x="291" y="3848"/>
                    <a:pt x="797" y="4012"/>
                  </a:cubicBezTo>
                  <a:cubicBezTo>
                    <a:pt x="881" y="4037"/>
                    <a:pt x="967" y="4049"/>
                    <a:pt x="1052" y="4049"/>
                  </a:cubicBezTo>
                  <a:cubicBezTo>
                    <a:pt x="1458" y="4049"/>
                    <a:pt x="1847" y="3781"/>
                    <a:pt x="1965" y="3363"/>
                  </a:cubicBezTo>
                  <a:lnTo>
                    <a:pt x="2614" y="1217"/>
                  </a:lnTo>
                  <a:cubicBezTo>
                    <a:pt x="2761" y="711"/>
                    <a:pt x="2471" y="192"/>
                    <a:pt x="1965" y="45"/>
                  </a:cubicBezTo>
                  <a:cubicBezTo>
                    <a:pt x="1874" y="14"/>
                    <a:pt x="1780" y="0"/>
                    <a:pt x="168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92"/>
            <p:cNvSpPr/>
            <p:nvPr/>
          </p:nvSpPr>
          <p:spPr>
            <a:xfrm>
              <a:off x="1684750" y="668550"/>
              <a:ext cx="98225" cy="81450"/>
            </a:xfrm>
            <a:custGeom>
              <a:rect b="b" l="l" r="r" t="t"/>
              <a:pathLst>
                <a:path extrusionOk="0" h="3258" w="3929">
                  <a:moveTo>
                    <a:pt x="2859" y="1"/>
                  </a:moveTo>
                  <a:cubicBezTo>
                    <a:pt x="2660" y="1"/>
                    <a:pt x="2459" y="64"/>
                    <a:pt x="2289" y="197"/>
                  </a:cubicBezTo>
                  <a:lnTo>
                    <a:pt x="507" y="1564"/>
                  </a:lnTo>
                  <a:cubicBezTo>
                    <a:pt x="91" y="1871"/>
                    <a:pt x="1" y="2468"/>
                    <a:pt x="325" y="2884"/>
                  </a:cubicBezTo>
                  <a:cubicBezTo>
                    <a:pt x="506" y="3126"/>
                    <a:pt x="795" y="3257"/>
                    <a:pt x="1085" y="3257"/>
                  </a:cubicBezTo>
                  <a:cubicBezTo>
                    <a:pt x="1287" y="3257"/>
                    <a:pt x="1489" y="3194"/>
                    <a:pt x="1658" y="3061"/>
                  </a:cubicBezTo>
                  <a:lnTo>
                    <a:pt x="3444" y="1711"/>
                  </a:lnTo>
                  <a:cubicBezTo>
                    <a:pt x="3860" y="1387"/>
                    <a:pt x="3929" y="790"/>
                    <a:pt x="3604" y="374"/>
                  </a:cubicBezTo>
                  <a:cubicBezTo>
                    <a:pt x="3426" y="132"/>
                    <a:pt x="3145" y="1"/>
                    <a:pt x="28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92"/>
            <p:cNvSpPr/>
            <p:nvPr/>
          </p:nvSpPr>
          <p:spPr>
            <a:xfrm>
              <a:off x="1695125" y="722975"/>
              <a:ext cx="104075" cy="48725"/>
            </a:xfrm>
            <a:custGeom>
              <a:rect b="b" l="l" r="r" t="t"/>
              <a:pathLst>
                <a:path extrusionOk="0" h="1949" w="4163">
                  <a:moveTo>
                    <a:pt x="3221" y="1"/>
                  </a:moveTo>
                  <a:cubicBezTo>
                    <a:pt x="3211" y="1"/>
                    <a:pt x="3200" y="1"/>
                    <a:pt x="3189" y="1"/>
                  </a:cubicBezTo>
                  <a:lnTo>
                    <a:pt x="940" y="58"/>
                  </a:lnTo>
                  <a:cubicBezTo>
                    <a:pt x="416" y="75"/>
                    <a:pt x="1" y="508"/>
                    <a:pt x="18" y="1031"/>
                  </a:cubicBezTo>
                  <a:cubicBezTo>
                    <a:pt x="35" y="1540"/>
                    <a:pt x="451" y="1949"/>
                    <a:pt x="960" y="1949"/>
                  </a:cubicBezTo>
                  <a:cubicBezTo>
                    <a:pt x="971" y="1949"/>
                    <a:pt x="981" y="1949"/>
                    <a:pt x="992" y="1948"/>
                  </a:cubicBezTo>
                  <a:lnTo>
                    <a:pt x="3228" y="1896"/>
                  </a:lnTo>
                  <a:cubicBezTo>
                    <a:pt x="3752" y="1896"/>
                    <a:pt x="4163" y="1464"/>
                    <a:pt x="4163" y="923"/>
                  </a:cubicBezTo>
                  <a:cubicBezTo>
                    <a:pt x="4146" y="410"/>
                    <a:pt x="3730" y="1"/>
                    <a:pt x="322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92"/>
            <p:cNvSpPr/>
            <p:nvPr/>
          </p:nvSpPr>
          <p:spPr>
            <a:xfrm>
              <a:off x="1685625" y="746500"/>
              <a:ext cx="100075" cy="79250"/>
            </a:xfrm>
            <a:custGeom>
              <a:rect b="b" l="l" r="r" t="t"/>
              <a:pathLst>
                <a:path extrusionOk="0" h="3170" w="4003">
                  <a:moveTo>
                    <a:pt x="1093" y="1"/>
                  </a:moveTo>
                  <a:cubicBezTo>
                    <a:pt x="788" y="1"/>
                    <a:pt x="489" y="144"/>
                    <a:pt x="307" y="415"/>
                  </a:cubicBezTo>
                  <a:cubicBezTo>
                    <a:pt x="0" y="847"/>
                    <a:pt x="108" y="1423"/>
                    <a:pt x="541" y="1730"/>
                  </a:cubicBezTo>
                  <a:lnTo>
                    <a:pt x="2380" y="3010"/>
                  </a:lnTo>
                  <a:cubicBezTo>
                    <a:pt x="2542" y="3118"/>
                    <a:pt x="2727" y="3169"/>
                    <a:pt x="2912" y="3169"/>
                  </a:cubicBezTo>
                  <a:cubicBezTo>
                    <a:pt x="3219" y="3169"/>
                    <a:pt x="3525" y="3026"/>
                    <a:pt x="3717" y="2755"/>
                  </a:cubicBezTo>
                  <a:cubicBezTo>
                    <a:pt x="4002" y="2323"/>
                    <a:pt x="3894" y="1747"/>
                    <a:pt x="3461" y="1440"/>
                  </a:cubicBezTo>
                  <a:lnTo>
                    <a:pt x="1623" y="159"/>
                  </a:lnTo>
                  <a:cubicBezTo>
                    <a:pt x="1460" y="52"/>
                    <a:pt x="1276" y="1"/>
                    <a:pt x="109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92"/>
            <p:cNvSpPr/>
            <p:nvPr/>
          </p:nvSpPr>
          <p:spPr>
            <a:xfrm>
              <a:off x="1667675" y="760350"/>
              <a:ext cx="72050" cy="100475"/>
            </a:xfrm>
            <a:custGeom>
              <a:rect b="b" l="l" r="r" t="t"/>
              <a:pathLst>
                <a:path extrusionOk="0" h="4019" w="2882">
                  <a:moveTo>
                    <a:pt x="1066" y="0"/>
                  </a:moveTo>
                  <a:cubicBezTo>
                    <a:pt x="963" y="0"/>
                    <a:pt x="859" y="18"/>
                    <a:pt x="757" y="55"/>
                  </a:cubicBezTo>
                  <a:cubicBezTo>
                    <a:pt x="251" y="237"/>
                    <a:pt x="0" y="778"/>
                    <a:pt x="177" y="1267"/>
                  </a:cubicBezTo>
                  <a:lnTo>
                    <a:pt x="917" y="3374"/>
                  </a:lnTo>
                  <a:cubicBezTo>
                    <a:pt x="1062" y="3777"/>
                    <a:pt x="1435" y="4019"/>
                    <a:pt x="1826" y="4019"/>
                  </a:cubicBezTo>
                  <a:cubicBezTo>
                    <a:pt x="1926" y="4019"/>
                    <a:pt x="2026" y="4003"/>
                    <a:pt x="2124" y="3971"/>
                  </a:cubicBezTo>
                  <a:cubicBezTo>
                    <a:pt x="2613" y="3789"/>
                    <a:pt x="2881" y="3248"/>
                    <a:pt x="2704" y="2759"/>
                  </a:cubicBezTo>
                  <a:lnTo>
                    <a:pt x="1964" y="635"/>
                  </a:lnTo>
                  <a:cubicBezTo>
                    <a:pt x="1821" y="249"/>
                    <a:pt x="1453" y="0"/>
                    <a:pt x="106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92"/>
            <p:cNvSpPr/>
            <p:nvPr/>
          </p:nvSpPr>
          <p:spPr>
            <a:xfrm>
              <a:off x="1628825" y="760800"/>
              <a:ext cx="69050" cy="101525"/>
            </a:xfrm>
            <a:custGeom>
              <a:rect b="b" l="l" r="r" t="t"/>
              <a:pathLst>
                <a:path extrusionOk="0" h="4061" w="2762">
                  <a:moveTo>
                    <a:pt x="1708" y="1"/>
                  </a:moveTo>
                  <a:cubicBezTo>
                    <a:pt x="1294" y="1"/>
                    <a:pt x="915" y="271"/>
                    <a:pt x="797" y="686"/>
                  </a:cubicBezTo>
                  <a:lnTo>
                    <a:pt x="148" y="2832"/>
                  </a:lnTo>
                  <a:cubicBezTo>
                    <a:pt x="1" y="3338"/>
                    <a:pt x="291" y="3862"/>
                    <a:pt x="797" y="4022"/>
                  </a:cubicBezTo>
                  <a:cubicBezTo>
                    <a:pt x="882" y="4048"/>
                    <a:pt x="969" y="4060"/>
                    <a:pt x="1056" y="4060"/>
                  </a:cubicBezTo>
                  <a:cubicBezTo>
                    <a:pt x="1460" y="4060"/>
                    <a:pt x="1848" y="3790"/>
                    <a:pt x="1969" y="3373"/>
                  </a:cubicBezTo>
                  <a:lnTo>
                    <a:pt x="2618" y="1227"/>
                  </a:lnTo>
                  <a:cubicBezTo>
                    <a:pt x="2761" y="725"/>
                    <a:pt x="2471" y="202"/>
                    <a:pt x="1969" y="37"/>
                  </a:cubicBezTo>
                  <a:cubicBezTo>
                    <a:pt x="1882" y="13"/>
                    <a:pt x="1794" y="1"/>
                    <a:pt x="170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92"/>
            <p:cNvSpPr/>
            <p:nvPr/>
          </p:nvSpPr>
          <p:spPr>
            <a:xfrm>
              <a:off x="1581125" y="747850"/>
              <a:ext cx="98250" cy="81525"/>
            </a:xfrm>
            <a:custGeom>
              <a:rect b="b" l="l" r="r" t="t"/>
              <a:pathLst>
                <a:path extrusionOk="0" h="3261" w="3930">
                  <a:moveTo>
                    <a:pt x="2840" y="0"/>
                  </a:moveTo>
                  <a:cubicBezTo>
                    <a:pt x="2642" y="0"/>
                    <a:pt x="2442" y="64"/>
                    <a:pt x="2272" y="196"/>
                  </a:cubicBezTo>
                  <a:lnTo>
                    <a:pt x="485" y="1550"/>
                  </a:lnTo>
                  <a:cubicBezTo>
                    <a:pt x="70" y="1875"/>
                    <a:pt x="1" y="2468"/>
                    <a:pt x="308" y="2883"/>
                  </a:cubicBezTo>
                  <a:cubicBezTo>
                    <a:pt x="500" y="3128"/>
                    <a:pt x="785" y="3261"/>
                    <a:pt x="1073" y="3261"/>
                  </a:cubicBezTo>
                  <a:cubicBezTo>
                    <a:pt x="1271" y="3261"/>
                    <a:pt x="1471" y="3197"/>
                    <a:pt x="1641" y="3065"/>
                  </a:cubicBezTo>
                  <a:lnTo>
                    <a:pt x="3423" y="1710"/>
                  </a:lnTo>
                  <a:cubicBezTo>
                    <a:pt x="3838" y="1386"/>
                    <a:pt x="3929" y="793"/>
                    <a:pt x="3605" y="378"/>
                  </a:cubicBezTo>
                  <a:cubicBezTo>
                    <a:pt x="3413" y="132"/>
                    <a:pt x="3127" y="0"/>
                    <a:pt x="284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92"/>
            <p:cNvSpPr/>
            <p:nvPr/>
          </p:nvSpPr>
          <p:spPr>
            <a:xfrm>
              <a:off x="1564900" y="726125"/>
              <a:ext cx="104075" cy="48725"/>
            </a:xfrm>
            <a:custGeom>
              <a:rect b="b" l="l" r="r" t="t"/>
              <a:pathLst>
                <a:path extrusionOk="0" h="1949" w="4163">
                  <a:moveTo>
                    <a:pt x="3204" y="0"/>
                  </a:moveTo>
                  <a:cubicBezTo>
                    <a:pt x="3193" y="0"/>
                    <a:pt x="3183" y="1"/>
                    <a:pt x="3172" y="1"/>
                  </a:cubicBezTo>
                  <a:lnTo>
                    <a:pt x="935" y="57"/>
                  </a:lnTo>
                  <a:cubicBezTo>
                    <a:pt x="416" y="74"/>
                    <a:pt x="1" y="507"/>
                    <a:pt x="1" y="1031"/>
                  </a:cubicBezTo>
                  <a:cubicBezTo>
                    <a:pt x="18" y="1543"/>
                    <a:pt x="433" y="1948"/>
                    <a:pt x="943" y="1948"/>
                  </a:cubicBezTo>
                  <a:cubicBezTo>
                    <a:pt x="953" y="1948"/>
                    <a:pt x="964" y="1948"/>
                    <a:pt x="974" y="1948"/>
                  </a:cubicBezTo>
                  <a:lnTo>
                    <a:pt x="3207" y="1896"/>
                  </a:lnTo>
                  <a:cubicBezTo>
                    <a:pt x="3748" y="1879"/>
                    <a:pt x="4163" y="1446"/>
                    <a:pt x="4146" y="922"/>
                  </a:cubicBezTo>
                  <a:cubicBezTo>
                    <a:pt x="4129" y="409"/>
                    <a:pt x="3713" y="0"/>
                    <a:pt x="320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92"/>
            <p:cNvSpPr/>
            <p:nvPr/>
          </p:nvSpPr>
          <p:spPr>
            <a:xfrm>
              <a:off x="1578425" y="672225"/>
              <a:ext cx="100075" cy="79175"/>
            </a:xfrm>
            <a:custGeom>
              <a:rect b="b" l="l" r="r" t="t"/>
              <a:pathLst>
                <a:path extrusionOk="0" h="3167" w="4003">
                  <a:moveTo>
                    <a:pt x="1071" y="0"/>
                  </a:moveTo>
                  <a:cubicBezTo>
                    <a:pt x="773" y="0"/>
                    <a:pt x="475" y="143"/>
                    <a:pt x="286" y="409"/>
                  </a:cubicBezTo>
                  <a:cubicBezTo>
                    <a:pt x="1" y="842"/>
                    <a:pt x="109" y="1439"/>
                    <a:pt x="542" y="1724"/>
                  </a:cubicBezTo>
                  <a:lnTo>
                    <a:pt x="2380" y="3005"/>
                  </a:lnTo>
                  <a:cubicBezTo>
                    <a:pt x="2543" y="3114"/>
                    <a:pt x="2729" y="3167"/>
                    <a:pt x="2913" y="3167"/>
                  </a:cubicBezTo>
                  <a:cubicBezTo>
                    <a:pt x="3217" y="3167"/>
                    <a:pt x="3515" y="3023"/>
                    <a:pt x="3695" y="2754"/>
                  </a:cubicBezTo>
                  <a:cubicBezTo>
                    <a:pt x="4003" y="2339"/>
                    <a:pt x="3894" y="1742"/>
                    <a:pt x="3462" y="1439"/>
                  </a:cubicBezTo>
                  <a:lnTo>
                    <a:pt x="1606" y="175"/>
                  </a:lnTo>
                  <a:cubicBezTo>
                    <a:pt x="1445" y="57"/>
                    <a:pt x="1258" y="0"/>
                    <a:pt x="107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92"/>
            <p:cNvSpPr/>
            <p:nvPr/>
          </p:nvSpPr>
          <p:spPr>
            <a:xfrm>
              <a:off x="1624400" y="637075"/>
              <a:ext cx="72050" cy="100450"/>
            </a:xfrm>
            <a:custGeom>
              <a:rect b="b" l="l" r="r" t="t"/>
              <a:pathLst>
                <a:path extrusionOk="0" h="4018" w="2882">
                  <a:moveTo>
                    <a:pt x="1058" y="0"/>
                  </a:moveTo>
                  <a:cubicBezTo>
                    <a:pt x="958" y="0"/>
                    <a:pt x="857" y="16"/>
                    <a:pt x="758" y="50"/>
                  </a:cubicBezTo>
                  <a:cubicBezTo>
                    <a:pt x="251" y="227"/>
                    <a:pt x="0" y="768"/>
                    <a:pt x="178" y="1274"/>
                  </a:cubicBezTo>
                  <a:lnTo>
                    <a:pt x="918" y="3386"/>
                  </a:lnTo>
                  <a:cubicBezTo>
                    <a:pt x="1047" y="3767"/>
                    <a:pt x="1421" y="4018"/>
                    <a:pt x="1811" y="4018"/>
                  </a:cubicBezTo>
                  <a:cubicBezTo>
                    <a:pt x="1916" y="4018"/>
                    <a:pt x="2022" y="3999"/>
                    <a:pt x="2125" y="3961"/>
                  </a:cubicBezTo>
                  <a:cubicBezTo>
                    <a:pt x="2614" y="3797"/>
                    <a:pt x="2882" y="3256"/>
                    <a:pt x="2704" y="2754"/>
                  </a:cubicBezTo>
                  <a:lnTo>
                    <a:pt x="1965" y="643"/>
                  </a:lnTo>
                  <a:cubicBezTo>
                    <a:pt x="1820" y="243"/>
                    <a:pt x="1448" y="0"/>
                    <a:pt x="105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92"/>
            <p:cNvSpPr/>
            <p:nvPr/>
          </p:nvSpPr>
          <p:spPr>
            <a:xfrm>
              <a:off x="1666250" y="635800"/>
              <a:ext cx="69050" cy="101225"/>
            </a:xfrm>
            <a:custGeom>
              <a:rect b="b" l="l" r="r" t="t"/>
              <a:pathLst>
                <a:path extrusionOk="0" h="4049" w="2762">
                  <a:moveTo>
                    <a:pt x="1688" y="0"/>
                  </a:moveTo>
                  <a:cubicBezTo>
                    <a:pt x="1291" y="0"/>
                    <a:pt x="913" y="266"/>
                    <a:pt x="797" y="676"/>
                  </a:cubicBezTo>
                  <a:lnTo>
                    <a:pt x="148" y="2822"/>
                  </a:lnTo>
                  <a:cubicBezTo>
                    <a:pt x="1" y="3328"/>
                    <a:pt x="291" y="3848"/>
                    <a:pt x="797" y="4012"/>
                  </a:cubicBezTo>
                  <a:cubicBezTo>
                    <a:pt x="881" y="4037"/>
                    <a:pt x="967" y="4049"/>
                    <a:pt x="1052" y="4049"/>
                  </a:cubicBezTo>
                  <a:cubicBezTo>
                    <a:pt x="1458" y="4049"/>
                    <a:pt x="1847" y="3781"/>
                    <a:pt x="1965" y="3363"/>
                  </a:cubicBezTo>
                  <a:lnTo>
                    <a:pt x="2614" y="1217"/>
                  </a:lnTo>
                  <a:cubicBezTo>
                    <a:pt x="2761" y="711"/>
                    <a:pt x="2471" y="192"/>
                    <a:pt x="1965" y="45"/>
                  </a:cubicBezTo>
                  <a:cubicBezTo>
                    <a:pt x="1874" y="14"/>
                    <a:pt x="1780" y="0"/>
                    <a:pt x="168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92"/>
            <p:cNvSpPr/>
            <p:nvPr/>
          </p:nvSpPr>
          <p:spPr>
            <a:xfrm>
              <a:off x="1636950" y="708700"/>
              <a:ext cx="90225" cy="80475"/>
            </a:xfrm>
            <a:custGeom>
              <a:rect b="b" l="l" r="r" t="t"/>
              <a:pathLst>
                <a:path extrusionOk="0" h="3219" w="3609">
                  <a:moveTo>
                    <a:pt x="1811" y="0"/>
                  </a:moveTo>
                  <a:cubicBezTo>
                    <a:pt x="1107" y="0"/>
                    <a:pt x="462" y="454"/>
                    <a:pt x="256" y="1148"/>
                  </a:cubicBezTo>
                  <a:cubicBezTo>
                    <a:pt x="0" y="1996"/>
                    <a:pt x="489" y="2900"/>
                    <a:pt x="1337" y="3151"/>
                  </a:cubicBezTo>
                  <a:cubicBezTo>
                    <a:pt x="1495" y="3197"/>
                    <a:pt x="1653" y="3219"/>
                    <a:pt x="1809" y="3219"/>
                  </a:cubicBezTo>
                  <a:cubicBezTo>
                    <a:pt x="2509" y="3219"/>
                    <a:pt x="3148" y="2777"/>
                    <a:pt x="3353" y="2069"/>
                  </a:cubicBezTo>
                  <a:cubicBezTo>
                    <a:pt x="3609" y="1221"/>
                    <a:pt x="3120" y="322"/>
                    <a:pt x="2272" y="66"/>
                  </a:cubicBezTo>
                  <a:cubicBezTo>
                    <a:pt x="2118" y="22"/>
                    <a:pt x="1963" y="0"/>
                    <a:pt x="1811"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92"/>
            <p:cNvSpPr/>
            <p:nvPr/>
          </p:nvSpPr>
          <p:spPr>
            <a:xfrm>
              <a:off x="1491900" y="1060600"/>
              <a:ext cx="182050" cy="121175"/>
            </a:xfrm>
            <a:custGeom>
              <a:rect b="b" l="l" r="r" t="t"/>
              <a:pathLst>
                <a:path extrusionOk="0" h="4847" w="7282">
                  <a:moveTo>
                    <a:pt x="3169" y="1"/>
                  </a:moveTo>
                  <a:cubicBezTo>
                    <a:pt x="1629" y="1"/>
                    <a:pt x="460" y="431"/>
                    <a:pt x="70" y="592"/>
                  </a:cubicBezTo>
                  <a:cubicBezTo>
                    <a:pt x="70" y="592"/>
                    <a:pt x="18" y="631"/>
                    <a:pt x="1" y="631"/>
                  </a:cubicBezTo>
                  <a:lnTo>
                    <a:pt x="18" y="700"/>
                  </a:lnTo>
                  <a:cubicBezTo>
                    <a:pt x="234" y="1223"/>
                    <a:pt x="1117" y="3101"/>
                    <a:pt x="3137" y="4377"/>
                  </a:cubicBezTo>
                  <a:cubicBezTo>
                    <a:pt x="3661" y="4716"/>
                    <a:pt x="4120" y="4847"/>
                    <a:pt x="4516" y="4847"/>
                  </a:cubicBezTo>
                  <a:cubicBezTo>
                    <a:pt x="5686" y="4847"/>
                    <a:pt x="6311" y="3701"/>
                    <a:pt x="6473" y="3352"/>
                  </a:cubicBezTo>
                  <a:cubicBezTo>
                    <a:pt x="6473" y="3352"/>
                    <a:pt x="6490" y="3335"/>
                    <a:pt x="6508" y="3296"/>
                  </a:cubicBezTo>
                  <a:cubicBezTo>
                    <a:pt x="6508" y="3279"/>
                    <a:pt x="6525" y="3261"/>
                    <a:pt x="6525" y="3261"/>
                  </a:cubicBezTo>
                  <a:cubicBezTo>
                    <a:pt x="6689" y="2777"/>
                    <a:pt x="7282" y="700"/>
                    <a:pt x="4868" y="181"/>
                  </a:cubicBezTo>
                  <a:cubicBezTo>
                    <a:pt x="4269" y="52"/>
                    <a:pt x="3697" y="1"/>
                    <a:pt x="316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92"/>
            <p:cNvSpPr/>
            <p:nvPr/>
          </p:nvSpPr>
          <p:spPr>
            <a:xfrm>
              <a:off x="1509850" y="1082525"/>
              <a:ext cx="138900" cy="59625"/>
            </a:xfrm>
            <a:custGeom>
              <a:rect b="b" l="l" r="r" t="t"/>
              <a:pathLst>
                <a:path extrusionOk="0" h="2385" w="5556">
                  <a:moveTo>
                    <a:pt x="108" y="0"/>
                  </a:moveTo>
                  <a:cubicBezTo>
                    <a:pt x="74" y="0"/>
                    <a:pt x="37" y="29"/>
                    <a:pt x="22" y="61"/>
                  </a:cubicBezTo>
                  <a:cubicBezTo>
                    <a:pt x="1" y="96"/>
                    <a:pt x="22" y="147"/>
                    <a:pt x="74" y="169"/>
                  </a:cubicBezTo>
                  <a:lnTo>
                    <a:pt x="5430" y="2367"/>
                  </a:lnTo>
                  <a:cubicBezTo>
                    <a:pt x="5430" y="2384"/>
                    <a:pt x="5448" y="2384"/>
                    <a:pt x="5465" y="2384"/>
                  </a:cubicBezTo>
                  <a:cubicBezTo>
                    <a:pt x="5500" y="2384"/>
                    <a:pt x="5517" y="2367"/>
                    <a:pt x="5539" y="2332"/>
                  </a:cubicBezTo>
                  <a:cubicBezTo>
                    <a:pt x="5556" y="2276"/>
                    <a:pt x="5539" y="2241"/>
                    <a:pt x="5500" y="2224"/>
                  </a:cubicBezTo>
                  <a:lnTo>
                    <a:pt x="131" y="5"/>
                  </a:lnTo>
                  <a:cubicBezTo>
                    <a:pt x="124" y="2"/>
                    <a:pt x="116" y="0"/>
                    <a:pt x="10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92"/>
            <p:cNvSpPr/>
            <p:nvPr/>
          </p:nvSpPr>
          <p:spPr>
            <a:xfrm>
              <a:off x="1554100" y="1114475"/>
              <a:ext cx="38300" cy="22700"/>
            </a:xfrm>
            <a:custGeom>
              <a:rect b="b" l="l" r="r" t="t"/>
              <a:pathLst>
                <a:path extrusionOk="0" h="908" w="1532">
                  <a:moveTo>
                    <a:pt x="1420" y="1"/>
                  </a:moveTo>
                  <a:cubicBezTo>
                    <a:pt x="1409" y="1"/>
                    <a:pt x="1398" y="3"/>
                    <a:pt x="1389" y="7"/>
                  </a:cubicBezTo>
                  <a:lnTo>
                    <a:pt x="52" y="747"/>
                  </a:lnTo>
                  <a:cubicBezTo>
                    <a:pt x="18" y="782"/>
                    <a:pt x="0" y="816"/>
                    <a:pt x="18" y="873"/>
                  </a:cubicBezTo>
                  <a:cubicBezTo>
                    <a:pt x="35" y="890"/>
                    <a:pt x="70" y="907"/>
                    <a:pt x="108" y="907"/>
                  </a:cubicBezTo>
                  <a:lnTo>
                    <a:pt x="143" y="907"/>
                  </a:lnTo>
                  <a:lnTo>
                    <a:pt x="1476" y="167"/>
                  </a:lnTo>
                  <a:cubicBezTo>
                    <a:pt x="1515" y="133"/>
                    <a:pt x="1532" y="98"/>
                    <a:pt x="1497" y="42"/>
                  </a:cubicBezTo>
                  <a:cubicBezTo>
                    <a:pt x="1481" y="17"/>
                    <a:pt x="1449" y="1"/>
                    <a:pt x="142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92"/>
            <p:cNvSpPr/>
            <p:nvPr/>
          </p:nvSpPr>
          <p:spPr>
            <a:xfrm>
              <a:off x="1592825" y="1130425"/>
              <a:ext cx="38300" cy="22975"/>
            </a:xfrm>
            <a:custGeom>
              <a:rect b="b" l="l" r="r" t="t"/>
              <a:pathLst>
                <a:path extrusionOk="0" h="919" w="1532">
                  <a:moveTo>
                    <a:pt x="1432" y="0"/>
                  </a:moveTo>
                  <a:cubicBezTo>
                    <a:pt x="1416" y="0"/>
                    <a:pt x="1401" y="6"/>
                    <a:pt x="1389" y="18"/>
                  </a:cubicBezTo>
                  <a:lnTo>
                    <a:pt x="56" y="758"/>
                  </a:lnTo>
                  <a:cubicBezTo>
                    <a:pt x="17" y="775"/>
                    <a:pt x="0" y="827"/>
                    <a:pt x="17" y="866"/>
                  </a:cubicBezTo>
                  <a:cubicBezTo>
                    <a:pt x="35" y="901"/>
                    <a:pt x="74" y="918"/>
                    <a:pt x="108" y="918"/>
                  </a:cubicBezTo>
                  <a:cubicBezTo>
                    <a:pt x="108" y="918"/>
                    <a:pt x="126" y="901"/>
                    <a:pt x="143" y="901"/>
                  </a:cubicBezTo>
                  <a:lnTo>
                    <a:pt x="1480" y="161"/>
                  </a:lnTo>
                  <a:cubicBezTo>
                    <a:pt x="1514" y="144"/>
                    <a:pt x="1532" y="92"/>
                    <a:pt x="1514" y="53"/>
                  </a:cubicBezTo>
                  <a:cubicBezTo>
                    <a:pt x="1492" y="19"/>
                    <a:pt x="1461" y="0"/>
                    <a:pt x="1432"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92"/>
            <p:cNvSpPr/>
            <p:nvPr/>
          </p:nvSpPr>
          <p:spPr>
            <a:xfrm>
              <a:off x="1577025" y="1077650"/>
              <a:ext cx="15375" cy="41025"/>
            </a:xfrm>
            <a:custGeom>
              <a:rect b="b" l="l" r="r" t="t"/>
              <a:pathLst>
                <a:path extrusionOk="0" h="1641" w="615">
                  <a:moveTo>
                    <a:pt x="57" y="1"/>
                  </a:moveTo>
                  <a:cubicBezTo>
                    <a:pt x="18" y="18"/>
                    <a:pt x="0" y="74"/>
                    <a:pt x="0" y="109"/>
                  </a:cubicBezTo>
                  <a:lnTo>
                    <a:pt x="433" y="1571"/>
                  </a:lnTo>
                  <a:cubicBezTo>
                    <a:pt x="450" y="1606"/>
                    <a:pt x="472" y="1640"/>
                    <a:pt x="524" y="1640"/>
                  </a:cubicBezTo>
                  <a:lnTo>
                    <a:pt x="541" y="1640"/>
                  </a:lnTo>
                  <a:cubicBezTo>
                    <a:pt x="580" y="1623"/>
                    <a:pt x="615" y="1571"/>
                    <a:pt x="598" y="1532"/>
                  </a:cubicBezTo>
                  <a:lnTo>
                    <a:pt x="165" y="74"/>
                  </a:lnTo>
                  <a:cubicBezTo>
                    <a:pt x="165" y="18"/>
                    <a:pt x="109" y="1"/>
                    <a:pt x="5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92"/>
            <p:cNvSpPr/>
            <p:nvPr/>
          </p:nvSpPr>
          <p:spPr>
            <a:xfrm>
              <a:off x="1615850" y="1093775"/>
              <a:ext cx="15275" cy="40700"/>
            </a:xfrm>
            <a:custGeom>
              <a:rect b="b" l="l" r="r" t="t"/>
              <a:pathLst>
                <a:path extrusionOk="0" h="1628" w="611">
                  <a:moveTo>
                    <a:pt x="92" y="0"/>
                  </a:moveTo>
                  <a:cubicBezTo>
                    <a:pt x="84" y="0"/>
                    <a:pt x="77" y="1"/>
                    <a:pt x="70" y="5"/>
                  </a:cubicBezTo>
                  <a:cubicBezTo>
                    <a:pt x="18" y="22"/>
                    <a:pt x="1" y="61"/>
                    <a:pt x="1" y="113"/>
                  </a:cubicBezTo>
                  <a:lnTo>
                    <a:pt x="433" y="1575"/>
                  </a:lnTo>
                  <a:cubicBezTo>
                    <a:pt x="451" y="1610"/>
                    <a:pt x="485" y="1627"/>
                    <a:pt x="520" y="1627"/>
                  </a:cubicBezTo>
                  <a:lnTo>
                    <a:pt x="541" y="1627"/>
                  </a:lnTo>
                  <a:cubicBezTo>
                    <a:pt x="576" y="1610"/>
                    <a:pt x="611" y="1575"/>
                    <a:pt x="593" y="1519"/>
                  </a:cubicBezTo>
                  <a:lnTo>
                    <a:pt x="161" y="61"/>
                  </a:lnTo>
                  <a:cubicBezTo>
                    <a:pt x="161" y="29"/>
                    <a:pt x="126" y="0"/>
                    <a:pt x="92"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92"/>
            <p:cNvSpPr/>
            <p:nvPr/>
          </p:nvSpPr>
          <p:spPr>
            <a:xfrm>
              <a:off x="1513975" y="1096150"/>
              <a:ext cx="35175" cy="41450"/>
            </a:xfrm>
            <a:custGeom>
              <a:rect b="b" l="l" r="r" t="t"/>
              <a:pathLst>
                <a:path extrusionOk="0" h="1658" w="1407">
                  <a:moveTo>
                    <a:pt x="0" y="0"/>
                  </a:moveTo>
                  <a:lnTo>
                    <a:pt x="0" y="1657"/>
                  </a:lnTo>
                  <a:lnTo>
                    <a:pt x="1406" y="1657"/>
                  </a:lnTo>
                  <a:lnTo>
                    <a:pt x="1406" y="0"/>
                  </a:ln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92"/>
            <p:cNvSpPr/>
            <p:nvPr/>
          </p:nvSpPr>
          <p:spPr>
            <a:xfrm>
              <a:off x="1694700" y="866250"/>
              <a:ext cx="119425" cy="100650"/>
            </a:xfrm>
            <a:custGeom>
              <a:rect b="b" l="l" r="r" t="t"/>
              <a:pathLst>
                <a:path extrusionOk="0" h="4026" w="4777">
                  <a:moveTo>
                    <a:pt x="4582" y="0"/>
                  </a:moveTo>
                  <a:cubicBezTo>
                    <a:pt x="4052" y="0"/>
                    <a:pt x="2732" y="109"/>
                    <a:pt x="1459" y="959"/>
                  </a:cubicBezTo>
                  <a:cubicBezTo>
                    <a:pt x="1" y="1932"/>
                    <a:pt x="918" y="3140"/>
                    <a:pt x="1173" y="3412"/>
                  </a:cubicBezTo>
                  <a:cubicBezTo>
                    <a:pt x="1173" y="3412"/>
                    <a:pt x="1173" y="3429"/>
                    <a:pt x="1190" y="3447"/>
                  </a:cubicBezTo>
                  <a:cubicBezTo>
                    <a:pt x="1208" y="3464"/>
                    <a:pt x="1225" y="3464"/>
                    <a:pt x="1225" y="3464"/>
                  </a:cubicBezTo>
                  <a:cubicBezTo>
                    <a:pt x="1376" y="3615"/>
                    <a:pt x="1859" y="4026"/>
                    <a:pt x="2447" y="4026"/>
                  </a:cubicBezTo>
                  <a:cubicBezTo>
                    <a:pt x="2839" y="4026"/>
                    <a:pt x="3277" y="3844"/>
                    <a:pt x="3695" y="3282"/>
                  </a:cubicBezTo>
                  <a:cubicBezTo>
                    <a:pt x="4686" y="1915"/>
                    <a:pt x="4777" y="453"/>
                    <a:pt x="4777" y="59"/>
                  </a:cubicBezTo>
                  <a:lnTo>
                    <a:pt x="4777" y="3"/>
                  </a:lnTo>
                  <a:lnTo>
                    <a:pt x="4721" y="3"/>
                  </a:lnTo>
                  <a:cubicBezTo>
                    <a:pt x="4684" y="1"/>
                    <a:pt x="4637" y="0"/>
                    <a:pt x="458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92"/>
            <p:cNvSpPr/>
            <p:nvPr/>
          </p:nvSpPr>
          <p:spPr>
            <a:xfrm>
              <a:off x="1726725" y="875100"/>
              <a:ext cx="78425" cy="75050"/>
            </a:xfrm>
            <a:custGeom>
              <a:rect b="b" l="l" r="r" t="t"/>
              <a:pathLst>
                <a:path extrusionOk="0" h="3002" w="3137">
                  <a:moveTo>
                    <a:pt x="3054" y="0"/>
                  </a:moveTo>
                  <a:cubicBezTo>
                    <a:pt x="3032" y="0"/>
                    <a:pt x="3009" y="10"/>
                    <a:pt x="2990" y="30"/>
                  </a:cubicBezTo>
                  <a:lnTo>
                    <a:pt x="35" y="2859"/>
                  </a:lnTo>
                  <a:cubicBezTo>
                    <a:pt x="0" y="2894"/>
                    <a:pt x="0" y="2950"/>
                    <a:pt x="18" y="2985"/>
                  </a:cubicBezTo>
                  <a:cubicBezTo>
                    <a:pt x="35" y="3002"/>
                    <a:pt x="69" y="3002"/>
                    <a:pt x="87" y="3002"/>
                  </a:cubicBezTo>
                  <a:cubicBezTo>
                    <a:pt x="108" y="3002"/>
                    <a:pt x="126" y="3002"/>
                    <a:pt x="143" y="2985"/>
                  </a:cubicBezTo>
                  <a:lnTo>
                    <a:pt x="3098" y="138"/>
                  </a:lnTo>
                  <a:cubicBezTo>
                    <a:pt x="3137" y="116"/>
                    <a:pt x="3137" y="64"/>
                    <a:pt x="3115" y="30"/>
                  </a:cubicBezTo>
                  <a:cubicBezTo>
                    <a:pt x="3098" y="10"/>
                    <a:pt x="3076" y="0"/>
                    <a:pt x="3054"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92"/>
            <p:cNvSpPr/>
            <p:nvPr/>
          </p:nvSpPr>
          <p:spPr>
            <a:xfrm>
              <a:off x="1755500" y="889350"/>
              <a:ext cx="6825" cy="31075"/>
            </a:xfrm>
            <a:custGeom>
              <a:rect b="b" l="l" r="r" t="t"/>
              <a:pathLst>
                <a:path extrusionOk="0" h="1243" w="273">
                  <a:moveTo>
                    <a:pt x="74" y="0"/>
                  </a:moveTo>
                  <a:cubicBezTo>
                    <a:pt x="39" y="0"/>
                    <a:pt x="0" y="35"/>
                    <a:pt x="0" y="87"/>
                  </a:cubicBezTo>
                  <a:lnTo>
                    <a:pt x="91" y="1151"/>
                  </a:lnTo>
                  <a:cubicBezTo>
                    <a:pt x="108" y="1207"/>
                    <a:pt x="147" y="1242"/>
                    <a:pt x="182" y="1242"/>
                  </a:cubicBezTo>
                  <a:lnTo>
                    <a:pt x="199" y="1242"/>
                  </a:lnTo>
                  <a:cubicBezTo>
                    <a:pt x="234" y="1242"/>
                    <a:pt x="273" y="1190"/>
                    <a:pt x="273" y="1151"/>
                  </a:cubicBezTo>
                  <a:lnTo>
                    <a:pt x="182" y="70"/>
                  </a:lnTo>
                  <a:cubicBezTo>
                    <a:pt x="164" y="35"/>
                    <a:pt x="126" y="0"/>
                    <a:pt x="74"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92"/>
            <p:cNvSpPr/>
            <p:nvPr/>
          </p:nvSpPr>
          <p:spPr>
            <a:xfrm>
              <a:off x="1733850" y="909575"/>
              <a:ext cx="7275" cy="31175"/>
            </a:xfrm>
            <a:custGeom>
              <a:rect b="b" l="l" r="r" t="t"/>
              <a:pathLst>
                <a:path extrusionOk="0" h="1247" w="291">
                  <a:moveTo>
                    <a:pt x="92" y="0"/>
                  </a:moveTo>
                  <a:cubicBezTo>
                    <a:pt x="40" y="18"/>
                    <a:pt x="1" y="57"/>
                    <a:pt x="1" y="109"/>
                  </a:cubicBezTo>
                  <a:lnTo>
                    <a:pt x="109" y="1173"/>
                  </a:lnTo>
                  <a:cubicBezTo>
                    <a:pt x="109" y="1225"/>
                    <a:pt x="148" y="1246"/>
                    <a:pt x="200" y="1246"/>
                  </a:cubicBezTo>
                  <a:cubicBezTo>
                    <a:pt x="256" y="1246"/>
                    <a:pt x="291" y="1208"/>
                    <a:pt x="273" y="1156"/>
                  </a:cubicBezTo>
                  <a:lnTo>
                    <a:pt x="182" y="91"/>
                  </a:lnTo>
                  <a:cubicBezTo>
                    <a:pt x="182" y="35"/>
                    <a:pt x="126" y="0"/>
                    <a:pt x="92"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92"/>
            <p:cNvSpPr/>
            <p:nvPr/>
          </p:nvSpPr>
          <p:spPr>
            <a:xfrm>
              <a:off x="1757750" y="916225"/>
              <a:ext cx="31625" cy="7750"/>
            </a:xfrm>
            <a:custGeom>
              <a:rect b="b" l="l" r="r" t="t"/>
              <a:pathLst>
                <a:path extrusionOk="0" h="310" w="1265">
                  <a:moveTo>
                    <a:pt x="81" y="1"/>
                  </a:moveTo>
                  <a:cubicBezTo>
                    <a:pt x="44" y="1"/>
                    <a:pt x="18" y="34"/>
                    <a:pt x="18" y="76"/>
                  </a:cubicBezTo>
                  <a:cubicBezTo>
                    <a:pt x="1" y="115"/>
                    <a:pt x="36" y="167"/>
                    <a:pt x="92" y="167"/>
                  </a:cubicBezTo>
                  <a:lnTo>
                    <a:pt x="1156" y="310"/>
                  </a:lnTo>
                  <a:lnTo>
                    <a:pt x="1173" y="310"/>
                  </a:lnTo>
                  <a:cubicBezTo>
                    <a:pt x="1208" y="310"/>
                    <a:pt x="1247" y="275"/>
                    <a:pt x="1247" y="241"/>
                  </a:cubicBezTo>
                  <a:cubicBezTo>
                    <a:pt x="1264" y="184"/>
                    <a:pt x="1225" y="150"/>
                    <a:pt x="1173" y="150"/>
                  </a:cubicBezTo>
                  <a:lnTo>
                    <a:pt x="109" y="7"/>
                  </a:lnTo>
                  <a:cubicBezTo>
                    <a:pt x="99" y="3"/>
                    <a:pt x="89" y="1"/>
                    <a:pt x="81"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92"/>
            <p:cNvSpPr/>
            <p:nvPr/>
          </p:nvSpPr>
          <p:spPr>
            <a:xfrm>
              <a:off x="1736550" y="936625"/>
              <a:ext cx="31175" cy="8125"/>
            </a:xfrm>
            <a:custGeom>
              <a:rect b="b" l="l" r="r" t="t"/>
              <a:pathLst>
                <a:path extrusionOk="0" h="325" w="1247">
                  <a:moveTo>
                    <a:pt x="92" y="0"/>
                  </a:moveTo>
                  <a:cubicBezTo>
                    <a:pt x="57" y="0"/>
                    <a:pt x="1" y="35"/>
                    <a:pt x="1" y="74"/>
                  </a:cubicBezTo>
                  <a:cubicBezTo>
                    <a:pt x="1" y="126"/>
                    <a:pt x="40" y="164"/>
                    <a:pt x="74" y="182"/>
                  </a:cubicBezTo>
                  <a:lnTo>
                    <a:pt x="1139" y="325"/>
                  </a:lnTo>
                  <a:lnTo>
                    <a:pt x="1156" y="325"/>
                  </a:lnTo>
                  <a:cubicBezTo>
                    <a:pt x="1191" y="325"/>
                    <a:pt x="1230" y="290"/>
                    <a:pt x="1247" y="234"/>
                  </a:cubicBezTo>
                  <a:cubicBezTo>
                    <a:pt x="1247" y="199"/>
                    <a:pt x="1208" y="143"/>
                    <a:pt x="1173" y="143"/>
                  </a:cubicBezTo>
                  <a:lnTo>
                    <a:pt x="92"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92"/>
            <p:cNvSpPr/>
            <p:nvPr/>
          </p:nvSpPr>
          <p:spPr>
            <a:xfrm>
              <a:off x="1759175" y="873550"/>
              <a:ext cx="34625" cy="13975"/>
            </a:xfrm>
            <a:custGeom>
              <a:rect b="b" l="l" r="r" t="t"/>
              <a:pathLst>
                <a:path extrusionOk="0" h="559" w="1385">
                  <a:moveTo>
                    <a:pt x="1190" y="1"/>
                  </a:moveTo>
                  <a:cubicBezTo>
                    <a:pt x="826" y="35"/>
                    <a:pt x="467" y="126"/>
                    <a:pt x="126" y="234"/>
                  </a:cubicBezTo>
                  <a:cubicBezTo>
                    <a:pt x="35" y="269"/>
                    <a:pt x="0" y="360"/>
                    <a:pt x="35" y="451"/>
                  </a:cubicBezTo>
                  <a:cubicBezTo>
                    <a:pt x="35" y="485"/>
                    <a:pt x="52" y="503"/>
                    <a:pt x="69" y="524"/>
                  </a:cubicBezTo>
                  <a:cubicBezTo>
                    <a:pt x="87" y="542"/>
                    <a:pt x="143" y="559"/>
                    <a:pt x="195" y="559"/>
                  </a:cubicBezTo>
                  <a:lnTo>
                    <a:pt x="251" y="559"/>
                  </a:lnTo>
                  <a:cubicBezTo>
                    <a:pt x="558" y="451"/>
                    <a:pt x="883" y="377"/>
                    <a:pt x="1225" y="343"/>
                  </a:cubicBezTo>
                  <a:cubicBezTo>
                    <a:pt x="1315" y="325"/>
                    <a:pt x="1385" y="234"/>
                    <a:pt x="1367" y="144"/>
                  </a:cubicBezTo>
                  <a:cubicBezTo>
                    <a:pt x="1367" y="53"/>
                    <a:pt x="1276" y="1"/>
                    <a:pt x="1207" y="1"/>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92"/>
            <p:cNvSpPr/>
            <p:nvPr/>
          </p:nvSpPr>
          <p:spPr>
            <a:xfrm>
              <a:off x="2276925" y="1224100"/>
              <a:ext cx="186600" cy="132525"/>
            </a:xfrm>
            <a:custGeom>
              <a:rect b="b" l="l" r="r" t="t"/>
              <a:pathLst>
                <a:path extrusionOk="0" h="5301" w="7464">
                  <a:moveTo>
                    <a:pt x="3875" y="0"/>
                  </a:moveTo>
                  <a:cubicBezTo>
                    <a:pt x="3864" y="0"/>
                    <a:pt x="3853" y="0"/>
                    <a:pt x="3842" y="1"/>
                  </a:cubicBezTo>
                  <a:cubicBezTo>
                    <a:pt x="3211" y="22"/>
                    <a:pt x="2705" y="541"/>
                    <a:pt x="2722" y="1190"/>
                  </a:cubicBezTo>
                  <a:lnTo>
                    <a:pt x="2761" y="2705"/>
                  </a:lnTo>
                  <a:lnTo>
                    <a:pt x="2272" y="1986"/>
                  </a:lnTo>
                  <a:cubicBezTo>
                    <a:pt x="2058" y="1659"/>
                    <a:pt x="1696" y="1481"/>
                    <a:pt x="1326" y="1481"/>
                  </a:cubicBezTo>
                  <a:cubicBezTo>
                    <a:pt x="1104" y="1481"/>
                    <a:pt x="880" y="1545"/>
                    <a:pt x="684" y="1679"/>
                  </a:cubicBezTo>
                  <a:cubicBezTo>
                    <a:pt x="143" y="2021"/>
                    <a:pt x="1" y="2744"/>
                    <a:pt x="360" y="3267"/>
                  </a:cubicBezTo>
                  <a:lnTo>
                    <a:pt x="1731" y="5300"/>
                  </a:lnTo>
                  <a:lnTo>
                    <a:pt x="5227" y="5283"/>
                  </a:lnTo>
                  <a:lnTo>
                    <a:pt x="6940" y="3769"/>
                  </a:lnTo>
                  <a:cubicBezTo>
                    <a:pt x="7429" y="3354"/>
                    <a:pt x="7464" y="2635"/>
                    <a:pt x="7048" y="2146"/>
                  </a:cubicBezTo>
                  <a:cubicBezTo>
                    <a:pt x="6821" y="1891"/>
                    <a:pt x="6499" y="1759"/>
                    <a:pt x="6176" y="1759"/>
                  </a:cubicBezTo>
                  <a:cubicBezTo>
                    <a:pt x="5908" y="1759"/>
                    <a:pt x="5640" y="1850"/>
                    <a:pt x="5426" y="2038"/>
                  </a:cubicBezTo>
                  <a:lnTo>
                    <a:pt x="5067" y="2363"/>
                  </a:lnTo>
                  <a:lnTo>
                    <a:pt x="5032" y="1121"/>
                  </a:lnTo>
                  <a:cubicBezTo>
                    <a:pt x="5011" y="500"/>
                    <a:pt x="4509" y="0"/>
                    <a:pt x="3875"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3" name="Shape 123"/>
        <p:cNvGrpSpPr/>
        <p:nvPr/>
      </p:nvGrpSpPr>
      <p:grpSpPr>
        <a:xfrm>
          <a:off x="0" y="0"/>
          <a:ext cx="0" cy="0"/>
          <a:chOff x="0" y="0"/>
          <a:chExt cx="0" cy="0"/>
        </a:xfrm>
      </p:grpSpPr>
      <p:sp>
        <p:nvSpPr>
          <p:cNvPr id="124" name="Google Shape;124;p61"/>
          <p:cNvSpPr txBox="1"/>
          <p:nvPr>
            <p:ph type="title"/>
          </p:nvPr>
        </p:nvSpPr>
        <p:spPr>
          <a:xfrm>
            <a:off x="720000" y="1709125"/>
            <a:ext cx="4098000" cy="164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5" name="Google Shape;125;p61"/>
          <p:cNvSpPr txBox="1"/>
          <p:nvPr>
            <p:ph idx="2" type="title"/>
          </p:nvPr>
        </p:nvSpPr>
        <p:spPr>
          <a:xfrm>
            <a:off x="720000" y="867325"/>
            <a:ext cx="14883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6000"/>
              <a:buNone/>
              <a:defRPr sz="80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6" name="Google Shape;126;p61"/>
          <p:cNvSpPr txBox="1"/>
          <p:nvPr>
            <p:ph idx="1" type="subTitle"/>
          </p:nvPr>
        </p:nvSpPr>
        <p:spPr>
          <a:xfrm>
            <a:off x="720000" y="3357625"/>
            <a:ext cx="2690400" cy="69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27" name="Shape 127"/>
        <p:cNvGrpSpPr/>
        <p:nvPr/>
      </p:nvGrpSpPr>
      <p:grpSpPr>
        <a:xfrm>
          <a:off x="0" y="0"/>
          <a:ext cx="0" cy="0"/>
          <a:chOff x="0" y="0"/>
          <a:chExt cx="0" cy="0"/>
        </a:xfrm>
      </p:grpSpPr>
      <p:sp>
        <p:nvSpPr>
          <p:cNvPr id="128" name="Google Shape;128;p62"/>
          <p:cNvSpPr txBox="1"/>
          <p:nvPr>
            <p:ph type="title"/>
          </p:nvPr>
        </p:nvSpPr>
        <p:spPr>
          <a:xfrm>
            <a:off x="688550" y="919475"/>
            <a:ext cx="4146000" cy="102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8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29" name="Google Shape;129;p62"/>
          <p:cNvSpPr txBox="1"/>
          <p:nvPr>
            <p:ph idx="1" type="subTitle"/>
          </p:nvPr>
        </p:nvSpPr>
        <p:spPr>
          <a:xfrm>
            <a:off x="4973275" y="919475"/>
            <a:ext cx="3457500" cy="102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0" name="Shape 130"/>
        <p:cNvGrpSpPr/>
        <p:nvPr/>
      </p:nvGrpSpPr>
      <p:grpSpPr>
        <a:xfrm>
          <a:off x="0" y="0"/>
          <a:ext cx="0" cy="0"/>
          <a:chOff x="0" y="0"/>
          <a:chExt cx="0" cy="0"/>
        </a:xfrm>
      </p:grpSpPr>
      <p:sp>
        <p:nvSpPr>
          <p:cNvPr id="131" name="Google Shape;131;p63"/>
          <p:cNvSpPr txBox="1"/>
          <p:nvPr>
            <p:ph type="title"/>
          </p:nvPr>
        </p:nvSpPr>
        <p:spPr>
          <a:xfrm>
            <a:off x="1849650" y="445025"/>
            <a:ext cx="5444700" cy="105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2" name="Google Shape;132;p63"/>
          <p:cNvSpPr txBox="1"/>
          <p:nvPr>
            <p:ph idx="1" type="subTitle"/>
          </p:nvPr>
        </p:nvSpPr>
        <p:spPr>
          <a:xfrm>
            <a:off x="4804334" y="3090472"/>
            <a:ext cx="27432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Kumbh Sans"/>
              <a:buNone/>
              <a:defRPr>
                <a:latin typeface="Kumbh Sans"/>
                <a:ea typeface="Kumbh Sans"/>
                <a:cs typeface="Kumbh Sans"/>
                <a:sym typeface="Kumbh Sans"/>
              </a:defRPr>
            </a:lvl1pPr>
            <a:lvl2pPr lvl="1" algn="ctr">
              <a:lnSpc>
                <a:spcPct val="100000"/>
              </a:lnSpc>
              <a:spcBef>
                <a:spcPts val="0"/>
              </a:spcBef>
              <a:spcAft>
                <a:spcPts val="0"/>
              </a:spcAft>
              <a:buSzPts val="1400"/>
              <a:buFont typeface="Kumbh Sans"/>
              <a:buNone/>
              <a:defRPr>
                <a:latin typeface="Kumbh Sans"/>
                <a:ea typeface="Kumbh Sans"/>
                <a:cs typeface="Kumbh Sans"/>
                <a:sym typeface="Kumbh Sans"/>
              </a:defRPr>
            </a:lvl2pPr>
            <a:lvl3pPr lvl="2" algn="ctr">
              <a:lnSpc>
                <a:spcPct val="100000"/>
              </a:lnSpc>
              <a:spcBef>
                <a:spcPts val="0"/>
              </a:spcBef>
              <a:spcAft>
                <a:spcPts val="0"/>
              </a:spcAft>
              <a:buSzPts val="1400"/>
              <a:buFont typeface="Kumbh Sans"/>
              <a:buNone/>
              <a:defRPr>
                <a:latin typeface="Kumbh Sans"/>
                <a:ea typeface="Kumbh Sans"/>
                <a:cs typeface="Kumbh Sans"/>
                <a:sym typeface="Kumbh Sans"/>
              </a:defRPr>
            </a:lvl3pPr>
            <a:lvl4pPr lvl="3" algn="ctr">
              <a:lnSpc>
                <a:spcPct val="100000"/>
              </a:lnSpc>
              <a:spcBef>
                <a:spcPts val="0"/>
              </a:spcBef>
              <a:spcAft>
                <a:spcPts val="0"/>
              </a:spcAft>
              <a:buSzPts val="1400"/>
              <a:buFont typeface="Kumbh Sans"/>
              <a:buNone/>
              <a:defRPr>
                <a:latin typeface="Kumbh Sans"/>
                <a:ea typeface="Kumbh Sans"/>
                <a:cs typeface="Kumbh Sans"/>
                <a:sym typeface="Kumbh Sans"/>
              </a:defRPr>
            </a:lvl4pPr>
            <a:lvl5pPr lvl="4" algn="ctr">
              <a:lnSpc>
                <a:spcPct val="100000"/>
              </a:lnSpc>
              <a:spcBef>
                <a:spcPts val="0"/>
              </a:spcBef>
              <a:spcAft>
                <a:spcPts val="0"/>
              </a:spcAft>
              <a:buSzPts val="1400"/>
              <a:buFont typeface="Kumbh Sans"/>
              <a:buNone/>
              <a:defRPr>
                <a:latin typeface="Kumbh Sans"/>
                <a:ea typeface="Kumbh Sans"/>
                <a:cs typeface="Kumbh Sans"/>
                <a:sym typeface="Kumbh Sans"/>
              </a:defRPr>
            </a:lvl5pPr>
            <a:lvl6pPr lvl="5" algn="ctr">
              <a:lnSpc>
                <a:spcPct val="100000"/>
              </a:lnSpc>
              <a:spcBef>
                <a:spcPts val="0"/>
              </a:spcBef>
              <a:spcAft>
                <a:spcPts val="0"/>
              </a:spcAft>
              <a:buSzPts val="1400"/>
              <a:buFont typeface="Kumbh Sans"/>
              <a:buNone/>
              <a:defRPr>
                <a:latin typeface="Kumbh Sans"/>
                <a:ea typeface="Kumbh Sans"/>
                <a:cs typeface="Kumbh Sans"/>
                <a:sym typeface="Kumbh Sans"/>
              </a:defRPr>
            </a:lvl6pPr>
            <a:lvl7pPr lvl="6" algn="ctr">
              <a:lnSpc>
                <a:spcPct val="100000"/>
              </a:lnSpc>
              <a:spcBef>
                <a:spcPts val="0"/>
              </a:spcBef>
              <a:spcAft>
                <a:spcPts val="0"/>
              </a:spcAft>
              <a:buSzPts val="1400"/>
              <a:buFont typeface="Kumbh Sans"/>
              <a:buNone/>
              <a:defRPr>
                <a:latin typeface="Kumbh Sans"/>
                <a:ea typeface="Kumbh Sans"/>
                <a:cs typeface="Kumbh Sans"/>
                <a:sym typeface="Kumbh Sans"/>
              </a:defRPr>
            </a:lvl7pPr>
            <a:lvl8pPr lvl="7" algn="ctr">
              <a:lnSpc>
                <a:spcPct val="100000"/>
              </a:lnSpc>
              <a:spcBef>
                <a:spcPts val="0"/>
              </a:spcBef>
              <a:spcAft>
                <a:spcPts val="0"/>
              </a:spcAft>
              <a:buSzPts val="1400"/>
              <a:buFont typeface="Kumbh Sans"/>
              <a:buNone/>
              <a:defRPr>
                <a:latin typeface="Kumbh Sans"/>
                <a:ea typeface="Kumbh Sans"/>
                <a:cs typeface="Kumbh Sans"/>
                <a:sym typeface="Kumbh Sans"/>
              </a:defRPr>
            </a:lvl8pPr>
            <a:lvl9pPr lvl="8" algn="ctr">
              <a:lnSpc>
                <a:spcPct val="100000"/>
              </a:lnSpc>
              <a:spcBef>
                <a:spcPts val="0"/>
              </a:spcBef>
              <a:spcAft>
                <a:spcPts val="0"/>
              </a:spcAft>
              <a:buSzPts val="1400"/>
              <a:buFont typeface="Kumbh Sans"/>
              <a:buNone/>
              <a:defRPr>
                <a:latin typeface="Kumbh Sans"/>
                <a:ea typeface="Kumbh Sans"/>
                <a:cs typeface="Kumbh Sans"/>
                <a:sym typeface="Kumbh Sans"/>
              </a:defRPr>
            </a:lvl9pPr>
          </a:lstStyle>
          <a:p/>
        </p:txBody>
      </p:sp>
      <p:sp>
        <p:nvSpPr>
          <p:cNvPr id="133" name="Google Shape;133;p63"/>
          <p:cNvSpPr txBox="1"/>
          <p:nvPr>
            <p:ph idx="2" type="subTitle"/>
          </p:nvPr>
        </p:nvSpPr>
        <p:spPr>
          <a:xfrm>
            <a:off x="1596462" y="3090472"/>
            <a:ext cx="27432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Kumbh Sans"/>
              <a:buNone/>
              <a:defRPr>
                <a:latin typeface="Kumbh Sans"/>
                <a:ea typeface="Kumbh Sans"/>
                <a:cs typeface="Kumbh Sans"/>
                <a:sym typeface="Kumbh Sans"/>
              </a:defRPr>
            </a:lvl1pPr>
            <a:lvl2pPr lvl="1" algn="ctr">
              <a:lnSpc>
                <a:spcPct val="100000"/>
              </a:lnSpc>
              <a:spcBef>
                <a:spcPts val="0"/>
              </a:spcBef>
              <a:spcAft>
                <a:spcPts val="0"/>
              </a:spcAft>
              <a:buSzPts val="1400"/>
              <a:buFont typeface="Kumbh Sans"/>
              <a:buNone/>
              <a:defRPr>
                <a:latin typeface="Kumbh Sans"/>
                <a:ea typeface="Kumbh Sans"/>
                <a:cs typeface="Kumbh Sans"/>
                <a:sym typeface="Kumbh Sans"/>
              </a:defRPr>
            </a:lvl2pPr>
            <a:lvl3pPr lvl="2" algn="ctr">
              <a:lnSpc>
                <a:spcPct val="100000"/>
              </a:lnSpc>
              <a:spcBef>
                <a:spcPts val="0"/>
              </a:spcBef>
              <a:spcAft>
                <a:spcPts val="0"/>
              </a:spcAft>
              <a:buSzPts val="1400"/>
              <a:buFont typeface="Kumbh Sans"/>
              <a:buNone/>
              <a:defRPr>
                <a:latin typeface="Kumbh Sans"/>
                <a:ea typeface="Kumbh Sans"/>
                <a:cs typeface="Kumbh Sans"/>
                <a:sym typeface="Kumbh Sans"/>
              </a:defRPr>
            </a:lvl3pPr>
            <a:lvl4pPr lvl="3" algn="ctr">
              <a:lnSpc>
                <a:spcPct val="100000"/>
              </a:lnSpc>
              <a:spcBef>
                <a:spcPts val="0"/>
              </a:spcBef>
              <a:spcAft>
                <a:spcPts val="0"/>
              </a:spcAft>
              <a:buSzPts val="1400"/>
              <a:buFont typeface="Kumbh Sans"/>
              <a:buNone/>
              <a:defRPr>
                <a:latin typeface="Kumbh Sans"/>
                <a:ea typeface="Kumbh Sans"/>
                <a:cs typeface="Kumbh Sans"/>
                <a:sym typeface="Kumbh Sans"/>
              </a:defRPr>
            </a:lvl4pPr>
            <a:lvl5pPr lvl="4" algn="ctr">
              <a:lnSpc>
                <a:spcPct val="100000"/>
              </a:lnSpc>
              <a:spcBef>
                <a:spcPts val="0"/>
              </a:spcBef>
              <a:spcAft>
                <a:spcPts val="0"/>
              </a:spcAft>
              <a:buSzPts val="1400"/>
              <a:buFont typeface="Kumbh Sans"/>
              <a:buNone/>
              <a:defRPr>
                <a:latin typeface="Kumbh Sans"/>
                <a:ea typeface="Kumbh Sans"/>
                <a:cs typeface="Kumbh Sans"/>
                <a:sym typeface="Kumbh Sans"/>
              </a:defRPr>
            </a:lvl5pPr>
            <a:lvl6pPr lvl="5" algn="ctr">
              <a:lnSpc>
                <a:spcPct val="100000"/>
              </a:lnSpc>
              <a:spcBef>
                <a:spcPts val="0"/>
              </a:spcBef>
              <a:spcAft>
                <a:spcPts val="0"/>
              </a:spcAft>
              <a:buSzPts val="1400"/>
              <a:buFont typeface="Kumbh Sans"/>
              <a:buNone/>
              <a:defRPr>
                <a:latin typeface="Kumbh Sans"/>
                <a:ea typeface="Kumbh Sans"/>
                <a:cs typeface="Kumbh Sans"/>
                <a:sym typeface="Kumbh Sans"/>
              </a:defRPr>
            </a:lvl6pPr>
            <a:lvl7pPr lvl="6" algn="ctr">
              <a:lnSpc>
                <a:spcPct val="100000"/>
              </a:lnSpc>
              <a:spcBef>
                <a:spcPts val="0"/>
              </a:spcBef>
              <a:spcAft>
                <a:spcPts val="0"/>
              </a:spcAft>
              <a:buSzPts val="1400"/>
              <a:buFont typeface="Kumbh Sans"/>
              <a:buNone/>
              <a:defRPr>
                <a:latin typeface="Kumbh Sans"/>
                <a:ea typeface="Kumbh Sans"/>
                <a:cs typeface="Kumbh Sans"/>
                <a:sym typeface="Kumbh Sans"/>
              </a:defRPr>
            </a:lvl7pPr>
            <a:lvl8pPr lvl="7" algn="ctr">
              <a:lnSpc>
                <a:spcPct val="100000"/>
              </a:lnSpc>
              <a:spcBef>
                <a:spcPts val="0"/>
              </a:spcBef>
              <a:spcAft>
                <a:spcPts val="0"/>
              </a:spcAft>
              <a:buSzPts val="1400"/>
              <a:buFont typeface="Kumbh Sans"/>
              <a:buNone/>
              <a:defRPr>
                <a:latin typeface="Kumbh Sans"/>
                <a:ea typeface="Kumbh Sans"/>
                <a:cs typeface="Kumbh Sans"/>
                <a:sym typeface="Kumbh Sans"/>
              </a:defRPr>
            </a:lvl8pPr>
            <a:lvl9pPr lvl="8" algn="ctr">
              <a:lnSpc>
                <a:spcPct val="100000"/>
              </a:lnSpc>
              <a:spcBef>
                <a:spcPts val="0"/>
              </a:spcBef>
              <a:spcAft>
                <a:spcPts val="0"/>
              </a:spcAft>
              <a:buSzPts val="1400"/>
              <a:buFont typeface="Kumbh Sans"/>
              <a:buNone/>
              <a:defRPr>
                <a:latin typeface="Kumbh Sans"/>
                <a:ea typeface="Kumbh Sans"/>
                <a:cs typeface="Kumbh Sans"/>
                <a:sym typeface="Kumbh Sans"/>
              </a:defRPr>
            </a:lvl9pPr>
          </a:lstStyle>
          <a:p/>
        </p:txBody>
      </p:sp>
      <p:sp>
        <p:nvSpPr>
          <p:cNvPr id="134" name="Google Shape;134;p63"/>
          <p:cNvSpPr txBox="1"/>
          <p:nvPr>
            <p:ph idx="3" type="subTitle"/>
          </p:nvPr>
        </p:nvSpPr>
        <p:spPr>
          <a:xfrm>
            <a:off x="1596462" y="2845375"/>
            <a:ext cx="2743200" cy="41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63"/>
          <p:cNvSpPr txBox="1"/>
          <p:nvPr>
            <p:ph idx="4" type="subTitle"/>
          </p:nvPr>
        </p:nvSpPr>
        <p:spPr>
          <a:xfrm>
            <a:off x="4804338" y="2845375"/>
            <a:ext cx="2743200" cy="41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63"/>
          <p:cNvSpPr/>
          <p:nvPr/>
        </p:nvSpPr>
        <p:spPr>
          <a:xfrm>
            <a:off x="905149" y="632337"/>
            <a:ext cx="339138" cy="94318"/>
          </a:xfrm>
          <a:custGeom>
            <a:rect b="b" l="l" r="r" t="t"/>
            <a:pathLst>
              <a:path extrusionOk="0" h="1482" w="5329">
                <a:moveTo>
                  <a:pt x="2818" y="0"/>
                </a:moveTo>
                <a:cubicBezTo>
                  <a:pt x="2336" y="0"/>
                  <a:pt x="1943" y="408"/>
                  <a:pt x="1943" y="904"/>
                </a:cubicBezTo>
                <a:lnTo>
                  <a:pt x="1943" y="918"/>
                </a:lnTo>
                <a:cubicBezTo>
                  <a:pt x="1884" y="897"/>
                  <a:pt x="1824" y="882"/>
                  <a:pt x="1758" y="882"/>
                </a:cubicBezTo>
                <a:cubicBezTo>
                  <a:pt x="1617" y="882"/>
                  <a:pt x="1498" y="934"/>
                  <a:pt x="1395" y="1016"/>
                </a:cubicBezTo>
                <a:cubicBezTo>
                  <a:pt x="1297" y="890"/>
                  <a:pt x="1150" y="801"/>
                  <a:pt x="979" y="801"/>
                </a:cubicBezTo>
                <a:cubicBezTo>
                  <a:pt x="735" y="801"/>
                  <a:pt x="534" y="971"/>
                  <a:pt x="469" y="1194"/>
                </a:cubicBezTo>
                <a:cubicBezTo>
                  <a:pt x="461" y="1194"/>
                  <a:pt x="445" y="1185"/>
                  <a:pt x="431" y="1185"/>
                </a:cubicBezTo>
                <a:cubicBezTo>
                  <a:pt x="239" y="1185"/>
                  <a:pt x="68" y="1311"/>
                  <a:pt x="1" y="1482"/>
                </a:cubicBezTo>
                <a:lnTo>
                  <a:pt x="5315" y="1482"/>
                </a:lnTo>
                <a:cubicBezTo>
                  <a:pt x="5322" y="1444"/>
                  <a:pt x="5329" y="1407"/>
                  <a:pt x="5329" y="1363"/>
                </a:cubicBezTo>
                <a:cubicBezTo>
                  <a:pt x="5329" y="1030"/>
                  <a:pt x="5069" y="763"/>
                  <a:pt x="4751" y="763"/>
                </a:cubicBezTo>
                <a:cubicBezTo>
                  <a:pt x="4580" y="763"/>
                  <a:pt x="4433" y="838"/>
                  <a:pt x="4321" y="955"/>
                </a:cubicBezTo>
                <a:cubicBezTo>
                  <a:pt x="4217" y="838"/>
                  <a:pt x="4063" y="756"/>
                  <a:pt x="3892" y="756"/>
                </a:cubicBezTo>
                <a:cubicBezTo>
                  <a:pt x="3817" y="756"/>
                  <a:pt x="3751" y="770"/>
                  <a:pt x="3684" y="794"/>
                </a:cubicBezTo>
                <a:cubicBezTo>
                  <a:pt x="3632" y="349"/>
                  <a:pt x="3270" y="0"/>
                  <a:pt x="2818"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63"/>
          <p:cNvGrpSpPr/>
          <p:nvPr/>
        </p:nvGrpSpPr>
        <p:grpSpPr>
          <a:xfrm>
            <a:off x="451920" y="275758"/>
            <a:ext cx="398840" cy="527488"/>
            <a:chOff x="1266370" y="3942170"/>
            <a:chExt cx="398840" cy="527488"/>
          </a:xfrm>
        </p:grpSpPr>
        <p:sp>
          <p:nvSpPr>
            <p:cNvPr id="138" name="Google Shape;138;p63"/>
            <p:cNvSpPr/>
            <p:nvPr/>
          </p:nvSpPr>
          <p:spPr>
            <a:xfrm>
              <a:off x="1266370" y="3942170"/>
              <a:ext cx="398840" cy="407925"/>
            </a:xfrm>
            <a:custGeom>
              <a:rect b="b" l="l" r="r" t="t"/>
              <a:pathLst>
                <a:path extrusionOk="0" h="5261" w="5144">
                  <a:moveTo>
                    <a:pt x="2572" y="0"/>
                  </a:moveTo>
                  <a:cubicBezTo>
                    <a:pt x="1157" y="0"/>
                    <a:pt x="1" y="697"/>
                    <a:pt x="1" y="2148"/>
                  </a:cubicBezTo>
                  <a:cubicBezTo>
                    <a:pt x="1" y="3601"/>
                    <a:pt x="1157" y="5261"/>
                    <a:pt x="2572" y="5261"/>
                  </a:cubicBezTo>
                  <a:cubicBezTo>
                    <a:pt x="3988" y="5261"/>
                    <a:pt x="5144" y="3601"/>
                    <a:pt x="5144" y="2148"/>
                  </a:cubicBezTo>
                  <a:cubicBezTo>
                    <a:pt x="5144" y="697"/>
                    <a:pt x="3988" y="0"/>
                    <a:pt x="2572"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3"/>
            <p:cNvSpPr/>
            <p:nvPr/>
          </p:nvSpPr>
          <p:spPr>
            <a:xfrm>
              <a:off x="1307231" y="3942170"/>
              <a:ext cx="317196" cy="407925"/>
            </a:xfrm>
            <a:custGeom>
              <a:rect b="b" l="l" r="r" t="t"/>
              <a:pathLst>
                <a:path extrusionOk="0" h="5261" w="4091">
                  <a:moveTo>
                    <a:pt x="2045" y="0"/>
                  </a:moveTo>
                  <a:cubicBezTo>
                    <a:pt x="920" y="0"/>
                    <a:pt x="0" y="697"/>
                    <a:pt x="0" y="2148"/>
                  </a:cubicBezTo>
                  <a:cubicBezTo>
                    <a:pt x="0" y="3601"/>
                    <a:pt x="920" y="5261"/>
                    <a:pt x="2045" y="5261"/>
                  </a:cubicBezTo>
                  <a:cubicBezTo>
                    <a:pt x="3171" y="5261"/>
                    <a:pt x="4091" y="3601"/>
                    <a:pt x="4091" y="2148"/>
                  </a:cubicBezTo>
                  <a:cubicBezTo>
                    <a:pt x="4091" y="697"/>
                    <a:pt x="3171" y="0"/>
                    <a:pt x="2045"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3"/>
            <p:cNvSpPr/>
            <p:nvPr/>
          </p:nvSpPr>
          <p:spPr>
            <a:xfrm>
              <a:off x="1383060" y="3942170"/>
              <a:ext cx="165537" cy="407925"/>
            </a:xfrm>
            <a:custGeom>
              <a:rect b="b" l="l" r="r" t="t"/>
              <a:pathLst>
                <a:path extrusionOk="0" h="5261" w="2135">
                  <a:moveTo>
                    <a:pt x="1067" y="0"/>
                  </a:moveTo>
                  <a:cubicBezTo>
                    <a:pt x="475" y="0"/>
                    <a:pt x="0" y="697"/>
                    <a:pt x="0" y="2148"/>
                  </a:cubicBezTo>
                  <a:cubicBezTo>
                    <a:pt x="0" y="3601"/>
                    <a:pt x="475" y="5261"/>
                    <a:pt x="1067" y="5261"/>
                  </a:cubicBezTo>
                  <a:cubicBezTo>
                    <a:pt x="1660" y="5261"/>
                    <a:pt x="2135" y="3601"/>
                    <a:pt x="2135" y="2148"/>
                  </a:cubicBezTo>
                  <a:cubicBezTo>
                    <a:pt x="2135" y="697"/>
                    <a:pt x="1660" y="0"/>
                    <a:pt x="106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3"/>
            <p:cNvSpPr/>
            <p:nvPr/>
          </p:nvSpPr>
          <p:spPr>
            <a:xfrm>
              <a:off x="1349100" y="4301169"/>
              <a:ext cx="233380" cy="93743"/>
            </a:xfrm>
            <a:custGeom>
              <a:rect b="b" l="l" r="r" t="t"/>
              <a:pathLst>
                <a:path extrusionOk="0" h="1209" w="3010">
                  <a:moveTo>
                    <a:pt x="2935" y="45"/>
                  </a:moveTo>
                  <a:lnTo>
                    <a:pt x="2313" y="1164"/>
                  </a:lnTo>
                  <a:lnTo>
                    <a:pt x="698" y="1164"/>
                  </a:lnTo>
                  <a:lnTo>
                    <a:pt x="76" y="45"/>
                  </a:lnTo>
                  <a:close/>
                  <a:moveTo>
                    <a:pt x="1" y="1"/>
                  </a:moveTo>
                  <a:lnTo>
                    <a:pt x="668" y="1208"/>
                  </a:lnTo>
                  <a:lnTo>
                    <a:pt x="2343" y="1208"/>
                  </a:lnTo>
                  <a:lnTo>
                    <a:pt x="301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3"/>
            <p:cNvSpPr/>
            <p:nvPr/>
          </p:nvSpPr>
          <p:spPr>
            <a:xfrm>
              <a:off x="1381975" y="4301169"/>
              <a:ext cx="167708" cy="93743"/>
            </a:xfrm>
            <a:custGeom>
              <a:rect b="b" l="l" r="r" t="t"/>
              <a:pathLst>
                <a:path extrusionOk="0" h="1209" w="2163">
                  <a:moveTo>
                    <a:pt x="2104" y="45"/>
                  </a:moveTo>
                  <a:lnTo>
                    <a:pt x="1652" y="1164"/>
                  </a:lnTo>
                  <a:lnTo>
                    <a:pt x="511" y="1164"/>
                  </a:lnTo>
                  <a:lnTo>
                    <a:pt x="59" y="45"/>
                  </a:lnTo>
                  <a:close/>
                  <a:moveTo>
                    <a:pt x="0" y="1"/>
                  </a:moveTo>
                  <a:lnTo>
                    <a:pt x="480" y="1208"/>
                  </a:lnTo>
                  <a:lnTo>
                    <a:pt x="1681" y="1208"/>
                  </a:lnTo>
                  <a:lnTo>
                    <a:pt x="216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3"/>
            <p:cNvSpPr/>
            <p:nvPr/>
          </p:nvSpPr>
          <p:spPr>
            <a:xfrm>
              <a:off x="1420975" y="4301169"/>
              <a:ext cx="89708" cy="93743"/>
            </a:xfrm>
            <a:custGeom>
              <a:rect b="b" l="l" r="r" t="t"/>
              <a:pathLst>
                <a:path extrusionOk="0" h="1209" w="1157">
                  <a:moveTo>
                    <a:pt x="1105" y="45"/>
                  </a:moveTo>
                  <a:lnTo>
                    <a:pt x="867" y="1164"/>
                  </a:lnTo>
                  <a:lnTo>
                    <a:pt x="289" y="1164"/>
                  </a:lnTo>
                  <a:lnTo>
                    <a:pt x="52" y="45"/>
                  </a:lnTo>
                  <a:close/>
                  <a:moveTo>
                    <a:pt x="1" y="1"/>
                  </a:moveTo>
                  <a:lnTo>
                    <a:pt x="253" y="1208"/>
                  </a:lnTo>
                  <a:lnTo>
                    <a:pt x="904" y="1208"/>
                  </a:lnTo>
                  <a:lnTo>
                    <a:pt x="1156"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3"/>
            <p:cNvSpPr/>
            <p:nvPr/>
          </p:nvSpPr>
          <p:spPr>
            <a:xfrm>
              <a:off x="1400273" y="4385762"/>
              <a:ext cx="131112" cy="83896"/>
            </a:xfrm>
            <a:custGeom>
              <a:rect b="b" l="l" r="r" t="t"/>
              <a:pathLst>
                <a:path extrusionOk="0" h="1082" w="1691">
                  <a:moveTo>
                    <a:pt x="155" y="0"/>
                  </a:moveTo>
                  <a:cubicBezTo>
                    <a:pt x="67" y="0"/>
                    <a:pt x="1" y="73"/>
                    <a:pt x="1" y="155"/>
                  </a:cubicBezTo>
                  <a:lnTo>
                    <a:pt x="1" y="918"/>
                  </a:lnTo>
                  <a:cubicBezTo>
                    <a:pt x="1" y="1007"/>
                    <a:pt x="67" y="1081"/>
                    <a:pt x="155" y="1081"/>
                  </a:cubicBezTo>
                  <a:lnTo>
                    <a:pt x="1534" y="1081"/>
                  </a:lnTo>
                  <a:cubicBezTo>
                    <a:pt x="1623" y="1081"/>
                    <a:pt x="1690" y="1007"/>
                    <a:pt x="1690" y="918"/>
                  </a:cubicBezTo>
                  <a:lnTo>
                    <a:pt x="1690" y="155"/>
                  </a:lnTo>
                  <a:cubicBezTo>
                    <a:pt x="1690" y="73"/>
                    <a:pt x="1623" y="0"/>
                    <a:pt x="15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63"/>
          <p:cNvGrpSpPr/>
          <p:nvPr/>
        </p:nvGrpSpPr>
        <p:grpSpPr>
          <a:xfrm>
            <a:off x="7717666" y="4138691"/>
            <a:ext cx="1102495" cy="799972"/>
            <a:chOff x="713235" y="4265114"/>
            <a:chExt cx="1002450" cy="727379"/>
          </a:xfrm>
        </p:grpSpPr>
        <p:sp>
          <p:nvSpPr>
            <p:cNvPr id="146" name="Google Shape;146;p63"/>
            <p:cNvSpPr/>
            <p:nvPr/>
          </p:nvSpPr>
          <p:spPr>
            <a:xfrm>
              <a:off x="764253" y="4779808"/>
              <a:ext cx="113279" cy="212143"/>
            </a:xfrm>
            <a:custGeom>
              <a:rect b="b" l="l" r="r" t="t"/>
              <a:pathLst>
                <a:path extrusionOk="0" h="2736" w="1461">
                  <a:moveTo>
                    <a:pt x="0" y="1"/>
                  </a:moveTo>
                  <a:lnTo>
                    <a:pt x="0" y="2736"/>
                  </a:lnTo>
                  <a:lnTo>
                    <a:pt x="1460" y="2736"/>
                  </a:lnTo>
                  <a:lnTo>
                    <a:pt x="1460"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3"/>
            <p:cNvSpPr/>
            <p:nvPr/>
          </p:nvSpPr>
          <p:spPr>
            <a:xfrm>
              <a:off x="1340571" y="4663191"/>
              <a:ext cx="372401" cy="162596"/>
            </a:xfrm>
            <a:custGeom>
              <a:rect b="b" l="l" r="r" t="t"/>
              <a:pathLst>
                <a:path extrusionOk="0" h="2097" w="4803">
                  <a:moveTo>
                    <a:pt x="2240" y="0"/>
                  </a:moveTo>
                  <a:cubicBezTo>
                    <a:pt x="2234" y="0"/>
                    <a:pt x="2229" y="0"/>
                    <a:pt x="2224" y="0"/>
                  </a:cubicBezTo>
                  <a:cubicBezTo>
                    <a:pt x="1838" y="7"/>
                    <a:pt x="1519" y="297"/>
                    <a:pt x="1459" y="667"/>
                  </a:cubicBezTo>
                  <a:cubicBezTo>
                    <a:pt x="1431" y="660"/>
                    <a:pt x="1407" y="660"/>
                    <a:pt x="1379" y="660"/>
                  </a:cubicBezTo>
                  <a:cubicBezTo>
                    <a:pt x="1045" y="667"/>
                    <a:pt x="778" y="941"/>
                    <a:pt x="771" y="1268"/>
                  </a:cubicBezTo>
                  <a:cubicBezTo>
                    <a:pt x="385" y="1386"/>
                    <a:pt x="90" y="1706"/>
                    <a:pt x="1" y="2097"/>
                  </a:cubicBezTo>
                  <a:lnTo>
                    <a:pt x="4802" y="2008"/>
                  </a:lnTo>
                  <a:cubicBezTo>
                    <a:pt x="4671" y="1525"/>
                    <a:pt x="4386" y="1172"/>
                    <a:pt x="3872" y="1172"/>
                  </a:cubicBezTo>
                  <a:cubicBezTo>
                    <a:pt x="3866" y="1172"/>
                    <a:pt x="3859" y="1172"/>
                    <a:pt x="3853" y="1172"/>
                  </a:cubicBezTo>
                  <a:lnTo>
                    <a:pt x="3808" y="1172"/>
                  </a:lnTo>
                  <a:cubicBezTo>
                    <a:pt x="3801" y="805"/>
                    <a:pt x="3504" y="512"/>
                    <a:pt x="3140" y="512"/>
                  </a:cubicBezTo>
                  <a:cubicBezTo>
                    <a:pt x="3136" y="512"/>
                    <a:pt x="3131" y="512"/>
                    <a:pt x="3127" y="512"/>
                  </a:cubicBezTo>
                  <a:cubicBezTo>
                    <a:pt x="3076" y="512"/>
                    <a:pt x="3031" y="519"/>
                    <a:pt x="2987" y="527"/>
                  </a:cubicBezTo>
                  <a:cubicBezTo>
                    <a:pt x="2876" y="220"/>
                    <a:pt x="2580" y="0"/>
                    <a:pt x="2240" y="0"/>
                  </a:cubicBez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3"/>
            <p:cNvSpPr/>
            <p:nvPr/>
          </p:nvSpPr>
          <p:spPr>
            <a:xfrm>
              <a:off x="1340571" y="4662571"/>
              <a:ext cx="375114" cy="161045"/>
            </a:xfrm>
            <a:custGeom>
              <a:rect b="b" l="l" r="r" t="t"/>
              <a:pathLst>
                <a:path extrusionOk="0" h="2077" w="4838">
                  <a:moveTo>
                    <a:pt x="2254" y="1"/>
                  </a:moveTo>
                  <a:cubicBezTo>
                    <a:pt x="2249" y="1"/>
                    <a:pt x="2243" y="1"/>
                    <a:pt x="2238" y="1"/>
                  </a:cubicBezTo>
                  <a:cubicBezTo>
                    <a:pt x="1852" y="1"/>
                    <a:pt x="1534" y="291"/>
                    <a:pt x="1468" y="661"/>
                  </a:cubicBezTo>
                  <a:cubicBezTo>
                    <a:pt x="1445" y="654"/>
                    <a:pt x="1415" y="654"/>
                    <a:pt x="1386" y="654"/>
                  </a:cubicBezTo>
                  <a:cubicBezTo>
                    <a:pt x="1052" y="661"/>
                    <a:pt x="785" y="928"/>
                    <a:pt x="778" y="1260"/>
                  </a:cubicBezTo>
                  <a:cubicBezTo>
                    <a:pt x="392" y="1372"/>
                    <a:pt x="90" y="1683"/>
                    <a:pt x="1" y="2076"/>
                  </a:cubicBezTo>
                  <a:lnTo>
                    <a:pt x="4838" y="2025"/>
                  </a:lnTo>
                  <a:cubicBezTo>
                    <a:pt x="4715" y="1542"/>
                    <a:pt x="4394" y="1180"/>
                    <a:pt x="3879" y="1180"/>
                  </a:cubicBezTo>
                  <a:cubicBezTo>
                    <a:pt x="3872" y="1180"/>
                    <a:pt x="3866" y="1180"/>
                    <a:pt x="3860" y="1180"/>
                  </a:cubicBezTo>
                  <a:lnTo>
                    <a:pt x="3815" y="1180"/>
                  </a:lnTo>
                  <a:cubicBezTo>
                    <a:pt x="3815" y="808"/>
                    <a:pt x="3504" y="513"/>
                    <a:pt x="3134" y="513"/>
                  </a:cubicBezTo>
                  <a:cubicBezTo>
                    <a:pt x="3090" y="520"/>
                    <a:pt x="3038" y="520"/>
                    <a:pt x="2994" y="535"/>
                  </a:cubicBezTo>
                  <a:cubicBezTo>
                    <a:pt x="2883" y="221"/>
                    <a:pt x="2596" y="1"/>
                    <a:pt x="2254" y="1"/>
                  </a:cubicBez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3"/>
            <p:cNvSpPr/>
            <p:nvPr/>
          </p:nvSpPr>
          <p:spPr>
            <a:xfrm>
              <a:off x="1448577" y="4713203"/>
              <a:ext cx="40861" cy="81569"/>
            </a:xfrm>
            <a:custGeom>
              <a:rect b="b" l="l" r="r" t="t"/>
              <a:pathLst>
                <a:path extrusionOk="0" h="1052" w="527">
                  <a:moveTo>
                    <a:pt x="0" y="1"/>
                  </a:moveTo>
                  <a:cubicBezTo>
                    <a:pt x="0" y="1"/>
                    <a:pt x="422" y="134"/>
                    <a:pt x="400" y="527"/>
                  </a:cubicBezTo>
                  <a:cubicBezTo>
                    <a:pt x="377" y="956"/>
                    <a:pt x="0" y="1052"/>
                    <a:pt x="0" y="1052"/>
                  </a:cubicBezTo>
                  <a:cubicBezTo>
                    <a:pt x="288" y="1052"/>
                    <a:pt x="527" y="815"/>
                    <a:pt x="527" y="527"/>
                  </a:cubicBezTo>
                  <a:cubicBezTo>
                    <a:pt x="527" y="230"/>
                    <a:pt x="288" y="1"/>
                    <a:pt x="0"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3"/>
            <p:cNvSpPr/>
            <p:nvPr/>
          </p:nvSpPr>
          <p:spPr>
            <a:xfrm>
              <a:off x="1589303" y="4753988"/>
              <a:ext cx="121342" cy="61487"/>
            </a:xfrm>
            <a:custGeom>
              <a:rect b="b" l="l" r="r" t="t"/>
              <a:pathLst>
                <a:path extrusionOk="0" h="793" w="1565">
                  <a:moveTo>
                    <a:pt x="778" y="1"/>
                  </a:moveTo>
                  <a:cubicBezTo>
                    <a:pt x="355" y="1"/>
                    <a:pt x="8" y="339"/>
                    <a:pt x="1" y="764"/>
                  </a:cubicBezTo>
                  <a:cubicBezTo>
                    <a:pt x="1" y="764"/>
                    <a:pt x="196" y="147"/>
                    <a:pt x="738" y="147"/>
                  </a:cubicBezTo>
                  <a:cubicBezTo>
                    <a:pt x="753" y="147"/>
                    <a:pt x="769" y="148"/>
                    <a:pt x="785" y="149"/>
                  </a:cubicBezTo>
                  <a:cubicBezTo>
                    <a:pt x="1424" y="193"/>
                    <a:pt x="1564" y="793"/>
                    <a:pt x="1564" y="793"/>
                  </a:cubicBezTo>
                  <a:cubicBezTo>
                    <a:pt x="1564" y="357"/>
                    <a:pt x="1223" y="8"/>
                    <a:pt x="794" y="1"/>
                  </a:cubicBezTo>
                  <a:cubicBezTo>
                    <a:pt x="789" y="1"/>
                    <a:pt x="783" y="1"/>
                    <a:pt x="778"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3"/>
            <p:cNvSpPr/>
            <p:nvPr/>
          </p:nvSpPr>
          <p:spPr>
            <a:xfrm>
              <a:off x="789607" y="4431664"/>
              <a:ext cx="69006" cy="69551"/>
            </a:xfrm>
            <a:custGeom>
              <a:rect b="b" l="l" r="r" t="t"/>
              <a:pathLst>
                <a:path extrusionOk="0" h="897" w="890">
                  <a:moveTo>
                    <a:pt x="445" y="0"/>
                  </a:moveTo>
                  <a:cubicBezTo>
                    <a:pt x="200" y="0"/>
                    <a:pt x="0" y="201"/>
                    <a:pt x="0" y="452"/>
                  </a:cubicBezTo>
                  <a:cubicBezTo>
                    <a:pt x="0" y="697"/>
                    <a:pt x="200" y="897"/>
                    <a:pt x="445" y="897"/>
                  </a:cubicBezTo>
                  <a:cubicBezTo>
                    <a:pt x="689" y="897"/>
                    <a:pt x="890" y="697"/>
                    <a:pt x="890" y="452"/>
                  </a:cubicBezTo>
                  <a:cubicBezTo>
                    <a:pt x="890" y="201"/>
                    <a:pt x="689" y="0"/>
                    <a:pt x="445"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3"/>
            <p:cNvSpPr/>
            <p:nvPr/>
          </p:nvSpPr>
          <p:spPr>
            <a:xfrm>
              <a:off x="889007" y="4365602"/>
              <a:ext cx="133825" cy="70637"/>
            </a:xfrm>
            <a:custGeom>
              <a:rect b="b" l="l" r="r" t="t"/>
              <a:pathLst>
                <a:path extrusionOk="0" h="911" w="1726">
                  <a:moveTo>
                    <a:pt x="459" y="0"/>
                  </a:moveTo>
                  <a:cubicBezTo>
                    <a:pt x="207" y="0"/>
                    <a:pt x="1" y="209"/>
                    <a:pt x="1" y="452"/>
                  </a:cubicBezTo>
                  <a:cubicBezTo>
                    <a:pt x="1" y="705"/>
                    <a:pt x="207" y="911"/>
                    <a:pt x="459" y="911"/>
                  </a:cubicBezTo>
                  <a:lnTo>
                    <a:pt x="1274" y="911"/>
                  </a:lnTo>
                  <a:cubicBezTo>
                    <a:pt x="1526" y="911"/>
                    <a:pt x="1726" y="705"/>
                    <a:pt x="1726" y="452"/>
                  </a:cubicBezTo>
                  <a:cubicBezTo>
                    <a:pt x="1726" y="209"/>
                    <a:pt x="1526" y="0"/>
                    <a:pt x="1274"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3"/>
            <p:cNvSpPr/>
            <p:nvPr/>
          </p:nvSpPr>
          <p:spPr>
            <a:xfrm>
              <a:off x="969411" y="4265114"/>
              <a:ext cx="233380" cy="70094"/>
            </a:xfrm>
            <a:custGeom>
              <a:rect b="b" l="l" r="r" t="t"/>
              <a:pathLst>
                <a:path extrusionOk="0" h="904" w="3010">
                  <a:moveTo>
                    <a:pt x="452" y="0"/>
                  </a:moveTo>
                  <a:cubicBezTo>
                    <a:pt x="208" y="0"/>
                    <a:pt x="0" y="199"/>
                    <a:pt x="0" y="452"/>
                  </a:cubicBezTo>
                  <a:cubicBezTo>
                    <a:pt x="0" y="704"/>
                    <a:pt x="208" y="903"/>
                    <a:pt x="452" y="903"/>
                  </a:cubicBezTo>
                  <a:lnTo>
                    <a:pt x="2549" y="903"/>
                  </a:lnTo>
                  <a:cubicBezTo>
                    <a:pt x="2801" y="903"/>
                    <a:pt x="3009" y="704"/>
                    <a:pt x="3009" y="452"/>
                  </a:cubicBezTo>
                  <a:cubicBezTo>
                    <a:pt x="3009" y="199"/>
                    <a:pt x="2801" y="0"/>
                    <a:pt x="254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3"/>
            <p:cNvSpPr/>
            <p:nvPr/>
          </p:nvSpPr>
          <p:spPr>
            <a:xfrm>
              <a:off x="713235" y="4509279"/>
              <a:ext cx="79861" cy="483214"/>
            </a:xfrm>
            <a:custGeom>
              <a:rect b="b" l="l" r="r" t="t"/>
              <a:pathLst>
                <a:path extrusionOk="0" h="6232" w="1030">
                  <a:moveTo>
                    <a:pt x="274" y="1"/>
                  </a:moveTo>
                  <a:lnTo>
                    <a:pt x="0" y="6216"/>
                  </a:lnTo>
                  <a:lnTo>
                    <a:pt x="1030" y="6232"/>
                  </a:lnTo>
                  <a:lnTo>
                    <a:pt x="896" y="8"/>
                  </a:lnTo>
                  <a:lnTo>
                    <a:pt x="274"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3"/>
            <p:cNvSpPr/>
            <p:nvPr/>
          </p:nvSpPr>
          <p:spPr>
            <a:xfrm>
              <a:off x="713235" y="4991175"/>
              <a:ext cx="39620" cy="1318"/>
            </a:xfrm>
            <a:custGeom>
              <a:rect b="b" l="l" r="r" t="t"/>
              <a:pathLst>
                <a:path extrusionOk="0" h="17" w="511">
                  <a:moveTo>
                    <a:pt x="0" y="1"/>
                  </a:moveTo>
                  <a:lnTo>
                    <a:pt x="0" y="10"/>
                  </a:lnTo>
                  <a:lnTo>
                    <a:pt x="511" y="17"/>
                  </a:lnTo>
                  <a:lnTo>
                    <a:pt x="511" y="10"/>
                  </a:lnTo>
                  <a:lnTo>
                    <a:pt x="0" y="1"/>
                  </a:lnTo>
                  <a:close/>
                </a:path>
              </a:pathLst>
            </a:custGeom>
            <a:solidFill>
              <a:srgbClr val="8A58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3"/>
            <p:cNvSpPr/>
            <p:nvPr/>
          </p:nvSpPr>
          <p:spPr>
            <a:xfrm>
              <a:off x="713235" y="4509279"/>
              <a:ext cx="45436" cy="482671"/>
            </a:xfrm>
            <a:custGeom>
              <a:rect b="b" l="l" r="r" t="t"/>
              <a:pathLst>
                <a:path extrusionOk="0" h="6225" w="586">
                  <a:moveTo>
                    <a:pt x="274" y="1"/>
                  </a:moveTo>
                  <a:lnTo>
                    <a:pt x="0" y="6216"/>
                  </a:lnTo>
                  <a:lnTo>
                    <a:pt x="511" y="6225"/>
                  </a:lnTo>
                  <a:lnTo>
                    <a:pt x="585" y="8"/>
                  </a:lnTo>
                  <a:lnTo>
                    <a:pt x="274" y="1"/>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3"/>
            <p:cNvSpPr/>
            <p:nvPr/>
          </p:nvSpPr>
          <p:spPr>
            <a:xfrm>
              <a:off x="728122" y="4625275"/>
              <a:ext cx="57531" cy="28844"/>
            </a:xfrm>
            <a:custGeom>
              <a:rect b="b" l="l" r="r" t="t"/>
              <a:pathLst>
                <a:path extrusionOk="0" h="372" w="742">
                  <a:moveTo>
                    <a:pt x="22" y="0"/>
                  </a:moveTo>
                  <a:lnTo>
                    <a:pt x="0" y="363"/>
                  </a:lnTo>
                  <a:lnTo>
                    <a:pt x="370" y="372"/>
                  </a:lnTo>
                  <a:lnTo>
                    <a:pt x="742" y="372"/>
                  </a:lnTo>
                  <a:lnTo>
                    <a:pt x="733" y="7"/>
                  </a:lnTo>
                  <a:lnTo>
                    <a:pt x="377" y="7"/>
                  </a:lnTo>
                  <a:lnTo>
                    <a:pt x="2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3"/>
            <p:cNvSpPr/>
            <p:nvPr/>
          </p:nvSpPr>
          <p:spPr>
            <a:xfrm>
              <a:off x="724633" y="4690717"/>
              <a:ext cx="62726" cy="42025"/>
            </a:xfrm>
            <a:custGeom>
              <a:rect b="b" l="l" r="r" t="t"/>
              <a:pathLst>
                <a:path extrusionOk="0" h="542" w="809">
                  <a:moveTo>
                    <a:pt x="22" y="1"/>
                  </a:moveTo>
                  <a:lnTo>
                    <a:pt x="1" y="527"/>
                  </a:lnTo>
                  <a:lnTo>
                    <a:pt x="408" y="534"/>
                  </a:lnTo>
                  <a:lnTo>
                    <a:pt x="808" y="541"/>
                  </a:lnTo>
                  <a:lnTo>
                    <a:pt x="794" y="8"/>
                  </a:lnTo>
                  <a:lnTo>
                    <a:pt x="408" y="8"/>
                  </a:lnTo>
                  <a:lnTo>
                    <a:pt x="2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3"/>
            <p:cNvSpPr/>
            <p:nvPr/>
          </p:nvSpPr>
          <p:spPr>
            <a:xfrm>
              <a:off x="877454" y="4677536"/>
              <a:ext cx="339138" cy="314415"/>
            </a:xfrm>
            <a:custGeom>
              <a:rect b="b" l="l" r="r" t="t"/>
              <a:pathLst>
                <a:path extrusionOk="0" h="4055" w="4374">
                  <a:moveTo>
                    <a:pt x="0" y="0"/>
                  </a:moveTo>
                  <a:lnTo>
                    <a:pt x="0" y="4055"/>
                  </a:lnTo>
                  <a:lnTo>
                    <a:pt x="4373" y="4055"/>
                  </a:lnTo>
                  <a:lnTo>
                    <a:pt x="437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3"/>
            <p:cNvSpPr/>
            <p:nvPr/>
          </p:nvSpPr>
          <p:spPr>
            <a:xfrm>
              <a:off x="1132545" y="4678233"/>
              <a:ext cx="84591" cy="314259"/>
            </a:xfrm>
            <a:custGeom>
              <a:rect b="b" l="l" r="r" t="t"/>
              <a:pathLst>
                <a:path extrusionOk="0" h="4053" w="1091">
                  <a:moveTo>
                    <a:pt x="0" y="0"/>
                  </a:moveTo>
                  <a:lnTo>
                    <a:pt x="0" y="4053"/>
                  </a:lnTo>
                  <a:lnTo>
                    <a:pt x="1090" y="4053"/>
                  </a:lnTo>
                  <a:lnTo>
                    <a:pt x="1090" y="0"/>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3"/>
            <p:cNvSpPr/>
            <p:nvPr/>
          </p:nvSpPr>
          <p:spPr>
            <a:xfrm>
              <a:off x="863110" y="4670635"/>
              <a:ext cx="367283" cy="13259"/>
            </a:xfrm>
            <a:custGeom>
              <a:rect b="b" l="l" r="r" t="t"/>
              <a:pathLst>
                <a:path extrusionOk="0" h="171" w="4737">
                  <a:moveTo>
                    <a:pt x="89" y="0"/>
                  </a:moveTo>
                  <a:cubicBezTo>
                    <a:pt x="45" y="0"/>
                    <a:pt x="0" y="38"/>
                    <a:pt x="0" y="89"/>
                  </a:cubicBezTo>
                  <a:cubicBezTo>
                    <a:pt x="0" y="134"/>
                    <a:pt x="45" y="171"/>
                    <a:pt x="89" y="171"/>
                  </a:cubicBezTo>
                  <a:lnTo>
                    <a:pt x="4647" y="171"/>
                  </a:lnTo>
                  <a:cubicBezTo>
                    <a:pt x="4699" y="171"/>
                    <a:pt x="4736" y="134"/>
                    <a:pt x="4736" y="89"/>
                  </a:cubicBezTo>
                  <a:cubicBezTo>
                    <a:pt x="4736" y="38"/>
                    <a:pt x="4699" y="0"/>
                    <a:pt x="464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3"/>
            <p:cNvSpPr/>
            <p:nvPr/>
          </p:nvSpPr>
          <p:spPr>
            <a:xfrm>
              <a:off x="1172242" y="4737937"/>
              <a:ext cx="21322" cy="31635"/>
            </a:xfrm>
            <a:custGeom>
              <a:rect b="b" l="l" r="r" t="t"/>
              <a:pathLst>
                <a:path extrusionOk="0" h="408" w="275">
                  <a:moveTo>
                    <a:pt x="0" y="0"/>
                  </a:moveTo>
                  <a:lnTo>
                    <a:pt x="0" y="407"/>
                  </a:lnTo>
                  <a:lnTo>
                    <a:pt x="274" y="407"/>
                  </a:lnTo>
                  <a:lnTo>
                    <a:pt x="274" y="0"/>
                  </a:lnTo>
                  <a:close/>
                </a:path>
              </a:pathLst>
            </a:custGeom>
            <a:solidFill>
              <a:srgbClr val="AE91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3"/>
            <p:cNvSpPr/>
            <p:nvPr/>
          </p:nvSpPr>
          <p:spPr>
            <a:xfrm>
              <a:off x="1133785" y="4737937"/>
              <a:ext cx="21322" cy="31635"/>
            </a:xfrm>
            <a:custGeom>
              <a:rect b="b" l="l" r="r" t="t"/>
              <a:pathLst>
                <a:path extrusionOk="0" h="408" w="275">
                  <a:moveTo>
                    <a:pt x="0" y="0"/>
                  </a:moveTo>
                  <a:lnTo>
                    <a:pt x="0" y="407"/>
                  </a:lnTo>
                  <a:lnTo>
                    <a:pt x="274" y="407"/>
                  </a:lnTo>
                  <a:lnTo>
                    <a:pt x="274" y="0"/>
                  </a:lnTo>
                  <a:close/>
                </a:path>
              </a:pathLst>
            </a:custGeom>
            <a:solidFill>
              <a:srgbClr val="AE91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3"/>
            <p:cNvSpPr/>
            <p:nvPr/>
          </p:nvSpPr>
          <p:spPr>
            <a:xfrm>
              <a:off x="1094630" y="4737937"/>
              <a:ext cx="21245" cy="31635"/>
            </a:xfrm>
            <a:custGeom>
              <a:rect b="b" l="l" r="r" t="t"/>
              <a:pathLst>
                <a:path extrusionOk="0" h="408" w="274">
                  <a:moveTo>
                    <a:pt x="0" y="0"/>
                  </a:moveTo>
                  <a:lnTo>
                    <a:pt x="0" y="407"/>
                  </a:lnTo>
                  <a:lnTo>
                    <a:pt x="274" y="407"/>
                  </a:lnTo>
                  <a:lnTo>
                    <a:pt x="274"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3"/>
            <p:cNvSpPr/>
            <p:nvPr/>
          </p:nvSpPr>
          <p:spPr>
            <a:xfrm>
              <a:off x="1056095" y="4737937"/>
              <a:ext cx="21322" cy="31635"/>
            </a:xfrm>
            <a:custGeom>
              <a:rect b="b" l="l" r="r" t="t"/>
              <a:pathLst>
                <a:path extrusionOk="0" h="408" w="275">
                  <a:moveTo>
                    <a:pt x="1" y="0"/>
                  </a:moveTo>
                  <a:lnTo>
                    <a:pt x="1" y="407"/>
                  </a:lnTo>
                  <a:lnTo>
                    <a:pt x="275" y="407"/>
                  </a:lnTo>
                  <a:lnTo>
                    <a:pt x="275"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3"/>
            <p:cNvSpPr/>
            <p:nvPr/>
          </p:nvSpPr>
          <p:spPr>
            <a:xfrm>
              <a:off x="1017095" y="4737937"/>
              <a:ext cx="21322" cy="31635"/>
            </a:xfrm>
            <a:custGeom>
              <a:rect b="b" l="l" r="r" t="t"/>
              <a:pathLst>
                <a:path extrusionOk="0" h="408" w="275">
                  <a:moveTo>
                    <a:pt x="1" y="0"/>
                  </a:moveTo>
                  <a:lnTo>
                    <a:pt x="1" y="407"/>
                  </a:lnTo>
                  <a:lnTo>
                    <a:pt x="275" y="407"/>
                  </a:lnTo>
                  <a:lnTo>
                    <a:pt x="275"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3"/>
            <p:cNvSpPr/>
            <p:nvPr/>
          </p:nvSpPr>
          <p:spPr>
            <a:xfrm>
              <a:off x="978638" y="4737937"/>
              <a:ext cx="21322" cy="31635"/>
            </a:xfrm>
            <a:custGeom>
              <a:rect b="b" l="l" r="r" t="t"/>
              <a:pathLst>
                <a:path extrusionOk="0" h="408" w="275">
                  <a:moveTo>
                    <a:pt x="1" y="0"/>
                  </a:moveTo>
                  <a:lnTo>
                    <a:pt x="1" y="407"/>
                  </a:lnTo>
                  <a:lnTo>
                    <a:pt x="274" y="407"/>
                  </a:lnTo>
                  <a:lnTo>
                    <a:pt x="274"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3"/>
            <p:cNvSpPr/>
            <p:nvPr/>
          </p:nvSpPr>
          <p:spPr>
            <a:xfrm>
              <a:off x="940025" y="4737937"/>
              <a:ext cx="21477" cy="31635"/>
            </a:xfrm>
            <a:custGeom>
              <a:rect b="b" l="l" r="r" t="t"/>
              <a:pathLst>
                <a:path extrusionOk="0" h="408" w="277">
                  <a:moveTo>
                    <a:pt x="1" y="0"/>
                  </a:moveTo>
                  <a:lnTo>
                    <a:pt x="1" y="407"/>
                  </a:lnTo>
                  <a:lnTo>
                    <a:pt x="276" y="407"/>
                  </a:lnTo>
                  <a:lnTo>
                    <a:pt x="276"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3"/>
            <p:cNvSpPr/>
            <p:nvPr/>
          </p:nvSpPr>
          <p:spPr>
            <a:xfrm>
              <a:off x="901025" y="4737937"/>
              <a:ext cx="21322" cy="31635"/>
            </a:xfrm>
            <a:custGeom>
              <a:rect b="b" l="l" r="r" t="t"/>
              <a:pathLst>
                <a:path extrusionOk="0" h="408" w="275">
                  <a:moveTo>
                    <a:pt x="0" y="0"/>
                  </a:moveTo>
                  <a:lnTo>
                    <a:pt x="0" y="407"/>
                  </a:lnTo>
                  <a:lnTo>
                    <a:pt x="274" y="407"/>
                  </a:lnTo>
                  <a:lnTo>
                    <a:pt x="274"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3"/>
            <p:cNvSpPr/>
            <p:nvPr/>
          </p:nvSpPr>
          <p:spPr>
            <a:xfrm>
              <a:off x="1172242" y="4798882"/>
              <a:ext cx="21322" cy="31635"/>
            </a:xfrm>
            <a:custGeom>
              <a:rect b="b" l="l" r="r" t="t"/>
              <a:pathLst>
                <a:path extrusionOk="0" h="408" w="275">
                  <a:moveTo>
                    <a:pt x="0" y="0"/>
                  </a:moveTo>
                  <a:lnTo>
                    <a:pt x="0" y="407"/>
                  </a:lnTo>
                  <a:lnTo>
                    <a:pt x="274" y="407"/>
                  </a:lnTo>
                  <a:lnTo>
                    <a:pt x="274" y="0"/>
                  </a:lnTo>
                  <a:close/>
                </a:path>
              </a:pathLst>
            </a:custGeom>
            <a:solidFill>
              <a:srgbClr val="AE91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3"/>
            <p:cNvSpPr/>
            <p:nvPr/>
          </p:nvSpPr>
          <p:spPr>
            <a:xfrm>
              <a:off x="1133785" y="4798882"/>
              <a:ext cx="21322" cy="31635"/>
            </a:xfrm>
            <a:custGeom>
              <a:rect b="b" l="l" r="r" t="t"/>
              <a:pathLst>
                <a:path extrusionOk="0" h="408" w="275">
                  <a:moveTo>
                    <a:pt x="0" y="0"/>
                  </a:moveTo>
                  <a:lnTo>
                    <a:pt x="0" y="407"/>
                  </a:lnTo>
                  <a:lnTo>
                    <a:pt x="274" y="407"/>
                  </a:lnTo>
                  <a:lnTo>
                    <a:pt x="274" y="0"/>
                  </a:lnTo>
                  <a:close/>
                </a:path>
              </a:pathLst>
            </a:custGeom>
            <a:solidFill>
              <a:srgbClr val="AE91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3"/>
            <p:cNvSpPr/>
            <p:nvPr/>
          </p:nvSpPr>
          <p:spPr>
            <a:xfrm>
              <a:off x="1094630" y="4798882"/>
              <a:ext cx="21245" cy="31635"/>
            </a:xfrm>
            <a:custGeom>
              <a:rect b="b" l="l" r="r" t="t"/>
              <a:pathLst>
                <a:path extrusionOk="0" h="408" w="274">
                  <a:moveTo>
                    <a:pt x="0" y="0"/>
                  </a:moveTo>
                  <a:lnTo>
                    <a:pt x="0" y="407"/>
                  </a:lnTo>
                  <a:lnTo>
                    <a:pt x="274" y="407"/>
                  </a:lnTo>
                  <a:lnTo>
                    <a:pt x="274"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3"/>
            <p:cNvSpPr/>
            <p:nvPr/>
          </p:nvSpPr>
          <p:spPr>
            <a:xfrm>
              <a:off x="1056095" y="4798882"/>
              <a:ext cx="21322" cy="31635"/>
            </a:xfrm>
            <a:custGeom>
              <a:rect b="b" l="l" r="r" t="t"/>
              <a:pathLst>
                <a:path extrusionOk="0" h="408" w="275">
                  <a:moveTo>
                    <a:pt x="1" y="0"/>
                  </a:moveTo>
                  <a:lnTo>
                    <a:pt x="1" y="407"/>
                  </a:lnTo>
                  <a:lnTo>
                    <a:pt x="275" y="407"/>
                  </a:lnTo>
                  <a:lnTo>
                    <a:pt x="275"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3"/>
            <p:cNvSpPr/>
            <p:nvPr/>
          </p:nvSpPr>
          <p:spPr>
            <a:xfrm>
              <a:off x="1017095" y="4798882"/>
              <a:ext cx="21322" cy="31635"/>
            </a:xfrm>
            <a:custGeom>
              <a:rect b="b" l="l" r="r" t="t"/>
              <a:pathLst>
                <a:path extrusionOk="0" h="408" w="275">
                  <a:moveTo>
                    <a:pt x="1" y="0"/>
                  </a:moveTo>
                  <a:lnTo>
                    <a:pt x="1" y="407"/>
                  </a:lnTo>
                  <a:lnTo>
                    <a:pt x="275" y="407"/>
                  </a:lnTo>
                  <a:lnTo>
                    <a:pt x="275"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3"/>
            <p:cNvSpPr/>
            <p:nvPr/>
          </p:nvSpPr>
          <p:spPr>
            <a:xfrm>
              <a:off x="978638" y="4798882"/>
              <a:ext cx="21322" cy="31635"/>
            </a:xfrm>
            <a:custGeom>
              <a:rect b="b" l="l" r="r" t="t"/>
              <a:pathLst>
                <a:path extrusionOk="0" h="408" w="275">
                  <a:moveTo>
                    <a:pt x="1" y="0"/>
                  </a:moveTo>
                  <a:lnTo>
                    <a:pt x="1" y="407"/>
                  </a:lnTo>
                  <a:lnTo>
                    <a:pt x="274" y="407"/>
                  </a:lnTo>
                  <a:lnTo>
                    <a:pt x="274"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3"/>
            <p:cNvSpPr/>
            <p:nvPr/>
          </p:nvSpPr>
          <p:spPr>
            <a:xfrm>
              <a:off x="940025" y="4798882"/>
              <a:ext cx="21477" cy="31635"/>
            </a:xfrm>
            <a:custGeom>
              <a:rect b="b" l="l" r="r" t="t"/>
              <a:pathLst>
                <a:path extrusionOk="0" h="408" w="277">
                  <a:moveTo>
                    <a:pt x="1" y="0"/>
                  </a:moveTo>
                  <a:lnTo>
                    <a:pt x="1" y="407"/>
                  </a:lnTo>
                  <a:lnTo>
                    <a:pt x="276" y="407"/>
                  </a:lnTo>
                  <a:lnTo>
                    <a:pt x="276"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3"/>
            <p:cNvSpPr/>
            <p:nvPr/>
          </p:nvSpPr>
          <p:spPr>
            <a:xfrm>
              <a:off x="901025" y="4798882"/>
              <a:ext cx="21322" cy="31635"/>
            </a:xfrm>
            <a:custGeom>
              <a:rect b="b" l="l" r="r" t="t"/>
              <a:pathLst>
                <a:path extrusionOk="0" h="408" w="275">
                  <a:moveTo>
                    <a:pt x="0" y="0"/>
                  </a:moveTo>
                  <a:lnTo>
                    <a:pt x="0" y="407"/>
                  </a:lnTo>
                  <a:lnTo>
                    <a:pt x="274" y="407"/>
                  </a:lnTo>
                  <a:lnTo>
                    <a:pt x="274"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3"/>
            <p:cNvSpPr/>
            <p:nvPr/>
          </p:nvSpPr>
          <p:spPr>
            <a:xfrm>
              <a:off x="1172242" y="4859128"/>
              <a:ext cx="21322" cy="31635"/>
            </a:xfrm>
            <a:custGeom>
              <a:rect b="b" l="l" r="r" t="t"/>
              <a:pathLst>
                <a:path extrusionOk="0" h="408" w="275">
                  <a:moveTo>
                    <a:pt x="0" y="0"/>
                  </a:moveTo>
                  <a:lnTo>
                    <a:pt x="0" y="407"/>
                  </a:lnTo>
                  <a:lnTo>
                    <a:pt x="274" y="407"/>
                  </a:lnTo>
                  <a:lnTo>
                    <a:pt x="274" y="0"/>
                  </a:lnTo>
                  <a:close/>
                </a:path>
              </a:pathLst>
            </a:custGeom>
            <a:solidFill>
              <a:srgbClr val="AE91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3"/>
            <p:cNvSpPr/>
            <p:nvPr/>
          </p:nvSpPr>
          <p:spPr>
            <a:xfrm>
              <a:off x="1133785" y="4859128"/>
              <a:ext cx="21322" cy="31635"/>
            </a:xfrm>
            <a:custGeom>
              <a:rect b="b" l="l" r="r" t="t"/>
              <a:pathLst>
                <a:path extrusionOk="0" h="408" w="275">
                  <a:moveTo>
                    <a:pt x="0" y="0"/>
                  </a:moveTo>
                  <a:lnTo>
                    <a:pt x="0" y="407"/>
                  </a:lnTo>
                  <a:lnTo>
                    <a:pt x="274" y="407"/>
                  </a:lnTo>
                  <a:lnTo>
                    <a:pt x="274" y="0"/>
                  </a:lnTo>
                  <a:close/>
                </a:path>
              </a:pathLst>
            </a:custGeom>
            <a:solidFill>
              <a:srgbClr val="AE91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3"/>
            <p:cNvSpPr/>
            <p:nvPr/>
          </p:nvSpPr>
          <p:spPr>
            <a:xfrm>
              <a:off x="1094630" y="4859128"/>
              <a:ext cx="21245" cy="31635"/>
            </a:xfrm>
            <a:custGeom>
              <a:rect b="b" l="l" r="r" t="t"/>
              <a:pathLst>
                <a:path extrusionOk="0" h="408" w="274">
                  <a:moveTo>
                    <a:pt x="0" y="0"/>
                  </a:moveTo>
                  <a:lnTo>
                    <a:pt x="0" y="407"/>
                  </a:lnTo>
                  <a:lnTo>
                    <a:pt x="274" y="407"/>
                  </a:lnTo>
                  <a:lnTo>
                    <a:pt x="274"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3"/>
            <p:cNvSpPr/>
            <p:nvPr/>
          </p:nvSpPr>
          <p:spPr>
            <a:xfrm>
              <a:off x="1056095" y="4859128"/>
              <a:ext cx="21322" cy="31635"/>
            </a:xfrm>
            <a:custGeom>
              <a:rect b="b" l="l" r="r" t="t"/>
              <a:pathLst>
                <a:path extrusionOk="0" h="408" w="275">
                  <a:moveTo>
                    <a:pt x="1" y="0"/>
                  </a:moveTo>
                  <a:lnTo>
                    <a:pt x="1" y="407"/>
                  </a:lnTo>
                  <a:lnTo>
                    <a:pt x="275" y="407"/>
                  </a:lnTo>
                  <a:lnTo>
                    <a:pt x="275"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3"/>
            <p:cNvSpPr/>
            <p:nvPr/>
          </p:nvSpPr>
          <p:spPr>
            <a:xfrm>
              <a:off x="1017095" y="4859128"/>
              <a:ext cx="21322" cy="31635"/>
            </a:xfrm>
            <a:custGeom>
              <a:rect b="b" l="l" r="r" t="t"/>
              <a:pathLst>
                <a:path extrusionOk="0" h="408" w="275">
                  <a:moveTo>
                    <a:pt x="1" y="0"/>
                  </a:moveTo>
                  <a:lnTo>
                    <a:pt x="1" y="407"/>
                  </a:lnTo>
                  <a:lnTo>
                    <a:pt x="275" y="407"/>
                  </a:lnTo>
                  <a:lnTo>
                    <a:pt x="275"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3"/>
            <p:cNvSpPr/>
            <p:nvPr/>
          </p:nvSpPr>
          <p:spPr>
            <a:xfrm>
              <a:off x="978638" y="4859128"/>
              <a:ext cx="21322" cy="31635"/>
            </a:xfrm>
            <a:custGeom>
              <a:rect b="b" l="l" r="r" t="t"/>
              <a:pathLst>
                <a:path extrusionOk="0" h="408" w="275">
                  <a:moveTo>
                    <a:pt x="1" y="0"/>
                  </a:moveTo>
                  <a:lnTo>
                    <a:pt x="1" y="407"/>
                  </a:lnTo>
                  <a:lnTo>
                    <a:pt x="274" y="407"/>
                  </a:lnTo>
                  <a:lnTo>
                    <a:pt x="274"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3"/>
            <p:cNvSpPr/>
            <p:nvPr/>
          </p:nvSpPr>
          <p:spPr>
            <a:xfrm>
              <a:off x="940025" y="4859128"/>
              <a:ext cx="21477" cy="31635"/>
            </a:xfrm>
            <a:custGeom>
              <a:rect b="b" l="l" r="r" t="t"/>
              <a:pathLst>
                <a:path extrusionOk="0" h="408" w="277">
                  <a:moveTo>
                    <a:pt x="1" y="0"/>
                  </a:moveTo>
                  <a:lnTo>
                    <a:pt x="1" y="407"/>
                  </a:lnTo>
                  <a:lnTo>
                    <a:pt x="276" y="407"/>
                  </a:lnTo>
                  <a:lnTo>
                    <a:pt x="276"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3"/>
            <p:cNvSpPr/>
            <p:nvPr/>
          </p:nvSpPr>
          <p:spPr>
            <a:xfrm>
              <a:off x="901025" y="4859128"/>
              <a:ext cx="21322" cy="31635"/>
            </a:xfrm>
            <a:custGeom>
              <a:rect b="b" l="l" r="r" t="t"/>
              <a:pathLst>
                <a:path extrusionOk="0" h="408" w="275">
                  <a:moveTo>
                    <a:pt x="0" y="0"/>
                  </a:moveTo>
                  <a:lnTo>
                    <a:pt x="0" y="407"/>
                  </a:lnTo>
                  <a:lnTo>
                    <a:pt x="274" y="407"/>
                  </a:lnTo>
                  <a:lnTo>
                    <a:pt x="274" y="0"/>
                  </a:lnTo>
                  <a:close/>
                </a:path>
              </a:pathLst>
            </a:custGeom>
            <a:solidFill>
              <a:srgbClr val="A47F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p63"/>
          <p:cNvSpPr/>
          <p:nvPr/>
        </p:nvSpPr>
        <p:spPr>
          <a:xfrm>
            <a:off x="974105" y="445027"/>
            <a:ext cx="201223" cy="55949"/>
          </a:xfrm>
          <a:custGeom>
            <a:rect b="b" l="l" r="r" t="t"/>
            <a:pathLst>
              <a:path extrusionOk="0" h="1482" w="5329">
                <a:moveTo>
                  <a:pt x="2818" y="0"/>
                </a:moveTo>
                <a:cubicBezTo>
                  <a:pt x="2336" y="0"/>
                  <a:pt x="1943" y="408"/>
                  <a:pt x="1943" y="904"/>
                </a:cubicBezTo>
                <a:lnTo>
                  <a:pt x="1943" y="918"/>
                </a:lnTo>
                <a:cubicBezTo>
                  <a:pt x="1884" y="897"/>
                  <a:pt x="1824" y="882"/>
                  <a:pt x="1758" y="882"/>
                </a:cubicBezTo>
                <a:cubicBezTo>
                  <a:pt x="1617" y="882"/>
                  <a:pt x="1498" y="934"/>
                  <a:pt x="1395" y="1016"/>
                </a:cubicBezTo>
                <a:cubicBezTo>
                  <a:pt x="1297" y="890"/>
                  <a:pt x="1150" y="801"/>
                  <a:pt x="979" y="801"/>
                </a:cubicBezTo>
                <a:cubicBezTo>
                  <a:pt x="735" y="801"/>
                  <a:pt x="534" y="971"/>
                  <a:pt x="469" y="1194"/>
                </a:cubicBezTo>
                <a:cubicBezTo>
                  <a:pt x="461" y="1194"/>
                  <a:pt x="445" y="1185"/>
                  <a:pt x="431" y="1185"/>
                </a:cubicBezTo>
                <a:cubicBezTo>
                  <a:pt x="239" y="1185"/>
                  <a:pt x="68" y="1311"/>
                  <a:pt x="1" y="1482"/>
                </a:cubicBezTo>
                <a:lnTo>
                  <a:pt x="5315" y="1482"/>
                </a:lnTo>
                <a:cubicBezTo>
                  <a:pt x="5322" y="1444"/>
                  <a:pt x="5329" y="1407"/>
                  <a:pt x="5329" y="1363"/>
                </a:cubicBezTo>
                <a:cubicBezTo>
                  <a:pt x="5329" y="1030"/>
                  <a:pt x="5069" y="763"/>
                  <a:pt x="4751" y="763"/>
                </a:cubicBezTo>
                <a:cubicBezTo>
                  <a:pt x="4580" y="763"/>
                  <a:pt x="4433" y="838"/>
                  <a:pt x="4321" y="955"/>
                </a:cubicBezTo>
                <a:cubicBezTo>
                  <a:pt x="4217" y="838"/>
                  <a:pt x="4063" y="756"/>
                  <a:pt x="3892" y="756"/>
                </a:cubicBezTo>
                <a:cubicBezTo>
                  <a:pt x="3817" y="756"/>
                  <a:pt x="3751" y="770"/>
                  <a:pt x="3684" y="794"/>
                </a:cubicBezTo>
                <a:cubicBezTo>
                  <a:pt x="3632" y="349"/>
                  <a:pt x="3270" y="0"/>
                  <a:pt x="2818"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3"/>
          <p:cNvSpPr/>
          <p:nvPr/>
        </p:nvSpPr>
        <p:spPr>
          <a:xfrm>
            <a:off x="723367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 name="Google Shape;188;p63"/>
          <p:cNvGrpSpPr/>
          <p:nvPr/>
        </p:nvGrpSpPr>
        <p:grpSpPr>
          <a:xfrm>
            <a:off x="4382899" y="4938638"/>
            <a:ext cx="2749702" cy="122914"/>
            <a:chOff x="5024149" y="4918613"/>
            <a:chExt cx="2749702" cy="122914"/>
          </a:xfrm>
        </p:grpSpPr>
        <p:sp>
          <p:nvSpPr>
            <p:cNvPr id="189" name="Google Shape;189;p63"/>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3"/>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3"/>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3"/>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3"/>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3"/>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3"/>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3"/>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3"/>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3"/>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3"/>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3"/>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3"/>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3"/>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3"/>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3"/>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3"/>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3"/>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3"/>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3"/>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3"/>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3"/>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3"/>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3"/>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3"/>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3"/>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3"/>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3"/>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3"/>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3"/>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19" name="Shape 219"/>
        <p:cNvGrpSpPr/>
        <p:nvPr/>
      </p:nvGrpSpPr>
      <p:grpSpPr>
        <a:xfrm>
          <a:off x="0" y="0"/>
          <a:ext cx="0" cy="0"/>
          <a:chOff x="0" y="0"/>
          <a:chExt cx="0" cy="0"/>
        </a:xfrm>
      </p:grpSpPr>
      <p:sp>
        <p:nvSpPr>
          <p:cNvPr id="220" name="Google Shape;220;p6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atin typeface="Paytone One"/>
                <a:ea typeface="Paytone One"/>
                <a:cs typeface="Paytone One"/>
                <a:sym typeface="Paytone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1" name="Google Shape;221;p64"/>
          <p:cNvSpPr txBox="1"/>
          <p:nvPr>
            <p:ph idx="1" type="subTitle"/>
          </p:nvPr>
        </p:nvSpPr>
        <p:spPr>
          <a:xfrm>
            <a:off x="4677249" y="1621688"/>
            <a:ext cx="3715800" cy="228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2" name="Google Shape;222;p64"/>
          <p:cNvSpPr txBox="1"/>
          <p:nvPr>
            <p:ph idx="2" type="subTitle"/>
          </p:nvPr>
        </p:nvSpPr>
        <p:spPr>
          <a:xfrm>
            <a:off x="750951" y="1621688"/>
            <a:ext cx="3715800" cy="228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3" name="Google Shape;223;p64"/>
          <p:cNvSpPr/>
          <p:nvPr/>
        </p:nvSpPr>
        <p:spPr>
          <a:xfrm>
            <a:off x="329928" y="411308"/>
            <a:ext cx="230824" cy="68683"/>
          </a:xfrm>
          <a:custGeom>
            <a:rect b="b" l="l" r="r" t="t"/>
            <a:pathLst>
              <a:path extrusionOk="0" h="876" w="2944">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 name="Google Shape;224;p64"/>
          <p:cNvGrpSpPr/>
          <p:nvPr/>
        </p:nvGrpSpPr>
        <p:grpSpPr>
          <a:xfrm>
            <a:off x="7615505" y="4138690"/>
            <a:ext cx="1189160" cy="799971"/>
            <a:chOff x="7584680" y="4192527"/>
            <a:chExt cx="1189160" cy="799971"/>
          </a:xfrm>
        </p:grpSpPr>
        <p:grpSp>
          <p:nvGrpSpPr>
            <p:cNvPr id="225" name="Google Shape;225;p64"/>
            <p:cNvGrpSpPr/>
            <p:nvPr/>
          </p:nvGrpSpPr>
          <p:grpSpPr>
            <a:xfrm>
              <a:off x="7584680" y="4192527"/>
              <a:ext cx="533390" cy="795973"/>
              <a:chOff x="5752054" y="2896539"/>
              <a:chExt cx="727086" cy="1085022"/>
            </a:xfrm>
          </p:grpSpPr>
          <p:sp>
            <p:nvSpPr>
              <p:cNvPr id="226" name="Google Shape;226;p64"/>
              <p:cNvSpPr/>
              <p:nvPr/>
            </p:nvSpPr>
            <p:spPr>
              <a:xfrm>
                <a:off x="5955656" y="3243358"/>
                <a:ext cx="312937" cy="738203"/>
              </a:xfrm>
              <a:custGeom>
                <a:rect b="b" l="l" r="r" t="t"/>
                <a:pathLst>
                  <a:path extrusionOk="0" h="6907" w="2928">
                    <a:moveTo>
                      <a:pt x="644" y="1"/>
                    </a:moveTo>
                    <a:lnTo>
                      <a:pt x="0" y="6906"/>
                    </a:lnTo>
                    <a:lnTo>
                      <a:pt x="2927" y="6906"/>
                    </a:lnTo>
                    <a:lnTo>
                      <a:pt x="2282" y="1"/>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4"/>
              <p:cNvSpPr/>
              <p:nvPr/>
            </p:nvSpPr>
            <p:spPr>
              <a:xfrm>
                <a:off x="6199442" y="3243358"/>
                <a:ext cx="76204" cy="738203"/>
              </a:xfrm>
              <a:custGeom>
                <a:rect b="b" l="l" r="r" t="t"/>
                <a:pathLst>
                  <a:path extrusionOk="0" h="6907" w="713">
                    <a:moveTo>
                      <a:pt x="1" y="1"/>
                    </a:moveTo>
                    <a:lnTo>
                      <a:pt x="646" y="6906"/>
                    </a:lnTo>
                    <a:lnTo>
                      <a:pt x="712" y="6906"/>
                    </a:lnTo>
                    <a:lnTo>
                      <a:pt x="68" y="1"/>
                    </a:lnTo>
                    <a:close/>
                  </a:path>
                </a:pathLst>
              </a:custGeom>
              <a:solidFill>
                <a:srgbClr val="674F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4"/>
              <p:cNvSpPr/>
              <p:nvPr/>
            </p:nvSpPr>
            <p:spPr>
              <a:xfrm>
                <a:off x="6109238" y="3243358"/>
                <a:ext cx="159354" cy="738203"/>
              </a:xfrm>
              <a:custGeom>
                <a:rect b="b" l="l" r="r" t="t"/>
                <a:pathLst>
                  <a:path extrusionOk="0" h="6907" w="1491">
                    <a:moveTo>
                      <a:pt x="82" y="1"/>
                    </a:moveTo>
                    <a:lnTo>
                      <a:pt x="0" y="6906"/>
                    </a:lnTo>
                    <a:lnTo>
                      <a:pt x="1490" y="6906"/>
                    </a:lnTo>
                    <a:lnTo>
                      <a:pt x="845" y="1"/>
                    </a:lnTo>
                    <a:close/>
                  </a:path>
                </a:pathLst>
              </a:custGeom>
              <a:solidFill>
                <a:srgbClr val="AA66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4"/>
              <p:cNvSpPr/>
              <p:nvPr/>
            </p:nvSpPr>
            <p:spPr>
              <a:xfrm>
                <a:off x="6090962" y="3513331"/>
                <a:ext cx="49271" cy="49271"/>
              </a:xfrm>
              <a:custGeom>
                <a:rect b="b" l="l" r="r" t="t"/>
                <a:pathLst>
                  <a:path extrusionOk="0" h="461" w="461">
                    <a:moveTo>
                      <a:pt x="0" y="0"/>
                    </a:moveTo>
                    <a:lnTo>
                      <a:pt x="0" y="461"/>
                    </a:lnTo>
                    <a:lnTo>
                      <a:pt x="461" y="461"/>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4"/>
              <p:cNvSpPr/>
              <p:nvPr/>
            </p:nvSpPr>
            <p:spPr>
              <a:xfrm>
                <a:off x="6087114" y="3508522"/>
                <a:ext cx="57928" cy="58034"/>
              </a:xfrm>
              <a:custGeom>
                <a:rect b="b" l="l" r="r" t="t"/>
                <a:pathLst>
                  <a:path extrusionOk="0" h="543" w="542">
                    <a:moveTo>
                      <a:pt x="460" y="82"/>
                    </a:moveTo>
                    <a:lnTo>
                      <a:pt x="460" y="468"/>
                    </a:lnTo>
                    <a:lnTo>
                      <a:pt x="74" y="468"/>
                    </a:lnTo>
                    <a:lnTo>
                      <a:pt x="74" y="82"/>
                    </a:lnTo>
                    <a:close/>
                    <a:moveTo>
                      <a:pt x="1" y="1"/>
                    </a:moveTo>
                    <a:lnTo>
                      <a:pt x="1" y="543"/>
                    </a:lnTo>
                    <a:lnTo>
                      <a:pt x="541" y="543"/>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4"/>
              <p:cNvSpPr/>
              <p:nvPr/>
            </p:nvSpPr>
            <p:spPr>
              <a:xfrm>
                <a:off x="6090962" y="3634531"/>
                <a:ext cx="49271" cy="49164"/>
              </a:xfrm>
              <a:custGeom>
                <a:rect b="b" l="l" r="r" t="t"/>
                <a:pathLst>
                  <a:path extrusionOk="0" h="460" w="461">
                    <a:moveTo>
                      <a:pt x="0" y="1"/>
                    </a:moveTo>
                    <a:lnTo>
                      <a:pt x="0" y="459"/>
                    </a:lnTo>
                    <a:lnTo>
                      <a:pt x="461" y="459"/>
                    </a:lnTo>
                    <a:lnTo>
                      <a:pt x="4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4"/>
              <p:cNvSpPr/>
              <p:nvPr/>
            </p:nvSpPr>
            <p:spPr>
              <a:xfrm>
                <a:off x="6087114" y="3630576"/>
                <a:ext cx="57928" cy="57821"/>
              </a:xfrm>
              <a:custGeom>
                <a:rect b="b" l="l" r="r" t="t"/>
                <a:pathLst>
                  <a:path extrusionOk="0" h="541" w="542">
                    <a:moveTo>
                      <a:pt x="460" y="75"/>
                    </a:moveTo>
                    <a:lnTo>
                      <a:pt x="460" y="459"/>
                    </a:lnTo>
                    <a:lnTo>
                      <a:pt x="74" y="459"/>
                    </a:lnTo>
                    <a:lnTo>
                      <a:pt x="74" y="75"/>
                    </a:lnTo>
                    <a:close/>
                    <a:moveTo>
                      <a:pt x="1" y="0"/>
                    </a:moveTo>
                    <a:lnTo>
                      <a:pt x="1" y="541"/>
                    </a:lnTo>
                    <a:lnTo>
                      <a:pt x="541" y="541"/>
                    </a:lnTo>
                    <a:lnTo>
                      <a:pt x="5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4"/>
              <p:cNvSpPr/>
              <p:nvPr/>
            </p:nvSpPr>
            <p:spPr>
              <a:xfrm>
                <a:off x="6090962" y="3755623"/>
                <a:ext cx="49271" cy="50126"/>
              </a:xfrm>
              <a:custGeom>
                <a:rect b="b" l="l" r="r" t="t"/>
                <a:pathLst>
                  <a:path extrusionOk="0" h="469" w="461">
                    <a:moveTo>
                      <a:pt x="0" y="0"/>
                    </a:moveTo>
                    <a:lnTo>
                      <a:pt x="0" y="468"/>
                    </a:lnTo>
                    <a:lnTo>
                      <a:pt x="461" y="468"/>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4"/>
              <p:cNvSpPr/>
              <p:nvPr/>
            </p:nvSpPr>
            <p:spPr>
              <a:xfrm>
                <a:off x="6087114" y="3751776"/>
                <a:ext cx="57928" cy="57928"/>
              </a:xfrm>
              <a:custGeom>
                <a:rect b="b" l="l" r="r" t="t"/>
                <a:pathLst>
                  <a:path extrusionOk="0" h="542" w="542">
                    <a:moveTo>
                      <a:pt x="460" y="74"/>
                    </a:moveTo>
                    <a:lnTo>
                      <a:pt x="460" y="460"/>
                    </a:lnTo>
                    <a:lnTo>
                      <a:pt x="74" y="460"/>
                    </a:lnTo>
                    <a:lnTo>
                      <a:pt x="74" y="74"/>
                    </a:lnTo>
                    <a:close/>
                    <a:moveTo>
                      <a:pt x="1" y="1"/>
                    </a:moveTo>
                    <a:lnTo>
                      <a:pt x="1" y="541"/>
                    </a:lnTo>
                    <a:lnTo>
                      <a:pt x="541" y="541"/>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4"/>
              <p:cNvSpPr/>
              <p:nvPr/>
            </p:nvSpPr>
            <p:spPr>
              <a:xfrm>
                <a:off x="6090962" y="3876930"/>
                <a:ext cx="49271" cy="49805"/>
              </a:xfrm>
              <a:custGeom>
                <a:rect b="b" l="l" r="r" t="t"/>
                <a:pathLst>
                  <a:path extrusionOk="0" h="466" w="461">
                    <a:moveTo>
                      <a:pt x="0" y="0"/>
                    </a:moveTo>
                    <a:lnTo>
                      <a:pt x="0" y="466"/>
                    </a:lnTo>
                    <a:lnTo>
                      <a:pt x="461" y="466"/>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4"/>
              <p:cNvSpPr/>
              <p:nvPr/>
            </p:nvSpPr>
            <p:spPr>
              <a:xfrm>
                <a:off x="6087114" y="3872868"/>
                <a:ext cx="57928" cy="57928"/>
              </a:xfrm>
              <a:custGeom>
                <a:rect b="b" l="l" r="r" t="t"/>
                <a:pathLst>
                  <a:path extrusionOk="0" h="542" w="542">
                    <a:moveTo>
                      <a:pt x="460" y="82"/>
                    </a:moveTo>
                    <a:lnTo>
                      <a:pt x="460" y="468"/>
                    </a:lnTo>
                    <a:lnTo>
                      <a:pt x="74" y="468"/>
                    </a:lnTo>
                    <a:lnTo>
                      <a:pt x="74" y="82"/>
                    </a:lnTo>
                    <a:close/>
                    <a:moveTo>
                      <a:pt x="1" y="1"/>
                    </a:moveTo>
                    <a:lnTo>
                      <a:pt x="1" y="541"/>
                    </a:lnTo>
                    <a:lnTo>
                      <a:pt x="541" y="541"/>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4"/>
              <p:cNvSpPr/>
              <p:nvPr/>
            </p:nvSpPr>
            <p:spPr>
              <a:xfrm>
                <a:off x="6090962" y="3391491"/>
                <a:ext cx="49271" cy="49805"/>
              </a:xfrm>
              <a:custGeom>
                <a:rect b="b" l="l" r="r" t="t"/>
                <a:pathLst>
                  <a:path extrusionOk="0" h="466" w="461">
                    <a:moveTo>
                      <a:pt x="0" y="0"/>
                    </a:moveTo>
                    <a:lnTo>
                      <a:pt x="0" y="466"/>
                    </a:lnTo>
                    <a:lnTo>
                      <a:pt x="461" y="466"/>
                    </a:lnTo>
                    <a:lnTo>
                      <a:pt x="46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4"/>
              <p:cNvSpPr/>
              <p:nvPr/>
            </p:nvSpPr>
            <p:spPr>
              <a:xfrm>
                <a:off x="6087114" y="3387429"/>
                <a:ext cx="57928" cy="57928"/>
              </a:xfrm>
              <a:custGeom>
                <a:rect b="b" l="l" r="r" t="t"/>
                <a:pathLst>
                  <a:path extrusionOk="0" h="542" w="542">
                    <a:moveTo>
                      <a:pt x="460" y="83"/>
                    </a:moveTo>
                    <a:lnTo>
                      <a:pt x="460" y="467"/>
                    </a:lnTo>
                    <a:lnTo>
                      <a:pt x="74" y="467"/>
                    </a:lnTo>
                    <a:lnTo>
                      <a:pt x="74" y="83"/>
                    </a:lnTo>
                    <a:close/>
                    <a:moveTo>
                      <a:pt x="1" y="1"/>
                    </a:moveTo>
                    <a:lnTo>
                      <a:pt x="1" y="541"/>
                    </a:lnTo>
                    <a:lnTo>
                      <a:pt x="541" y="541"/>
                    </a:lnTo>
                    <a:lnTo>
                      <a:pt x="5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4"/>
              <p:cNvSpPr/>
              <p:nvPr/>
            </p:nvSpPr>
            <p:spPr>
              <a:xfrm>
                <a:off x="6057723" y="3202103"/>
                <a:ext cx="118848" cy="118955"/>
              </a:xfrm>
              <a:custGeom>
                <a:rect b="b" l="l" r="r" t="t"/>
                <a:pathLst>
                  <a:path extrusionOk="0" h="1113" w="1112">
                    <a:moveTo>
                      <a:pt x="53" y="1"/>
                    </a:moveTo>
                    <a:lnTo>
                      <a:pt x="0" y="52"/>
                    </a:lnTo>
                    <a:lnTo>
                      <a:pt x="1053" y="1112"/>
                    </a:lnTo>
                    <a:lnTo>
                      <a:pt x="1112" y="1054"/>
                    </a:lnTo>
                    <a:lnTo>
                      <a:pt x="5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4"/>
              <p:cNvSpPr/>
              <p:nvPr/>
            </p:nvSpPr>
            <p:spPr>
              <a:xfrm>
                <a:off x="5886613" y="3031098"/>
                <a:ext cx="111153" cy="111687"/>
              </a:xfrm>
              <a:custGeom>
                <a:rect b="b" l="l" r="r" t="t"/>
                <a:pathLst>
                  <a:path extrusionOk="0" h="1045" w="1040">
                    <a:moveTo>
                      <a:pt x="972" y="0"/>
                    </a:moveTo>
                    <a:lnTo>
                      <a:pt x="454" y="511"/>
                    </a:lnTo>
                    <a:lnTo>
                      <a:pt x="461" y="520"/>
                    </a:lnTo>
                    <a:lnTo>
                      <a:pt x="1" y="978"/>
                    </a:lnTo>
                    <a:lnTo>
                      <a:pt x="68" y="1044"/>
                    </a:lnTo>
                    <a:lnTo>
                      <a:pt x="587" y="527"/>
                    </a:lnTo>
                    <a:lnTo>
                      <a:pt x="579" y="527"/>
                    </a:lnTo>
                    <a:lnTo>
                      <a:pt x="1039" y="66"/>
                    </a:lnTo>
                    <a:lnTo>
                      <a:pt x="97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4"/>
              <p:cNvSpPr/>
              <p:nvPr/>
            </p:nvSpPr>
            <p:spPr>
              <a:xfrm>
                <a:off x="6012621" y="3120555"/>
                <a:ext cx="87960" cy="87212"/>
              </a:xfrm>
              <a:custGeom>
                <a:rect b="b" l="l" r="r" t="t"/>
                <a:pathLst>
                  <a:path extrusionOk="0" h="816" w="823">
                    <a:moveTo>
                      <a:pt x="401" y="111"/>
                    </a:moveTo>
                    <a:lnTo>
                      <a:pt x="712" y="415"/>
                    </a:lnTo>
                    <a:lnTo>
                      <a:pt x="422" y="705"/>
                    </a:lnTo>
                    <a:lnTo>
                      <a:pt x="111" y="401"/>
                    </a:lnTo>
                    <a:lnTo>
                      <a:pt x="401" y="111"/>
                    </a:lnTo>
                    <a:close/>
                    <a:moveTo>
                      <a:pt x="401" y="1"/>
                    </a:moveTo>
                    <a:lnTo>
                      <a:pt x="1" y="401"/>
                    </a:lnTo>
                    <a:lnTo>
                      <a:pt x="422" y="815"/>
                    </a:lnTo>
                    <a:lnTo>
                      <a:pt x="822" y="415"/>
                    </a:lnTo>
                    <a:lnTo>
                      <a:pt x="401"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4"/>
              <p:cNvSpPr/>
              <p:nvPr/>
            </p:nvSpPr>
            <p:spPr>
              <a:xfrm>
                <a:off x="5975428" y="3076094"/>
                <a:ext cx="85609" cy="92877"/>
              </a:xfrm>
              <a:custGeom>
                <a:rect b="b" l="l" r="r" t="t"/>
                <a:pathLst>
                  <a:path extrusionOk="0" h="869" w="801">
                    <a:moveTo>
                      <a:pt x="452" y="127"/>
                    </a:moveTo>
                    <a:lnTo>
                      <a:pt x="697" y="468"/>
                    </a:lnTo>
                    <a:lnTo>
                      <a:pt x="407" y="757"/>
                    </a:lnTo>
                    <a:lnTo>
                      <a:pt x="112" y="461"/>
                    </a:lnTo>
                    <a:lnTo>
                      <a:pt x="452" y="127"/>
                    </a:lnTo>
                    <a:close/>
                    <a:moveTo>
                      <a:pt x="459" y="1"/>
                    </a:moveTo>
                    <a:lnTo>
                      <a:pt x="0" y="461"/>
                    </a:lnTo>
                    <a:lnTo>
                      <a:pt x="407" y="869"/>
                    </a:lnTo>
                    <a:lnTo>
                      <a:pt x="800" y="476"/>
                    </a:lnTo>
                    <a:lnTo>
                      <a:pt x="459"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4"/>
              <p:cNvSpPr/>
              <p:nvPr/>
            </p:nvSpPr>
            <p:spPr>
              <a:xfrm>
                <a:off x="5936631" y="3031098"/>
                <a:ext cx="91915" cy="99075"/>
              </a:xfrm>
              <a:custGeom>
                <a:rect b="b" l="l" r="r" t="t"/>
                <a:pathLst>
                  <a:path extrusionOk="0" h="927" w="860">
                    <a:moveTo>
                      <a:pt x="511" y="127"/>
                    </a:moveTo>
                    <a:lnTo>
                      <a:pt x="756" y="466"/>
                    </a:lnTo>
                    <a:lnTo>
                      <a:pt x="407" y="815"/>
                    </a:lnTo>
                    <a:lnTo>
                      <a:pt x="111" y="527"/>
                    </a:lnTo>
                    <a:lnTo>
                      <a:pt x="511" y="127"/>
                    </a:lnTo>
                    <a:close/>
                    <a:moveTo>
                      <a:pt x="520" y="0"/>
                    </a:moveTo>
                    <a:lnTo>
                      <a:pt x="0" y="527"/>
                    </a:lnTo>
                    <a:lnTo>
                      <a:pt x="407" y="927"/>
                    </a:lnTo>
                    <a:lnTo>
                      <a:pt x="859" y="475"/>
                    </a:lnTo>
                    <a:lnTo>
                      <a:pt x="52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4"/>
              <p:cNvSpPr/>
              <p:nvPr/>
            </p:nvSpPr>
            <p:spPr>
              <a:xfrm>
                <a:off x="5973825" y="3075346"/>
                <a:ext cx="56431" cy="56431"/>
              </a:xfrm>
              <a:custGeom>
                <a:rect b="b" l="l" r="r" t="t"/>
                <a:pathLst>
                  <a:path extrusionOk="0" h="528" w="528">
                    <a:moveTo>
                      <a:pt x="460" y="1"/>
                    </a:moveTo>
                    <a:lnTo>
                      <a:pt x="1" y="461"/>
                    </a:lnTo>
                    <a:lnTo>
                      <a:pt x="67" y="527"/>
                    </a:lnTo>
                    <a:lnTo>
                      <a:pt x="527" y="68"/>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4"/>
              <p:cNvSpPr/>
              <p:nvPr/>
            </p:nvSpPr>
            <p:spPr>
              <a:xfrm>
                <a:off x="5896125" y="2985034"/>
                <a:ext cx="99930" cy="107198"/>
              </a:xfrm>
              <a:custGeom>
                <a:rect b="b" l="l" r="r" t="t"/>
                <a:pathLst>
                  <a:path extrusionOk="0" h="1003" w="935">
                    <a:moveTo>
                      <a:pt x="571" y="127"/>
                    </a:moveTo>
                    <a:lnTo>
                      <a:pt x="831" y="483"/>
                    </a:lnTo>
                    <a:lnTo>
                      <a:pt x="424" y="883"/>
                    </a:lnTo>
                    <a:lnTo>
                      <a:pt x="112" y="579"/>
                    </a:lnTo>
                    <a:lnTo>
                      <a:pt x="571" y="127"/>
                    </a:lnTo>
                    <a:close/>
                    <a:moveTo>
                      <a:pt x="578" y="1"/>
                    </a:moveTo>
                    <a:lnTo>
                      <a:pt x="0" y="579"/>
                    </a:lnTo>
                    <a:lnTo>
                      <a:pt x="424" y="1002"/>
                    </a:lnTo>
                    <a:lnTo>
                      <a:pt x="934" y="490"/>
                    </a:lnTo>
                    <a:lnTo>
                      <a:pt x="57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4"/>
              <p:cNvSpPr/>
              <p:nvPr/>
            </p:nvSpPr>
            <p:spPr>
              <a:xfrm>
                <a:off x="5859039" y="2941535"/>
                <a:ext cx="103671" cy="111901"/>
              </a:xfrm>
              <a:custGeom>
                <a:rect b="b" l="l" r="r" t="t"/>
                <a:pathLst>
                  <a:path extrusionOk="0" h="1047" w="970">
                    <a:moveTo>
                      <a:pt x="623" y="127"/>
                    </a:moveTo>
                    <a:lnTo>
                      <a:pt x="867" y="468"/>
                    </a:lnTo>
                    <a:lnTo>
                      <a:pt x="408" y="927"/>
                    </a:lnTo>
                    <a:lnTo>
                      <a:pt x="111" y="637"/>
                    </a:lnTo>
                    <a:lnTo>
                      <a:pt x="623" y="127"/>
                    </a:lnTo>
                    <a:close/>
                    <a:moveTo>
                      <a:pt x="630" y="1"/>
                    </a:moveTo>
                    <a:lnTo>
                      <a:pt x="1" y="637"/>
                    </a:lnTo>
                    <a:lnTo>
                      <a:pt x="408" y="1046"/>
                    </a:lnTo>
                    <a:lnTo>
                      <a:pt x="970" y="475"/>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4"/>
              <p:cNvSpPr/>
              <p:nvPr/>
            </p:nvSpPr>
            <p:spPr>
              <a:xfrm>
                <a:off x="5820135" y="2896539"/>
                <a:ext cx="110298" cy="117886"/>
              </a:xfrm>
              <a:custGeom>
                <a:rect b="b" l="l" r="r" t="t"/>
                <a:pathLst>
                  <a:path extrusionOk="0" h="1103" w="1032">
                    <a:moveTo>
                      <a:pt x="683" y="125"/>
                    </a:moveTo>
                    <a:lnTo>
                      <a:pt x="927" y="466"/>
                    </a:lnTo>
                    <a:lnTo>
                      <a:pt x="409" y="985"/>
                    </a:lnTo>
                    <a:lnTo>
                      <a:pt x="112" y="696"/>
                    </a:lnTo>
                    <a:lnTo>
                      <a:pt x="683" y="125"/>
                    </a:lnTo>
                    <a:close/>
                    <a:moveTo>
                      <a:pt x="690" y="0"/>
                    </a:moveTo>
                    <a:lnTo>
                      <a:pt x="0" y="696"/>
                    </a:lnTo>
                    <a:lnTo>
                      <a:pt x="409" y="1103"/>
                    </a:lnTo>
                    <a:lnTo>
                      <a:pt x="1032" y="473"/>
                    </a:lnTo>
                    <a:lnTo>
                      <a:pt x="69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4"/>
              <p:cNvSpPr/>
              <p:nvPr/>
            </p:nvSpPr>
            <p:spPr>
              <a:xfrm>
                <a:off x="5857329" y="2940787"/>
                <a:ext cx="74600" cy="74600"/>
              </a:xfrm>
              <a:custGeom>
                <a:rect b="b" l="l" r="r" t="t"/>
                <a:pathLst>
                  <a:path extrusionOk="0" h="698" w="698">
                    <a:moveTo>
                      <a:pt x="630" y="1"/>
                    </a:moveTo>
                    <a:lnTo>
                      <a:pt x="1" y="630"/>
                    </a:lnTo>
                    <a:lnTo>
                      <a:pt x="75" y="698"/>
                    </a:lnTo>
                    <a:lnTo>
                      <a:pt x="698" y="66"/>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4"/>
              <p:cNvSpPr/>
              <p:nvPr/>
            </p:nvSpPr>
            <p:spPr>
              <a:xfrm>
                <a:off x="5976924" y="3157856"/>
                <a:ext cx="87319" cy="87960"/>
              </a:xfrm>
              <a:custGeom>
                <a:rect b="b" l="l" r="r" t="t"/>
                <a:pathLst>
                  <a:path extrusionOk="0" h="823" w="817">
                    <a:moveTo>
                      <a:pt x="400" y="111"/>
                    </a:moveTo>
                    <a:lnTo>
                      <a:pt x="704" y="422"/>
                    </a:lnTo>
                    <a:lnTo>
                      <a:pt x="416" y="703"/>
                    </a:lnTo>
                    <a:lnTo>
                      <a:pt x="112" y="401"/>
                    </a:lnTo>
                    <a:lnTo>
                      <a:pt x="400" y="111"/>
                    </a:lnTo>
                    <a:close/>
                    <a:moveTo>
                      <a:pt x="400" y="0"/>
                    </a:moveTo>
                    <a:lnTo>
                      <a:pt x="0" y="401"/>
                    </a:lnTo>
                    <a:lnTo>
                      <a:pt x="416" y="822"/>
                    </a:lnTo>
                    <a:lnTo>
                      <a:pt x="817" y="422"/>
                    </a:lnTo>
                    <a:lnTo>
                      <a:pt x="40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4"/>
              <p:cNvSpPr/>
              <p:nvPr/>
            </p:nvSpPr>
            <p:spPr>
              <a:xfrm>
                <a:off x="5932570" y="3120555"/>
                <a:ext cx="92877" cy="85716"/>
              </a:xfrm>
              <a:custGeom>
                <a:rect b="b" l="l" r="r" t="t"/>
                <a:pathLst>
                  <a:path extrusionOk="0" h="802" w="869">
                    <a:moveTo>
                      <a:pt x="460" y="111"/>
                    </a:moveTo>
                    <a:lnTo>
                      <a:pt x="757" y="408"/>
                    </a:lnTo>
                    <a:lnTo>
                      <a:pt x="469" y="696"/>
                    </a:lnTo>
                    <a:lnTo>
                      <a:pt x="120" y="453"/>
                    </a:lnTo>
                    <a:lnTo>
                      <a:pt x="460" y="111"/>
                    </a:lnTo>
                    <a:close/>
                    <a:moveTo>
                      <a:pt x="460" y="1"/>
                    </a:moveTo>
                    <a:lnTo>
                      <a:pt x="1" y="460"/>
                    </a:lnTo>
                    <a:lnTo>
                      <a:pt x="476" y="801"/>
                    </a:lnTo>
                    <a:lnTo>
                      <a:pt x="869" y="408"/>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4"/>
              <p:cNvSpPr/>
              <p:nvPr/>
            </p:nvSpPr>
            <p:spPr>
              <a:xfrm>
                <a:off x="5887575" y="3081865"/>
                <a:ext cx="98969" cy="91915"/>
              </a:xfrm>
              <a:custGeom>
                <a:rect b="b" l="l" r="r" t="t"/>
                <a:pathLst>
                  <a:path extrusionOk="0" h="860" w="926">
                    <a:moveTo>
                      <a:pt x="518" y="110"/>
                    </a:moveTo>
                    <a:lnTo>
                      <a:pt x="815" y="407"/>
                    </a:lnTo>
                    <a:lnTo>
                      <a:pt x="466" y="756"/>
                    </a:lnTo>
                    <a:lnTo>
                      <a:pt x="125" y="503"/>
                    </a:lnTo>
                    <a:lnTo>
                      <a:pt x="518" y="110"/>
                    </a:lnTo>
                    <a:close/>
                    <a:moveTo>
                      <a:pt x="518" y="0"/>
                    </a:moveTo>
                    <a:lnTo>
                      <a:pt x="0" y="518"/>
                    </a:lnTo>
                    <a:lnTo>
                      <a:pt x="473" y="859"/>
                    </a:lnTo>
                    <a:lnTo>
                      <a:pt x="925" y="407"/>
                    </a:lnTo>
                    <a:lnTo>
                      <a:pt x="51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4"/>
              <p:cNvSpPr/>
              <p:nvPr/>
            </p:nvSpPr>
            <p:spPr>
              <a:xfrm>
                <a:off x="5931822" y="3118845"/>
                <a:ext cx="56431" cy="56431"/>
              </a:xfrm>
              <a:custGeom>
                <a:rect b="b" l="l" r="r" t="t"/>
                <a:pathLst>
                  <a:path extrusionOk="0" h="528" w="528">
                    <a:moveTo>
                      <a:pt x="460" y="1"/>
                    </a:moveTo>
                    <a:lnTo>
                      <a:pt x="1" y="461"/>
                    </a:lnTo>
                    <a:lnTo>
                      <a:pt x="67" y="527"/>
                    </a:lnTo>
                    <a:lnTo>
                      <a:pt x="527" y="68"/>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4"/>
              <p:cNvSpPr/>
              <p:nvPr/>
            </p:nvSpPr>
            <p:spPr>
              <a:xfrm>
                <a:off x="5841618" y="3041359"/>
                <a:ext cx="106129" cy="99824"/>
              </a:xfrm>
              <a:custGeom>
                <a:rect b="b" l="l" r="r" t="t"/>
                <a:pathLst>
                  <a:path extrusionOk="0" h="934" w="993">
                    <a:moveTo>
                      <a:pt x="578" y="112"/>
                    </a:moveTo>
                    <a:lnTo>
                      <a:pt x="882" y="424"/>
                    </a:lnTo>
                    <a:lnTo>
                      <a:pt x="475" y="831"/>
                    </a:lnTo>
                    <a:lnTo>
                      <a:pt x="119" y="571"/>
                    </a:lnTo>
                    <a:lnTo>
                      <a:pt x="578" y="112"/>
                    </a:lnTo>
                    <a:close/>
                    <a:moveTo>
                      <a:pt x="578" y="0"/>
                    </a:moveTo>
                    <a:lnTo>
                      <a:pt x="0" y="578"/>
                    </a:lnTo>
                    <a:lnTo>
                      <a:pt x="482" y="934"/>
                    </a:lnTo>
                    <a:lnTo>
                      <a:pt x="992" y="424"/>
                    </a:lnTo>
                    <a:lnTo>
                      <a:pt x="57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4"/>
              <p:cNvSpPr/>
              <p:nvPr/>
            </p:nvSpPr>
            <p:spPr>
              <a:xfrm>
                <a:off x="5798012" y="3004058"/>
                <a:ext cx="110939" cy="103885"/>
              </a:xfrm>
              <a:custGeom>
                <a:rect b="b" l="l" r="r" t="t"/>
                <a:pathLst>
                  <a:path extrusionOk="0" h="972" w="1038">
                    <a:moveTo>
                      <a:pt x="630" y="113"/>
                    </a:moveTo>
                    <a:lnTo>
                      <a:pt x="927" y="408"/>
                    </a:lnTo>
                    <a:lnTo>
                      <a:pt x="467" y="869"/>
                    </a:lnTo>
                    <a:lnTo>
                      <a:pt x="118" y="623"/>
                    </a:lnTo>
                    <a:lnTo>
                      <a:pt x="630" y="113"/>
                    </a:lnTo>
                    <a:close/>
                    <a:moveTo>
                      <a:pt x="630" y="1"/>
                    </a:moveTo>
                    <a:lnTo>
                      <a:pt x="1" y="630"/>
                    </a:lnTo>
                    <a:lnTo>
                      <a:pt x="474" y="972"/>
                    </a:lnTo>
                    <a:lnTo>
                      <a:pt x="1038" y="408"/>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4"/>
              <p:cNvSpPr/>
              <p:nvPr/>
            </p:nvSpPr>
            <p:spPr>
              <a:xfrm>
                <a:off x="5752803" y="2965262"/>
                <a:ext cx="117351" cy="110191"/>
              </a:xfrm>
              <a:custGeom>
                <a:rect b="b" l="l" r="r" t="t"/>
                <a:pathLst>
                  <a:path extrusionOk="0" h="1031" w="1098">
                    <a:moveTo>
                      <a:pt x="691" y="113"/>
                    </a:moveTo>
                    <a:lnTo>
                      <a:pt x="986" y="408"/>
                    </a:lnTo>
                    <a:lnTo>
                      <a:pt x="468" y="928"/>
                    </a:lnTo>
                    <a:lnTo>
                      <a:pt x="127" y="682"/>
                    </a:lnTo>
                    <a:lnTo>
                      <a:pt x="691" y="113"/>
                    </a:lnTo>
                    <a:close/>
                    <a:moveTo>
                      <a:pt x="691" y="1"/>
                    </a:moveTo>
                    <a:lnTo>
                      <a:pt x="1" y="691"/>
                    </a:lnTo>
                    <a:lnTo>
                      <a:pt x="475" y="1031"/>
                    </a:lnTo>
                    <a:lnTo>
                      <a:pt x="1098" y="408"/>
                    </a:lnTo>
                    <a:lnTo>
                      <a:pt x="691"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4"/>
              <p:cNvSpPr/>
              <p:nvPr/>
            </p:nvSpPr>
            <p:spPr>
              <a:xfrm>
                <a:off x="5797264" y="3002562"/>
                <a:ext cx="74494" cy="74600"/>
              </a:xfrm>
              <a:custGeom>
                <a:rect b="b" l="l" r="r" t="t"/>
                <a:pathLst>
                  <a:path extrusionOk="0" h="698" w="697">
                    <a:moveTo>
                      <a:pt x="630" y="1"/>
                    </a:moveTo>
                    <a:lnTo>
                      <a:pt x="1" y="630"/>
                    </a:lnTo>
                    <a:lnTo>
                      <a:pt x="67" y="698"/>
                    </a:lnTo>
                    <a:lnTo>
                      <a:pt x="696" y="66"/>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4"/>
              <p:cNvSpPr/>
              <p:nvPr/>
            </p:nvSpPr>
            <p:spPr>
              <a:xfrm>
                <a:off x="6234391" y="3377917"/>
                <a:ext cx="110191" cy="111687"/>
              </a:xfrm>
              <a:custGeom>
                <a:rect b="b" l="l" r="r" t="t"/>
                <a:pathLst>
                  <a:path extrusionOk="0" h="1045" w="1031">
                    <a:moveTo>
                      <a:pt x="963" y="1"/>
                    </a:moveTo>
                    <a:lnTo>
                      <a:pt x="453" y="511"/>
                    </a:lnTo>
                    <a:lnTo>
                      <a:pt x="453" y="520"/>
                    </a:lnTo>
                    <a:lnTo>
                      <a:pt x="1" y="979"/>
                    </a:lnTo>
                    <a:lnTo>
                      <a:pt x="67" y="1045"/>
                    </a:lnTo>
                    <a:lnTo>
                      <a:pt x="579" y="534"/>
                    </a:lnTo>
                    <a:lnTo>
                      <a:pt x="570" y="527"/>
                    </a:lnTo>
                    <a:lnTo>
                      <a:pt x="1031" y="67"/>
                    </a:lnTo>
                    <a:lnTo>
                      <a:pt x="96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4"/>
              <p:cNvSpPr/>
              <p:nvPr/>
            </p:nvSpPr>
            <p:spPr>
              <a:xfrm>
                <a:off x="6131469" y="3312187"/>
                <a:ext cx="87105" cy="88067"/>
              </a:xfrm>
              <a:custGeom>
                <a:rect b="b" l="l" r="r" t="t"/>
                <a:pathLst>
                  <a:path extrusionOk="0" h="824" w="815">
                    <a:moveTo>
                      <a:pt x="400" y="113"/>
                    </a:moveTo>
                    <a:lnTo>
                      <a:pt x="704" y="424"/>
                    </a:lnTo>
                    <a:lnTo>
                      <a:pt x="414" y="705"/>
                    </a:lnTo>
                    <a:lnTo>
                      <a:pt x="110" y="401"/>
                    </a:lnTo>
                    <a:lnTo>
                      <a:pt x="400" y="113"/>
                    </a:lnTo>
                    <a:close/>
                    <a:moveTo>
                      <a:pt x="400" y="0"/>
                    </a:moveTo>
                    <a:lnTo>
                      <a:pt x="0" y="401"/>
                    </a:lnTo>
                    <a:lnTo>
                      <a:pt x="414" y="824"/>
                    </a:lnTo>
                    <a:lnTo>
                      <a:pt x="815" y="424"/>
                    </a:lnTo>
                    <a:lnTo>
                      <a:pt x="40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4"/>
              <p:cNvSpPr/>
              <p:nvPr/>
            </p:nvSpPr>
            <p:spPr>
              <a:xfrm>
                <a:off x="6170158" y="3350984"/>
                <a:ext cx="85716" cy="92877"/>
              </a:xfrm>
              <a:custGeom>
                <a:rect b="b" l="l" r="r" t="t"/>
                <a:pathLst>
                  <a:path extrusionOk="0" h="869" w="802">
                    <a:moveTo>
                      <a:pt x="401" y="112"/>
                    </a:moveTo>
                    <a:lnTo>
                      <a:pt x="691" y="408"/>
                    </a:lnTo>
                    <a:lnTo>
                      <a:pt x="349" y="749"/>
                    </a:lnTo>
                    <a:lnTo>
                      <a:pt x="104" y="408"/>
                    </a:lnTo>
                    <a:lnTo>
                      <a:pt x="401" y="112"/>
                    </a:lnTo>
                    <a:close/>
                    <a:moveTo>
                      <a:pt x="401" y="0"/>
                    </a:moveTo>
                    <a:lnTo>
                      <a:pt x="1" y="393"/>
                    </a:lnTo>
                    <a:lnTo>
                      <a:pt x="342" y="868"/>
                    </a:lnTo>
                    <a:lnTo>
                      <a:pt x="801" y="408"/>
                    </a:lnTo>
                    <a:lnTo>
                      <a:pt x="401"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4"/>
              <p:cNvSpPr/>
              <p:nvPr/>
            </p:nvSpPr>
            <p:spPr>
              <a:xfrm>
                <a:off x="6202649" y="3389780"/>
                <a:ext cx="91915" cy="99075"/>
              </a:xfrm>
              <a:custGeom>
                <a:rect b="b" l="l" r="r" t="t"/>
                <a:pathLst>
                  <a:path extrusionOk="0" h="927" w="860">
                    <a:moveTo>
                      <a:pt x="460" y="112"/>
                    </a:moveTo>
                    <a:lnTo>
                      <a:pt x="750" y="409"/>
                    </a:lnTo>
                    <a:lnTo>
                      <a:pt x="357" y="809"/>
                    </a:lnTo>
                    <a:lnTo>
                      <a:pt x="104" y="461"/>
                    </a:lnTo>
                    <a:lnTo>
                      <a:pt x="460" y="112"/>
                    </a:lnTo>
                    <a:close/>
                    <a:moveTo>
                      <a:pt x="460" y="0"/>
                    </a:moveTo>
                    <a:lnTo>
                      <a:pt x="1" y="454"/>
                    </a:lnTo>
                    <a:lnTo>
                      <a:pt x="342" y="927"/>
                    </a:lnTo>
                    <a:lnTo>
                      <a:pt x="860" y="409"/>
                    </a:lnTo>
                    <a:lnTo>
                      <a:pt x="46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4"/>
              <p:cNvSpPr/>
              <p:nvPr/>
            </p:nvSpPr>
            <p:spPr>
              <a:xfrm>
                <a:off x="6201152" y="3388177"/>
                <a:ext cx="56218" cy="56431"/>
              </a:xfrm>
              <a:custGeom>
                <a:rect b="b" l="l" r="r" t="t"/>
                <a:pathLst>
                  <a:path extrusionOk="0" h="528" w="526">
                    <a:moveTo>
                      <a:pt x="460" y="1"/>
                    </a:moveTo>
                    <a:lnTo>
                      <a:pt x="1" y="460"/>
                    </a:lnTo>
                    <a:lnTo>
                      <a:pt x="67" y="527"/>
                    </a:lnTo>
                    <a:lnTo>
                      <a:pt x="525" y="76"/>
                    </a:lnTo>
                    <a:lnTo>
                      <a:pt x="46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4"/>
              <p:cNvSpPr/>
              <p:nvPr/>
            </p:nvSpPr>
            <p:spPr>
              <a:xfrm>
                <a:off x="6235994" y="3428684"/>
                <a:ext cx="99075" cy="106129"/>
              </a:xfrm>
              <a:custGeom>
                <a:rect b="b" l="l" r="r" t="t"/>
                <a:pathLst>
                  <a:path extrusionOk="0" h="993" w="927">
                    <a:moveTo>
                      <a:pt x="503" y="111"/>
                    </a:moveTo>
                    <a:lnTo>
                      <a:pt x="815" y="422"/>
                    </a:lnTo>
                    <a:lnTo>
                      <a:pt x="363" y="874"/>
                    </a:lnTo>
                    <a:lnTo>
                      <a:pt x="103" y="518"/>
                    </a:lnTo>
                    <a:lnTo>
                      <a:pt x="503" y="111"/>
                    </a:lnTo>
                    <a:close/>
                    <a:moveTo>
                      <a:pt x="503" y="1"/>
                    </a:moveTo>
                    <a:lnTo>
                      <a:pt x="0" y="511"/>
                    </a:lnTo>
                    <a:lnTo>
                      <a:pt x="349" y="993"/>
                    </a:lnTo>
                    <a:lnTo>
                      <a:pt x="927" y="422"/>
                    </a:lnTo>
                    <a:lnTo>
                      <a:pt x="50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4"/>
              <p:cNvSpPr/>
              <p:nvPr/>
            </p:nvSpPr>
            <p:spPr>
              <a:xfrm>
                <a:off x="6268485" y="3467481"/>
                <a:ext cx="103885" cy="110939"/>
              </a:xfrm>
              <a:custGeom>
                <a:rect b="b" l="l" r="r" t="t"/>
                <a:pathLst>
                  <a:path extrusionOk="0" h="1038" w="972">
                    <a:moveTo>
                      <a:pt x="562" y="111"/>
                    </a:moveTo>
                    <a:lnTo>
                      <a:pt x="859" y="408"/>
                    </a:lnTo>
                    <a:lnTo>
                      <a:pt x="349" y="918"/>
                    </a:lnTo>
                    <a:lnTo>
                      <a:pt x="103" y="578"/>
                    </a:lnTo>
                    <a:lnTo>
                      <a:pt x="562" y="111"/>
                    </a:lnTo>
                    <a:close/>
                    <a:moveTo>
                      <a:pt x="562" y="0"/>
                    </a:moveTo>
                    <a:lnTo>
                      <a:pt x="0" y="562"/>
                    </a:lnTo>
                    <a:lnTo>
                      <a:pt x="340" y="1037"/>
                    </a:lnTo>
                    <a:lnTo>
                      <a:pt x="971" y="408"/>
                    </a:lnTo>
                    <a:lnTo>
                      <a:pt x="56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4"/>
              <p:cNvSpPr/>
              <p:nvPr/>
            </p:nvSpPr>
            <p:spPr>
              <a:xfrm>
                <a:off x="6300976" y="3506277"/>
                <a:ext cx="110191" cy="117351"/>
              </a:xfrm>
              <a:custGeom>
                <a:rect b="b" l="l" r="r" t="t"/>
                <a:pathLst>
                  <a:path extrusionOk="0" h="1098" w="1031">
                    <a:moveTo>
                      <a:pt x="623" y="110"/>
                    </a:moveTo>
                    <a:lnTo>
                      <a:pt x="918" y="407"/>
                    </a:lnTo>
                    <a:lnTo>
                      <a:pt x="356" y="978"/>
                    </a:lnTo>
                    <a:lnTo>
                      <a:pt x="104" y="630"/>
                    </a:lnTo>
                    <a:lnTo>
                      <a:pt x="623" y="110"/>
                    </a:lnTo>
                    <a:close/>
                    <a:moveTo>
                      <a:pt x="623" y="0"/>
                    </a:moveTo>
                    <a:lnTo>
                      <a:pt x="0" y="623"/>
                    </a:lnTo>
                    <a:lnTo>
                      <a:pt x="340" y="1097"/>
                    </a:lnTo>
                    <a:lnTo>
                      <a:pt x="1030" y="407"/>
                    </a:lnTo>
                    <a:lnTo>
                      <a:pt x="623"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64"/>
              <p:cNvSpPr/>
              <p:nvPr/>
            </p:nvSpPr>
            <p:spPr>
              <a:xfrm>
                <a:off x="6299266" y="3504674"/>
                <a:ext cx="74600" cy="74494"/>
              </a:xfrm>
              <a:custGeom>
                <a:rect b="b" l="l" r="r" t="t"/>
                <a:pathLst>
                  <a:path extrusionOk="0" h="697" w="698">
                    <a:moveTo>
                      <a:pt x="630" y="1"/>
                    </a:moveTo>
                    <a:lnTo>
                      <a:pt x="0" y="631"/>
                    </a:lnTo>
                    <a:lnTo>
                      <a:pt x="68" y="696"/>
                    </a:lnTo>
                    <a:lnTo>
                      <a:pt x="697" y="74"/>
                    </a:lnTo>
                    <a:lnTo>
                      <a:pt x="63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4"/>
              <p:cNvSpPr/>
              <p:nvPr/>
            </p:nvSpPr>
            <p:spPr>
              <a:xfrm>
                <a:off x="6166952" y="3274887"/>
                <a:ext cx="88174" cy="87426"/>
              </a:xfrm>
              <a:custGeom>
                <a:rect b="b" l="l" r="r" t="t"/>
                <a:pathLst>
                  <a:path extrusionOk="0" h="818" w="825">
                    <a:moveTo>
                      <a:pt x="401" y="113"/>
                    </a:moveTo>
                    <a:lnTo>
                      <a:pt x="712" y="417"/>
                    </a:lnTo>
                    <a:lnTo>
                      <a:pt x="424" y="705"/>
                    </a:lnTo>
                    <a:lnTo>
                      <a:pt x="113" y="401"/>
                    </a:lnTo>
                    <a:lnTo>
                      <a:pt x="401" y="113"/>
                    </a:lnTo>
                    <a:close/>
                    <a:moveTo>
                      <a:pt x="401" y="1"/>
                    </a:moveTo>
                    <a:lnTo>
                      <a:pt x="1" y="401"/>
                    </a:lnTo>
                    <a:lnTo>
                      <a:pt x="424" y="817"/>
                    </a:lnTo>
                    <a:lnTo>
                      <a:pt x="824" y="417"/>
                    </a:lnTo>
                    <a:lnTo>
                      <a:pt x="401"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4"/>
              <p:cNvSpPr/>
              <p:nvPr/>
            </p:nvSpPr>
            <p:spPr>
              <a:xfrm>
                <a:off x="6205962" y="3313683"/>
                <a:ext cx="92663" cy="86571"/>
              </a:xfrm>
              <a:custGeom>
                <a:rect b="b" l="l" r="r" t="t"/>
                <a:pathLst>
                  <a:path extrusionOk="0" h="810" w="867">
                    <a:moveTo>
                      <a:pt x="407" y="106"/>
                    </a:moveTo>
                    <a:lnTo>
                      <a:pt x="747" y="356"/>
                    </a:lnTo>
                    <a:lnTo>
                      <a:pt x="407" y="698"/>
                    </a:lnTo>
                    <a:lnTo>
                      <a:pt x="110" y="401"/>
                    </a:lnTo>
                    <a:lnTo>
                      <a:pt x="407" y="106"/>
                    </a:lnTo>
                    <a:close/>
                    <a:moveTo>
                      <a:pt x="400" y="1"/>
                    </a:moveTo>
                    <a:lnTo>
                      <a:pt x="0" y="401"/>
                    </a:lnTo>
                    <a:lnTo>
                      <a:pt x="407" y="810"/>
                    </a:lnTo>
                    <a:lnTo>
                      <a:pt x="866" y="342"/>
                    </a:lnTo>
                    <a:lnTo>
                      <a:pt x="40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4"/>
              <p:cNvSpPr/>
              <p:nvPr/>
            </p:nvSpPr>
            <p:spPr>
              <a:xfrm>
                <a:off x="6244651" y="3346922"/>
                <a:ext cx="99182" cy="92128"/>
              </a:xfrm>
              <a:custGeom>
                <a:rect b="b" l="l" r="r" t="t"/>
                <a:pathLst>
                  <a:path extrusionOk="0" h="862" w="928">
                    <a:moveTo>
                      <a:pt x="460" y="106"/>
                    </a:moveTo>
                    <a:lnTo>
                      <a:pt x="808" y="349"/>
                    </a:lnTo>
                    <a:lnTo>
                      <a:pt x="408" y="750"/>
                    </a:lnTo>
                    <a:lnTo>
                      <a:pt x="111" y="454"/>
                    </a:lnTo>
                    <a:lnTo>
                      <a:pt x="460" y="106"/>
                    </a:lnTo>
                    <a:close/>
                    <a:moveTo>
                      <a:pt x="453" y="1"/>
                    </a:moveTo>
                    <a:lnTo>
                      <a:pt x="1" y="454"/>
                    </a:lnTo>
                    <a:lnTo>
                      <a:pt x="408" y="862"/>
                    </a:lnTo>
                    <a:lnTo>
                      <a:pt x="928" y="342"/>
                    </a:lnTo>
                    <a:lnTo>
                      <a:pt x="45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4"/>
              <p:cNvSpPr/>
              <p:nvPr/>
            </p:nvSpPr>
            <p:spPr>
              <a:xfrm>
                <a:off x="6243903" y="3345426"/>
                <a:ext cx="55469" cy="55576"/>
              </a:xfrm>
              <a:custGeom>
                <a:rect b="b" l="l" r="r" t="t"/>
                <a:pathLst>
                  <a:path extrusionOk="0" h="520" w="519">
                    <a:moveTo>
                      <a:pt x="453" y="1"/>
                    </a:moveTo>
                    <a:lnTo>
                      <a:pt x="1" y="452"/>
                    </a:lnTo>
                    <a:lnTo>
                      <a:pt x="67" y="520"/>
                    </a:lnTo>
                    <a:lnTo>
                      <a:pt x="518" y="68"/>
                    </a:lnTo>
                    <a:lnTo>
                      <a:pt x="45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4"/>
              <p:cNvSpPr/>
              <p:nvPr/>
            </p:nvSpPr>
            <p:spPr>
              <a:xfrm>
                <a:off x="6283448" y="3379520"/>
                <a:ext cx="106236" cy="99075"/>
              </a:xfrm>
              <a:custGeom>
                <a:rect b="b" l="l" r="r" t="t"/>
                <a:pathLst>
                  <a:path extrusionOk="0" h="927" w="994">
                    <a:moveTo>
                      <a:pt x="520" y="105"/>
                    </a:moveTo>
                    <a:lnTo>
                      <a:pt x="876" y="363"/>
                    </a:lnTo>
                    <a:lnTo>
                      <a:pt x="422" y="816"/>
                    </a:lnTo>
                    <a:lnTo>
                      <a:pt x="111" y="512"/>
                    </a:lnTo>
                    <a:lnTo>
                      <a:pt x="520" y="105"/>
                    </a:lnTo>
                    <a:close/>
                    <a:moveTo>
                      <a:pt x="511" y="0"/>
                    </a:moveTo>
                    <a:lnTo>
                      <a:pt x="1" y="512"/>
                    </a:lnTo>
                    <a:lnTo>
                      <a:pt x="422" y="927"/>
                    </a:lnTo>
                    <a:lnTo>
                      <a:pt x="993" y="356"/>
                    </a:lnTo>
                    <a:lnTo>
                      <a:pt x="511"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4"/>
              <p:cNvSpPr/>
              <p:nvPr/>
            </p:nvSpPr>
            <p:spPr>
              <a:xfrm>
                <a:off x="6322244" y="3412011"/>
                <a:ext cx="110939" cy="104633"/>
              </a:xfrm>
              <a:custGeom>
                <a:rect b="b" l="l" r="r" t="t"/>
                <a:pathLst>
                  <a:path extrusionOk="0" h="979" w="1038">
                    <a:moveTo>
                      <a:pt x="579" y="103"/>
                    </a:moveTo>
                    <a:lnTo>
                      <a:pt x="920" y="356"/>
                    </a:lnTo>
                    <a:lnTo>
                      <a:pt x="408" y="868"/>
                    </a:lnTo>
                    <a:lnTo>
                      <a:pt x="113" y="571"/>
                    </a:lnTo>
                    <a:lnTo>
                      <a:pt x="579" y="103"/>
                    </a:lnTo>
                    <a:close/>
                    <a:moveTo>
                      <a:pt x="571" y="0"/>
                    </a:moveTo>
                    <a:lnTo>
                      <a:pt x="1" y="571"/>
                    </a:lnTo>
                    <a:lnTo>
                      <a:pt x="408" y="978"/>
                    </a:lnTo>
                    <a:lnTo>
                      <a:pt x="1037" y="342"/>
                    </a:lnTo>
                    <a:lnTo>
                      <a:pt x="571"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4"/>
              <p:cNvSpPr/>
              <p:nvPr/>
            </p:nvSpPr>
            <p:spPr>
              <a:xfrm>
                <a:off x="6361041" y="3445250"/>
                <a:ext cx="117351" cy="110191"/>
              </a:xfrm>
              <a:custGeom>
                <a:rect b="b" l="l" r="r" t="t"/>
                <a:pathLst>
                  <a:path extrusionOk="0" h="1031" w="1098">
                    <a:moveTo>
                      <a:pt x="630" y="96"/>
                    </a:moveTo>
                    <a:lnTo>
                      <a:pt x="978" y="349"/>
                    </a:lnTo>
                    <a:lnTo>
                      <a:pt x="408" y="920"/>
                    </a:lnTo>
                    <a:lnTo>
                      <a:pt x="112" y="623"/>
                    </a:lnTo>
                    <a:lnTo>
                      <a:pt x="630" y="96"/>
                    </a:lnTo>
                    <a:close/>
                    <a:moveTo>
                      <a:pt x="623" y="0"/>
                    </a:moveTo>
                    <a:lnTo>
                      <a:pt x="0" y="623"/>
                    </a:lnTo>
                    <a:lnTo>
                      <a:pt x="408" y="1030"/>
                    </a:lnTo>
                    <a:lnTo>
                      <a:pt x="1098" y="335"/>
                    </a:lnTo>
                    <a:lnTo>
                      <a:pt x="623"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4"/>
              <p:cNvSpPr/>
              <p:nvPr/>
            </p:nvSpPr>
            <p:spPr>
              <a:xfrm>
                <a:off x="6359544" y="3443006"/>
                <a:ext cx="74600" cy="74387"/>
              </a:xfrm>
              <a:custGeom>
                <a:rect b="b" l="l" r="r" t="t"/>
                <a:pathLst>
                  <a:path extrusionOk="0" h="696" w="698">
                    <a:moveTo>
                      <a:pt x="630" y="0"/>
                    </a:moveTo>
                    <a:lnTo>
                      <a:pt x="0" y="630"/>
                    </a:lnTo>
                    <a:lnTo>
                      <a:pt x="75" y="695"/>
                    </a:lnTo>
                    <a:lnTo>
                      <a:pt x="697" y="66"/>
                    </a:lnTo>
                    <a:lnTo>
                      <a:pt x="63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4"/>
              <p:cNvSpPr/>
              <p:nvPr/>
            </p:nvSpPr>
            <p:spPr>
              <a:xfrm>
                <a:off x="6056120" y="3200607"/>
                <a:ext cx="118955" cy="118955"/>
              </a:xfrm>
              <a:custGeom>
                <a:rect b="b" l="l" r="r" t="t"/>
                <a:pathLst>
                  <a:path extrusionOk="0" h="1113" w="1113">
                    <a:moveTo>
                      <a:pt x="1054" y="1"/>
                    </a:moveTo>
                    <a:lnTo>
                      <a:pt x="1" y="1059"/>
                    </a:lnTo>
                    <a:lnTo>
                      <a:pt x="60" y="1112"/>
                    </a:lnTo>
                    <a:lnTo>
                      <a:pt x="1112" y="59"/>
                    </a:lnTo>
                    <a:lnTo>
                      <a:pt x="1054"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4"/>
              <p:cNvSpPr/>
              <p:nvPr/>
            </p:nvSpPr>
            <p:spPr>
              <a:xfrm>
                <a:off x="6233536" y="3031098"/>
                <a:ext cx="111794" cy="110939"/>
              </a:xfrm>
              <a:custGeom>
                <a:rect b="b" l="l" r="r" t="t"/>
                <a:pathLst>
                  <a:path extrusionOk="0" h="1038" w="1046">
                    <a:moveTo>
                      <a:pt x="68" y="0"/>
                    </a:moveTo>
                    <a:lnTo>
                      <a:pt x="0" y="66"/>
                    </a:lnTo>
                    <a:lnTo>
                      <a:pt x="512" y="585"/>
                    </a:lnTo>
                    <a:lnTo>
                      <a:pt x="519" y="578"/>
                    </a:lnTo>
                    <a:lnTo>
                      <a:pt x="978" y="1037"/>
                    </a:lnTo>
                    <a:lnTo>
                      <a:pt x="1046" y="971"/>
                    </a:lnTo>
                    <a:lnTo>
                      <a:pt x="526" y="452"/>
                    </a:lnTo>
                    <a:lnTo>
                      <a:pt x="526" y="459"/>
                    </a:lnTo>
                    <a:lnTo>
                      <a:pt x="6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4"/>
              <p:cNvSpPr/>
              <p:nvPr/>
            </p:nvSpPr>
            <p:spPr>
              <a:xfrm>
                <a:off x="6167914" y="3156894"/>
                <a:ext cx="87960" cy="88067"/>
              </a:xfrm>
              <a:custGeom>
                <a:rect b="b" l="l" r="r" t="t"/>
                <a:pathLst>
                  <a:path extrusionOk="0" h="824" w="823">
                    <a:moveTo>
                      <a:pt x="422" y="113"/>
                    </a:moveTo>
                    <a:lnTo>
                      <a:pt x="703" y="401"/>
                    </a:lnTo>
                    <a:lnTo>
                      <a:pt x="401" y="712"/>
                    </a:lnTo>
                    <a:lnTo>
                      <a:pt x="111" y="424"/>
                    </a:lnTo>
                    <a:lnTo>
                      <a:pt x="422" y="113"/>
                    </a:lnTo>
                    <a:close/>
                    <a:moveTo>
                      <a:pt x="422" y="1"/>
                    </a:moveTo>
                    <a:lnTo>
                      <a:pt x="1" y="424"/>
                    </a:lnTo>
                    <a:lnTo>
                      <a:pt x="401" y="824"/>
                    </a:lnTo>
                    <a:lnTo>
                      <a:pt x="822" y="401"/>
                    </a:lnTo>
                    <a:lnTo>
                      <a:pt x="42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4"/>
              <p:cNvSpPr/>
              <p:nvPr/>
            </p:nvSpPr>
            <p:spPr>
              <a:xfrm>
                <a:off x="6206710" y="3119807"/>
                <a:ext cx="92663" cy="85716"/>
              </a:xfrm>
              <a:custGeom>
                <a:rect b="b" l="l" r="r" t="t"/>
                <a:pathLst>
                  <a:path extrusionOk="0" h="802" w="867">
                    <a:moveTo>
                      <a:pt x="408" y="111"/>
                    </a:moveTo>
                    <a:lnTo>
                      <a:pt x="749" y="452"/>
                    </a:lnTo>
                    <a:lnTo>
                      <a:pt x="408" y="696"/>
                    </a:lnTo>
                    <a:lnTo>
                      <a:pt x="111" y="408"/>
                    </a:lnTo>
                    <a:lnTo>
                      <a:pt x="408" y="111"/>
                    </a:lnTo>
                    <a:close/>
                    <a:moveTo>
                      <a:pt x="408" y="1"/>
                    </a:moveTo>
                    <a:lnTo>
                      <a:pt x="0" y="408"/>
                    </a:lnTo>
                    <a:lnTo>
                      <a:pt x="393" y="801"/>
                    </a:lnTo>
                    <a:lnTo>
                      <a:pt x="866" y="460"/>
                    </a:lnTo>
                    <a:lnTo>
                      <a:pt x="40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4"/>
              <p:cNvSpPr/>
              <p:nvPr/>
            </p:nvSpPr>
            <p:spPr>
              <a:xfrm>
                <a:off x="6245506" y="3080904"/>
                <a:ext cx="99075" cy="92022"/>
              </a:xfrm>
              <a:custGeom>
                <a:rect b="b" l="l" r="r" t="t"/>
                <a:pathLst>
                  <a:path extrusionOk="0" h="861" w="927">
                    <a:moveTo>
                      <a:pt x="407" y="112"/>
                    </a:moveTo>
                    <a:lnTo>
                      <a:pt x="807" y="512"/>
                    </a:lnTo>
                    <a:lnTo>
                      <a:pt x="459" y="756"/>
                    </a:lnTo>
                    <a:lnTo>
                      <a:pt x="110" y="409"/>
                    </a:lnTo>
                    <a:lnTo>
                      <a:pt x="407" y="112"/>
                    </a:lnTo>
                    <a:close/>
                    <a:moveTo>
                      <a:pt x="407" y="0"/>
                    </a:moveTo>
                    <a:lnTo>
                      <a:pt x="0" y="409"/>
                    </a:lnTo>
                    <a:lnTo>
                      <a:pt x="452" y="861"/>
                    </a:lnTo>
                    <a:lnTo>
                      <a:pt x="927" y="520"/>
                    </a:lnTo>
                    <a:lnTo>
                      <a:pt x="40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4"/>
              <p:cNvSpPr/>
              <p:nvPr/>
            </p:nvSpPr>
            <p:spPr>
              <a:xfrm>
                <a:off x="6243903" y="3118097"/>
                <a:ext cx="56218" cy="56431"/>
              </a:xfrm>
              <a:custGeom>
                <a:rect b="b" l="l" r="r" t="t"/>
                <a:pathLst>
                  <a:path extrusionOk="0" h="528" w="526">
                    <a:moveTo>
                      <a:pt x="74" y="1"/>
                    </a:moveTo>
                    <a:lnTo>
                      <a:pt x="1" y="68"/>
                    </a:lnTo>
                    <a:lnTo>
                      <a:pt x="460" y="527"/>
                    </a:lnTo>
                    <a:lnTo>
                      <a:pt x="525" y="461"/>
                    </a:lnTo>
                    <a:lnTo>
                      <a:pt x="74"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4"/>
              <p:cNvSpPr/>
              <p:nvPr/>
            </p:nvSpPr>
            <p:spPr>
              <a:xfrm>
                <a:off x="6284196" y="3040611"/>
                <a:ext cx="106236" cy="99824"/>
              </a:xfrm>
              <a:custGeom>
                <a:rect b="b" l="l" r="r" t="t"/>
                <a:pathLst>
                  <a:path extrusionOk="0" h="934" w="994">
                    <a:moveTo>
                      <a:pt x="415" y="119"/>
                    </a:moveTo>
                    <a:lnTo>
                      <a:pt x="876" y="571"/>
                    </a:lnTo>
                    <a:lnTo>
                      <a:pt x="520" y="831"/>
                    </a:lnTo>
                    <a:lnTo>
                      <a:pt x="113" y="422"/>
                    </a:lnTo>
                    <a:lnTo>
                      <a:pt x="415" y="119"/>
                    </a:lnTo>
                    <a:close/>
                    <a:moveTo>
                      <a:pt x="415" y="0"/>
                    </a:moveTo>
                    <a:lnTo>
                      <a:pt x="1" y="422"/>
                    </a:lnTo>
                    <a:lnTo>
                      <a:pt x="513" y="934"/>
                    </a:lnTo>
                    <a:lnTo>
                      <a:pt x="993" y="578"/>
                    </a:lnTo>
                    <a:lnTo>
                      <a:pt x="415"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4"/>
              <p:cNvSpPr/>
              <p:nvPr/>
            </p:nvSpPr>
            <p:spPr>
              <a:xfrm>
                <a:off x="6322992" y="3003310"/>
                <a:ext cx="111153" cy="103885"/>
              </a:xfrm>
              <a:custGeom>
                <a:rect b="b" l="l" r="r" t="t"/>
                <a:pathLst>
                  <a:path extrusionOk="0" h="972" w="1040">
                    <a:moveTo>
                      <a:pt x="408" y="113"/>
                    </a:moveTo>
                    <a:lnTo>
                      <a:pt x="920" y="623"/>
                    </a:lnTo>
                    <a:lnTo>
                      <a:pt x="579" y="876"/>
                    </a:lnTo>
                    <a:lnTo>
                      <a:pt x="113" y="408"/>
                    </a:lnTo>
                    <a:lnTo>
                      <a:pt x="408" y="113"/>
                    </a:lnTo>
                    <a:close/>
                    <a:moveTo>
                      <a:pt x="408" y="1"/>
                    </a:moveTo>
                    <a:lnTo>
                      <a:pt x="1" y="408"/>
                    </a:lnTo>
                    <a:lnTo>
                      <a:pt x="564" y="972"/>
                    </a:lnTo>
                    <a:lnTo>
                      <a:pt x="1039" y="637"/>
                    </a:lnTo>
                    <a:lnTo>
                      <a:pt x="40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4"/>
              <p:cNvSpPr/>
              <p:nvPr/>
            </p:nvSpPr>
            <p:spPr>
              <a:xfrm>
                <a:off x="6361789" y="2964514"/>
                <a:ext cx="117351" cy="110191"/>
              </a:xfrm>
              <a:custGeom>
                <a:rect b="b" l="l" r="r" t="t"/>
                <a:pathLst>
                  <a:path extrusionOk="0" h="1031" w="1098">
                    <a:moveTo>
                      <a:pt x="409" y="111"/>
                    </a:moveTo>
                    <a:lnTo>
                      <a:pt x="979" y="682"/>
                    </a:lnTo>
                    <a:lnTo>
                      <a:pt x="632" y="927"/>
                    </a:lnTo>
                    <a:lnTo>
                      <a:pt x="112" y="408"/>
                    </a:lnTo>
                    <a:lnTo>
                      <a:pt x="409" y="111"/>
                    </a:lnTo>
                    <a:close/>
                    <a:moveTo>
                      <a:pt x="409" y="1"/>
                    </a:moveTo>
                    <a:lnTo>
                      <a:pt x="0" y="408"/>
                    </a:lnTo>
                    <a:lnTo>
                      <a:pt x="623" y="1031"/>
                    </a:lnTo>
                    <a:lnTo>
                      <a:pt x="1098" y="689"/>
                    </a:lnTo>
                    <a:lnTo>
                      <a:pt x="409"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4"/>
              <p:cNvSpPr/>
              <p:nvPr/>
            </p:nvSpPr>
            <p:spPr>
              <a:xfrm>
                <a:off x="6360293" y="3001814"/>
                <a:ext cx="74600" cy="74387"/>
              </a:xfrm>
              <a:custGeom>
                <a:rect b="b" l="l" r="r" t="t"/>
                <a:pathLst>
                  <a:path extrusionOk="0" h="696" w="698">
                    <a:moveTo>
                      <a:pt x="68" y="0"/>
                    </a:moveTo>
                    <a:lnTo>
                      <a:pt x="0" y="73"/>
                    </a:lnTo>
                    <a:lnTo>
                      <a:pt x="630" y="696"/>
                    </a:lnTo>
                    <a:lnTo>
                      <a:pt x="697" y="630"/>
                    </a:lnTo>
                    <a:lnTo>
                      <a:pt x="6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4"/>
              <p:cNvSpPr/>
              <p:nvPr/>
            </p:nvSpPr>
            <p:spPr>
              <a:xfrm>
                <a:off x="6130614" y="3121410"/>
                <a:ext cx="87212" cy="87105"/>
              </a:xfrm>
              <a:custGeom>
                <a:rect b="b" l="l" r="r" t="t"/>
                <a:pathLst>
                  <a:path extrusionOk="0" h="815" w="816">
                    <a:moveTo>
                      <a:pt x="415" y="110"/>
                    </a:moveTo>
                    <a:lnTo>
                      <a:pt x="705" y="400"/>
                    </a:lnTo>
                    <a:lnTo>
                      <a:pt x="401" y="704"/>
                    </a:lnTo>
                    <a:lnTo>
                      <a:pt x="111" y="414"/>
                    </a:lnTo>
                    <a:lnTo>
                      <a:pt x="415" y="110"/>
                    </a:lnTo>
                    <a:close/>
                    <a:moveTo>
                      <a:pt x="415" y="0"/>
                    </a:moveTo>
                    <a:lnTo>
                      <a:pt x="1" y="414"/>
                    </a:lnTo>
                    <a:lnTo>
                      <a:pt x="401" y="815"/>
                    </a:lnTo>
                    <a:lnTo>
                      <a:pt x="815" y="400"/>
                    </a:lnTo>
                    <a:lnTo>
                      <a:pt x="415"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4"/>
              <p:cNvSpPr/>
              <p:nvPr/>
            </p:nvSpPr>
            <p:spPr>
              <a:xfrm>
                <a:off x="6169410" y="3077056"/>
                <a:ext cx="86464" cy="92663"/>
              </a:xfrm>
              <a:custGeom>
                <a:rect b="b" l="l" r="r" t="t"/>
                <a:pathLst>
                  <a:path extrusionOk="0" h="867" w="809">
                    <a:moveTo>
                      <a:pt x="356" y="118"/>
                    </a:moveTo>
                    <a:lnTo>
                      <a:pt x="698" y="459"/>
                    </a:lnTo>
                    <a:lnTo>
                      <a:pt x="401" y="756"/>
                    </a:lnTo>
                    <a:lnTo>
                      <a:pt x="104" y="467"/>
                    </a:lnTo>
                    <a:lnTo>
                      <a:pt x="356" y="118"/>
                    </a:lnTo>
                    <a:close/>
                    <a:moveTo>
                      <a:pt x="342" y="1"/>
                    </a:moveTo>
                    <a:lnTo>
                      <a:pt x="1" y="474"/>
                    </a:lnTo>
                    <a:lnTo>
                      <a:pt x="401" y="867"/>
                    </a:lnTo>
                    <a:lnTo>
                      <a:pt x="808" y="459"/>
                    </a:lnTo>
                    <a:lnTo>
                      <a:pt x="34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4"/>
              <p:cNvSpPr/>
              <p:nvPr/>
            </p:nvSpPr>
            <p:spPr>
              <a:xfrm>
                <a:off x="6202649" y="3031847"/>
                <a:ext cx="91915" cy="99075"/>
              </a:xfrm>
              <a:custGeom>
                <a:rect b="b" l="l" r="r" t="t"/>
                <a:pathLst>
                  <a:path extrusionOk="0" h="927" w="860">
                    <a:moveTo>
                      <a:pt x="350" y="127"/>
                    </a:moveTo>
                    <a:lnTo>
                      <a:pt x="750" y="520"/>
                    </a:lnTo>
                    <a:lnTo>
                      <a:pt x="453" y="815"/>
                    </a:lnTo>
                    <a:lnTo>
                      <a:pt x="104" y="468"/>
                    </a:lnTo>
                    <a:lnTo>
                      <a:pt x="350" y="127"/>
                    </a:lnTo>
                    <a:close/>
                    <a:moveTo>
                      <a:pt x="342" y="0"/>
                    </a:moveTo>
                    <a:lnTo>
                      <a:pt x="1" y="475"/>
                    </a:lnTo>
                    <a:lnTo>
                      <a:pt x="453" y="927"/>
                    </a:lnTo>
                    <a:lnTo>
                      <a:pt x="860" y="520"/>
                    </a:lnTo>
                    <a:lnTo>
                      <a:pt x="34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4"/>
              <p:cNvSpPr/>
              <p:nvPr/>
            </p:nvSpPr>
            <p:spPr>
              <a:xfrm>
                <a:off x="6200191" y="3076094"/>
                <a:ext cx="56431" cy="56431"/>
              </a:xfrm>
              <a:custGeom>
                <a:rect b="b" l="l" r="r" t="t"/>
                <a:pathLst>
                  <a:path extrusionOk="0" h="528" w="528">
                    <a:moveTo>
                      <a:pt x="76" y="1"/>
                    </a:moveTo>
                    <a:lnTo>
                      <a:pt x="1" y="68"/>
                    </a:lnTo>
                    <a:lnTo>
                      <a:pt x="461" y="527"/>
                    </a:lnTo>
                    <a:lnTo>
                      <a:pt x="527" y="461"/>
                    </a:lnTo>
                    <a:lnTo>
                      <a:pt x="76"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4"/>
              <p:cNvSpPr/>
              <p:nvPr/>
            </p:nvSpPr>
            <p:spPr>
              <a:xfrm>
                <a:off x="6235246" y="2985889"/>
                <a:ext cx="99075" cy="106343"/>
              </a:xfrm>
              <a:custGeom>
                <a:rect b="b" l="l" r="r" t="t"/>
                <a:pathLst>
                  <a:path extrusionOk="0" h="995" w="927">
                    <a:moveTo>
                      <a:pt x="363" y="119"/>
                    </a:moveTo>
                    <a:lnTo>
                      <a:pt x="815" y="578"/>
                    </a:lnTo>
                    <a:lnTo>
                      <a:pt x="510" y="882"/>
                    </a:lnTo>
                    <a:lnTo>
                      <a:pt x="103" y="475"/>
                    </a:lnTo>
                    <a:lnTo>
                      <a:pt x="363" y="119"/>
                    </a:lnTo>
                    <a:close/>
                    <a:moveTo>
                      <a:pt x="349" y="0"/>
                    </a:moveTo>
                    <a:lnTo>
                      <a:pt x="0" y="482"/>
                    </a:lnTo>
                    <a:lnTo>
                      <a:pt x="510" y="994"/>
                    </a:lnTo>
                    <a:lnTo>
                      <a:pt x="927" y="578"/>
                    </a:lnTo>
                    <a:lnTo>
                      <a:pt x="349"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4"/>
              <p:cNvSpPr/>
              <p:nvPr/>
            </p:nvSpPr>
            <p:spPr>
              <a:xfrm>
                <a:off x="6267737" y="2942283"/>
                <a:ext cx="104633" cy="111153"/>
              </a:xfrm>
              <a:custGeom>
                <a:rect b="b" l="l" r="r" t="t"/>
                <a:pathLst>
                  <a:path extrusionOk="0" h="1040" w="979">
                    <a:moveTo>
                      <a:pt x="347" y="120"/>
                    </a:moveTo>
                    <a:lnTo>
                      <a:pt x="859" y="630"/>
                    </a:lnTo>
                    <a:lnTo>
                      <a:pt x="569" y="927"/>
                    </a:lnTo>
                    <a:lnTo>
                      <a:pt x="103" y="468"/>
                    </a:lnTo>
                    <a:lnTo>
                      <a:pt x="347" y="120"/>
                    </a:lnTo>
                    <a:close/>
                    <a:moveTo>
                      <a:pt x="340" y="1"/>
                    </a:moveTo>
                    <a:lnTo>
                      <a:pt x="0" y="476"/>
                    </a:lnTo>
                    <a:lnTo>
                      <a:pt x="569" y="1039"/>
                    </a:lnTo>
                    <a:lnTo>
                      <a:pt x="978" y="630"/>
                    </a:lnTo>
                    <a:lnTo>
                      <a:pt x="340"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4"/>
              <p:cNvSpPr/>
              <p:nvPr/>
            </p:nvSpPr>
            <p:spPr>
              <a:xfrm>
                <a:off x="6300014" y="2897287"/>
                <a:ext cx="111153" cy="117138"/>
              </a:xfrm>
              <a:custGeom>
                <a:rect b="b" l="l" r="r" t="t"/>
                <a:pathLst>
                  <a:path extrusionOk="0" h="1096" w="1040">
                    <a:moveTo>
                      <a:pt x="356" y="127"/>
                    </a:moveTo>
                    <a:lnTo>
                      <a:pt x="920" y="689"/>
                    </a:lnTo>
                    <a:lnTo>
                      <a:pt x="632" y="986"/>
                    </a:lnTo>
                    <a:lnTo>
                      <a:pt x="105" y="466"/>
                    </a:lnTo>
                    <a:lnTo>
                      <a:pt x="356" y="127"/>
                    </a:lnTo>
                    <a:close/>
                    <a:moveTo>
                      <a:pt x="342" y="0"/>
                    </a:moveTo>
                    <a:lnTo>
                      <a:pt x="0" y="473"/>
                    </a:lnTo>
                    <a:lnTo>
                      <a:pt x="632" y="1096"/>
                    </a:lnTo>
                    <a:lnTo>
                      <a:pt x="1039" y="689"/>
                    </a:lnTo>
                    <a:lnTo>
                      <a:pt x="342"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4"/>
              <p:cNvSpPr/>
              <p:nvPr/>
            </p:nvSpPr>
            <p:spPr>
              <a:xfrm>
                <a:off x="6298518" y="2941535"/>
                <a:ext cx="74600" cy="74600"/>
              </a:xfrm>
              <a:custGeom>
                <a:rect b="b" l="l" r="r" t="t"/>
                <a:pathLst>
                  <a:path extrusionOk="0" h="698" w="698">
                    <a:moveTo>
                      <a:pt x="68" y="1"/>
                    </a:moveTo>
                    <a:lnTo>
                      <a:pt x="0" y="68"/>
                    </a:lnTo>
                    <a:lnTo>
                      <a:pt x="630" y="698"/>
                    </a:lnTo>
                    <a:lnTo>
                      <a:pt x="697" y="630"/>
                    </a:lnTo>
                    <a:lnTo>
                      <a:pt x="6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4"/>
              <p:cNvSpPr/>
              <p:nvPr/>
            </p:nvSpPr>
            <p:spPr>
              <a:xfrm>
                <a:off x="5885865" y="3378665"/>
                <a:ext cx="112649" cy="110191"/>
              </a:xfrm>
              <a:custGeom>
                <a:rect b="b" l="l" r="r" t="t"/>
                <a:pathLst>
                  <a:path extrusionOk="0" h="1031" w="1054">
                    <a:moveTo>
                      <a:pt x="75" y="1"/>
                    </a:moveTo>
                    <a:lnTo>
                      <a:pt x="0" y="69"/>
                    </a:lnTo>
                    <a:lnTo>
                      <a:pt x="520" y="579"/>
                    </a:lnTo>
                    <a:lnTo>
                      <a:pt x="527" y="572"/>
                    </a:lnTo>
                    <a:lnTo>
                      <a:pt x="979" y="1031"/>
                    </a:lnTo>
                    <a:lnTo>
                      <a:pt x="1053" y="965"/>
                    </a:lnTo>
                    <a:lnTo>
                      <a:pt x="534" y="453"/>
                    </a:lnTo>
                    <a:lnTo>
                      <a:pt x="527" y="453"/>
                    </a:lnTo>
                    <a:lnTo>
                      <a:pt x="7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4"/>
              <p:cNvSpPr/>
              <p:nvPr/>
            </p:nvSpPr>
            <p:spPr>
              <a:xfrm>
                <a:off x="5976176" y="3275742"/>
                <a:ext cx="87319" cy="87319"/>
              </a:xfrm>
              <a:custGeom>
                <a:rect b="b" l="l" r="r" t="t"/>
                <a:pathLst>
                  <a:path extrusionOk="0" h="817" w="817">
                    <a:moveTo>
                      <a:pt x="416" y="112"/>
                    </a:moveTo>
                    <a:lnTo>
                      <a:pt x="704" y="400"/>
                    </a:lnTo>
                    <a:lnTo>
                      <a:pt x="400" y="704"/>
                    </a:lnTo>
                    <a:lnTo>
                      <a:pt x="112" y="416"/>
                    </a:lnTo>
                    <a:lnTo>
                      <a:pt x="416" y="112"/>
                    </a:lnTo>
                    <a:close/>
                    <a:moveTo>
                      <a:pt x="416" y="0"/>
                    </a:moveTo>
                    <a:lnTo>
                      <a:pt x="0" y="416"/>
                    </a:lnTo>
                    <a:lnTo>
                      <a:pt x="400" y="816"/>
                    </a:lnTo>
                    <a:lnTo>
                      <a:pt x="816" y="400"/>
                    </a:lnTo>
                    <a:lnTo>
                      <a:pt x="416"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4"/>
              <p:cNvSpPr/>
              <p:nvPr/>
            </p:nvSpPr>
            <p:spPr>
              <a:xfrm>
                <a:off x="5931822" y="3314645"/>
                <a:ext cx="92663" cy="86357"/>
              </a:xfrm>
              <a:custGeom>
                <a:rect b="b" l="l" r="r" t="t"/>
                <a:pathLst>
                  <a:path extrusionOk="0" h="808" w="867">
                    <a:moveTo>
                      <a:pt x="467" y="104"/>
                    </a:moveTo>
                    <a:lnTo>
                      <a:pt x="757" y="401"/>
                    </a:lnTo>
                    <a:lnTo>
                      <a:pt x="460" y="689"/>
                    </a:lnTo>
                    <a:lnTo>
                      <a:pt x="127" y="356"/>
                    </a:lnTo>
                    <a:lnTo>
                      <a:pt x="467" y="104"/>
                    </a:lnTo>
                    <a:close/>
                    <a:moveTo>
                      <a:pt x="476" y="1"/>
                    </a:moveTo>
                    <a:lnTo>
                      <a:pt x="1" y="340"/>
                    </a:lnTo>
                    <a:lnTo>
                      <a:pt x="460" y="808"/>
                    </a:lnTo>
                    <a:lnTo>
                      <a:pt x="867" y="401"/>
                    </a:lnTo>
                    <a:lnTo>
                      <a:pt x="476"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4"/>
              <p:cNvSpPr/>
              <p:nvPr/>
            </p:nvSpPr>
            <p:spPr>
              <a:xfrm>
                <a:off x="5886613" y="3347884"/>
                <a:ext cx="99182" cy="91915"/>
              </a:xfrm>
              <a:custGeom>
                <a:rect b="b" l="l" r="r" t="t"/>
                <a:pathLst>
                  <a:path extrusionOk="0" h="860" w="928">
                    <a:moveTo>
                      <a:pt x="468" y="104"/>
                    </a:moveTo>
                    <a:lnTo>
                      <a:pt x="817" y="453"/>
                    </a:lnTo>
                    <a:lnTo>
                      <a:pt x="520" y="741"/>
                    </a:lnTo>
                    <a:lnTo>
                      <a:pt x="127" y="348"/>
                    </a:lnTo>
                    <a:lnTo>
                      <a:pt x="468" y="104"/>
                    </a:lnTo>
                    <a:close/>
                    <a:moveTo>
                      <a:pt x="475" y="1"/>
                    </a:moveTo>
                    <a:lnTo>
                      <a:pt x="1" y="333"/>
                    </a:lnTo>
                    <a:lnTo>
                      <a:pt x="520" y="860"/>
                    </a:lnTo>
                    <a:lnTo>
                      <a:pt x="927" y="453"/>
                    </a:lnTo>
                    <a:lnTo>
                      <a:pt x="47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4"/>
              <p:cNvSpPr/>
              <p:nvPr/>
            </p:nvSpPr>
            <p:spPr>
              <a:xfrm>
                <a:off x="5931074" y="3345426"/>
                <a:ext cx="56431" cy="56431"/>
              </a:xfrm>
              <a:custGeom>
                <a:rect b="b" l="l" r="r" t="t"/>
                <a:pathLst>
                  <a:path extrusionOk="0" h="528" w="528">
                    <a:moveTo>
                      <a:pt x="66" y="1"/>
                    </a:moveTo>
                    <a:lnTo>
                      <a:pt x="1" y="75"/>
                    </a:lnTo>
                    <a:lnTo>
                      <a:pt x="459" y="527"/>
                    </a:lnTo>
                    <a:lnTo>
                      <a:pt x="527" y="460"/>
                    </a:lnTo>
                    <a:lnTo>
                      <a:pt x="66"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4"/>
              <p:cNvSpPr/>
              <p:nvPr/>
            </p:nvSpPr>
            <p:spPr>
              <a:xfrm>
                <a:off x="5840763" y="3380268"/>
                <a:ext cx="106236" cy="99075"/>
              </a:xfrm>
              <a:custGeom>
                <a:rect b="b" l="l" r="r" t="t"/>
                <a:pathLst>
                  <a:path extrusionOk="0" h="927" w="994">
                    <a:moveTo>
                      <a:pt x="474" y="105"/>
                    </a:moveTo>
                    <a:lnTo>
                      <a:pt x="883" y="512"/>
                    </a:lnTo>
                    <a:lnTo>
                      <a:pt x="579" y="816"/>
                    </a:lnTo>
                    <a:lnTo>
                      <a:pt x="127" y="365"/>
                    </a:lnTo>
                    <a:lnTo>
                      <a:pt x="474" y="105"/>
                    </a:lnTo>
                    <a:close/>
                    <a:moveTo>
                      <a:pt x="490" y="0"/>
                    </a:moveTo>
                    <a:lnTo>
                      <a:pt x="1" y="349"/>
                    </a:lnTo>
                    <a:lnTo>
                      <a:pt x="579" y="927"/>
                    </a:lnTo>
                    <a:lnTo>
                      <a:pt x="993" y="512"/>
                    </a:lnTo>
                    <a:lnTo>
                      <a:pt x="490"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4"/>
              <p:cNvSpPr/>
              <p:nvPr/>
            </p:nvSpPr>
            <p:spPr>
              <a:xfrm>
                <a:off x="5797264" y="3412759"/>
                <a:ext cx="110939" cy="103885"/>
              </a:xfrm>
              <a:custGeom>
                <a:rect b="b" l="l" r="r" t="t"/>
                <a:pathLst>
                  <a:path extrusionOk="0" h="972" w="1038">
                    <a:moveTo>
                      <a:pt x="467" y="105"/>
                    </a:moveTo>
                    <a:lnTo>
                      <a:pt x="925" y="571"/>
                    </a:lnTo>
                    <a:lnTo>
                      <a:pt x="637" y="861"/>
                    </a:lnTo>
                    <a:lnTo>
                      <a:pt x="125" y="349"/>
                    </a:lnTo>
                    <a:lnTo>
                      <a:pt x="467" y="105"/>
                    </a:lnTo>
                    <a:close/>
                    <a:moveTo>
                      <a:pt x="474" y="0"/>
                    </a:moveTo>
                    <a:lnTo>
                      <a:pt x="1" y="342"/>
                    </a:lnTo>
                    <a:lnTo>
                      <a:pt x="637" y="971"/>
                    </a:lnTo>
                    <a:lnTo>
                      <a:pt x="1037" y="571"/>
                    </a:lnTo>
                    <a:lnTo>
                      <a:pt x="474"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4"/>
              <p:cNvSpPr/>
              <p:nvPr/>
            </p:nvSpPr>
            <p:spPr>
              <a:xfrm>
                <a:off x="5752054" y="3445250"/>
                <a:ext cx="117351" cy="110191"/>
              </a:xfrm>
              <a:custGeom>
                <a:rect b="b" l="l" r="r" t="t"/>
                <a:pathLst>
                  <a:path extrusionOk="0" h="1031" w="1098">
                    <a:moveTo>
                      <a:pt x="468" y="103"/>
                    </a:moveTo>
                    <a:lnTo>
                      <a:pt x="986" y="630"/>
                    </a:lnTo>
                    <a:lnTo>
                      <a:pt x="698" y="920"/>
                    </a:lnTo>
                    <a:lnTo>
                      <a:pt x="127" y="356"/>
                    </a:lnTo>
                    <a:lnTo>
                      <a:pt x="468" y="103"/>
                    </a:lnTo>
                    <a:close/>
                    <a:moveTo>
                      <a:pt x="475" y="0"/>
                    </a:moveTo>
                    <a:lnTo>
                      <a:pt x="0" y="342"/>
                    </a:lnTo>
                    <a:lnTo>
                      <a:pt x="698" y="1030"/>
                    </a:lnTo>
                    <a:lnTo>
                      <a:pt x="1098" y="630"/>
                    </a:lnTo>
                    <a:lnTo>
                      <a:pt x="475"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4"/>
              <p:cNvSpPr/>
              <p:nvPr/>
            </p:nvSpPr>
            <p:spPr>
              <a:xfrm>
                <a:off x="5796302" y="3443754"/>
                <a:ext cx="74600" cy="74387"/>
              </a:xfrm>
              <a:custGeom>
                <a:rect b="b" l="l" r="r" t="t"/>
                <a:pathLst>
                  <a:path extrusionOk="0" h="696" w="698">
                    <a:moveTo>
                      <a:pt x="68" y="0"/>
                    </a:moveTo>
                    <a:lnTo>
                      <a:pt x="1" y="66"/>
                    </a:lnTo>
                    <a:lnTo>
                      <a:pt x="632" y="695"/>
                    </a:lnTo>
                    <a:lnTo>
                      <a:pt x="698" y="630"/>
                    </a:lnTo>
                    <a:lnTo>
                      <a:pt x="6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4"/>
              <p:cNvSpPr/>
              <p:nvPr/>
            </p:nvSpPr>
            <p:spPr>
              <a:xfrm>
                <a:off x="6013369" y="3311439"/>
                <a:ext cx="88174" cy="87853"/>
              </a:xfrm>
              <a:custGeom>
                <a:rect b="b" l="l" r="r" t="t"/>
                <a:pathLst>
                  <a:path extrusionOk="0" h="822" w="825">
                    <a:moveTo>
                      <a:pt x="424" y="111"/>
                    </a:moveTo>
                    <a:lnTo>
                      <a:pt x="705" y="401"/>
                    </a:lnTo>
                    <a:lnTo>
                      <a:pt x="401" y="712"/>
                    </a:lnTo>
                    <a:lnTo>
                      <a:pt x="113" y="422"/>
                    </a:lnTo>
                    <a:lnTo>
                      <a:pt x="424" y="111"/>
                    </a:lnTo>
                    <a:close/>
                    <a:moveTo>
                      <a:pt x="424" y="0"/>
                    </a:moveTo>
                    <a:lnTo>
                      <a:pt x="1" y="422"/>
                    </a:lnTo>
                    <a:lnTo>
                      <a:pt x="401" y="822"/>
                    </a:lnTo>
                    <a:lnTo>
                      <a:pt x="824" y="401"/>
                    </a:lnTo>
                    <a:lnTo>
                      <a:pt x="424"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4"/>
              <p:cNvSpPr/>
              <p:nvPr/>
            </p:nvSpPr>
            <p:spPr>
              <a:xfrm>
                <a:off x="5976176" y="3350236"/>
                <a:ext cx="85609" cy="93625"/>
              </a:xfrm>
              <a:custGeom>
                <a:rect b="b" l="l" r="r" t="t"/>
                <a:pathLst>
                  <a:path extrusionOk="0" h="876" w="801">
                    <a:moveTo>
                      <a:pt x="407" y="112"/>
                    </a:moveTo>
                    <a:lnTo>
                      <a:pt x="697" y="407"/>
                    </a:lnTo>
                    <a:lnTo>
                      <a:pt x="452" y="749"/>
                    </a:lnTo>
                    <a:lnTo>
                      <a:pt x="112" y="407"/>
                    </a:lnTo>
                    <a:lnTo>
                      <a:pt x="407" y="112"/>
                    </a:lnTo>
                    <a:close/>
                    <a:moveTo>
                      <a:pt x="407" y="0"/>
                    </a:moveTo>
                    <a:lnTo>
                      <a:pt x="0" y="407"/>
                    </a:lnTo>
                    <a:lnTo>
                      <a:pt x="461" y="875"/>
                    </a:lnTo>
                    <a:lnTo>
                      <a:pt x="800" y="400"/>
                    </a:lnTo>
                    <a:lnTo>
                      <a:pt x="40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4"/>
              <p:cNvSpPr/>
              <p:nvPr/>
            </p:nvSpPr>
            <p:spPr>
              <a:xfrm>
                <a:off x="5937380" y="3388925"/>
                <a:ext cx="91915" cy="99182"/>
              </a:xfrm>
              <a:custGeom>
                <a:rect b="b" l="l" r="r" t="t"/>
                <a:pathLst>
                  <a:path extrusionOk="0" h="928" w="860">
                    <a:moveTo>
                      <a:pt x="408" y="113"/>
                    </a:moveTo>
                    <a:lnTo>
                      <a:pt x="756" y="469"/>
                    </a:lnTo>
                    <a:lnTo>
                      <a:pt x="504" y="808"/>
                    </a:lnTo>
                    <a:lnTo>
                      <a:pt x="112" y="408"/>
                    </a:lnTo>
                    <a:lnTo>
                      <a:pt x="408" y="113"/>
                    </a:lnTo>
                    <a:close/>
                    <a:moveTo>
                      <a:pt x="408" y="1"/>
                    </a:moveTo>
                    <a:lnTo>
                      <a:pt x="0" y="408"/>
                    </a:lnTo>
                    <a:lnTo>
                      <a:pt x="520" y="927"/>
                    </a:lnTo>
                    <a:lnTo>
                      <a:pt x="859" y="453"/>
                    </a:lnTo>
                    <a:lnTo>
                      <a:pt x="40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4"/>
              <p:cNvSpPr/>
              <p:nvPr/>
            </p:nvSpPr>
            <p:spPr>
              <a:xfrm>
                <a:off x="5974573" y="3388177"/>
                <a:ext cx="56431" cy="56431"/>
              </a:xfrm>
              <a:custGeom>
                <a:rect b="b" l="l" r="r" t="t"/>
                <a:pathLst>
                  <a:path extrusionOk="0" h="528" w="528">
                    <a:moveTo>
                      <a:pt x="67" y="1"/>
                    </a:moveTo>
                    <a:lnTo>
                      <a:pt x="1" y="68"/>
                    </a:lnTo>
                    <a:lnTo>
                      <a:pt x="460" y="527"/>
                    </a:lnTo>
                    <a:lnTo>
                      <a:pt x="527" y="453"/>
                    </a:lnTo>
                    <a:lnTo>
                      <a:pt x="67"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4"/>
              <p:cNvSpPr/>
              <p:nvPr/>
            </p:nvSpPr>
            <p:spPr>
              <a:xfrm>
                <a:off x="5897087" y="3427722"/>
                <a:ext cx="98969" cy="106343"/>
              </a:xfrm>
              <a:custGeom>
                <a:rect b="b" l="l" r="r" t="t"/>
                <a:pathLst>
                  <a:path extrusionOk="0" h="995" w="926">
                    <a:moveTo>
                      <a:pt x="422" y="113"/>
                    </a:moveTo>
                    <a:lnTo>
                      <a:pt x="822" y="520"/>
                    </a:lnTo>
                    <a:lnTo>
                      <a:pt x="569" y="876"/>
                    </a:lnTo>
                    <a:lnTo>
                      <a:pt x="111" y="424"/>
                    </a:lnTo>
                    <a:lnTo>
                      <a:pt x="422" y="113"/>
                    </a:lnTo>
                    <a:close/>
                    <a:moveTo>
                      <a:pt x="422" y="1"/>
                    </a:moveTo>
                    <a:lnTo>
                      <a:pt x="0" y="424"/>
                    </a:lnTo>
                    <a:lnTo>
                      <a:pt x="578" y="995"/>
                    </a:lnTo>
                    <a:lnTo>
                      <a:pt x="925" y="513"/>
                    </a:lnTo>
                    <a:lnTo>
                      <a:pt x="422"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4"/>
              <p:cNvSpPr/>
              <p:nvPr/>
            </p:nvSpPr>
            <p:spPr>
              <a:xfrm>
                <a:off x="5859787" y="3466733"/>
                <a:ext cx="103885" cy="111687"/>
              </a:xfrm>
              <a:custGeom>
                <a:rect b="b" l="l" r="r" t="t"/>
                <a:pathLst>
                  <a:path extrusionOk="0" h="1045" w="972">
                    <a:moveTo>
                      <a:pt x="408" y="111"/>
                    </a:moveTo>
                    <a:lnTo>
                      <a:pt x="867" y="578"/>
                    </a:lnTo>
                    <a:lnTo>
                      <a:pt x="623" y="918"/>
                    </a:lnTo>
                    <a:lnTo>
                      <a:pt x="111" y="408"/>
                    </a:lnTo>
                    <a:lnTo>
                      <a:pt x="408" y="111"/>
                    </a:lnTo>
                    <a:close/>
                    <a:moveTo>
                      <a:pt x="408" y="0"/>
                    </a:moveTo>
                    <a:lnTo>
                      <a:pt x="1" y="408"/>
                    </a:lnTo>
                    <a:lnTo>
                      <a:pt x="630" y="1044"/>
                    </a:lnTo>
                    <a:lnTo>
                      <a:pt x="972" y="569"/>
                    </a:lnTo>
                    <a:lnTo>
                      <a:pt x="408"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4"/>
              <p:cNvSpPr/>
              <p:nvPr/>
            </p:nvSpPr>
            <p:spPr>
              <a:xfrm>
                <a:off x="5821097" y="3505529"/>
                <a:ext cx="110084" cy="117138"/>
              </a:xfrm>
              <a:custGeom>
                <a:rect b="b" l="l" r="r" t="t"/>
                <a:pathLst>
                  <a:path extrusionOk="0" h="1096" w="1030">
                    <a:moveTo>
                      <a:pt x="407" y="110"/>
                    </a:moveTo>
                    <a:lnTo>
                      <a:pt x="925" y="637"/>
                    </a:lnTo>
                    <a:lnTo>
                      <a:pt x="681" y="978"/>
                    </a:lnTo>
                    <a:lnTo>
                      <a:pt x="110" y="407"/>
                    </a:lnTo>
                    <a:lnTo>
                      <a:pt x="407" y="110"/>
                    </a:lnTo>
                    <a:close/>
                    <a:moveTo>
                      <a:pt x="407" y="0"/>
                    </a:moveTo>
                    <a:lnTo>
                      <a:pt x="0" y="407"/>
                    </a:lnTo>
                    <a:lnTo>
                      <a:pt x="688" y="1096"/>
                    </a:lnTo>
                    <a:lnTo>
                      <a:pt x="1030" y="623"/>
                    </a:lnTo>
                    <a:lnTo>
                      <a:pt x="407" y="0"/>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4"/>
              <p:cNvSpPr/>
              <p:nvPr/>
            </p:nvSpPr>
            <p:spPr>
              <a:xfrm>
                <a:off x="5858077" y="3504674"/>
                <a:ext cx="74600" cy="74494"/>
              </a:xfrm>
              <a:custGeom>
                <a:rect b="b" l="l" r="r" t="t"/>
                <a:pathLst>
                  <a:path extrusionOk="0" h="697" w="698">
                    <a:moveTo>
                      <a:pt x="68" y="1"/>
                    </a:moveTo>
                    <a:lnTo>
                      <a:pt x="1" y="67"/>
                    </a:lnTo>
                    <a:lnTo>
                      <a:pt x="632" y="696"/>
                    </a:lnTo>
                    <a:lnTo>
                      <a:pt x="698" y="623"/>
                    </a:lnTo>
                    <a:lnTo>
                      <a:pt x="68"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 name="Google Shape;309;p64"/>
            <p:cNvSpPr/>
            <p:nvPr/>
          </p:nvSpPr>
          <p:spPr>
            <a:xfrm>
              <a:off x="8024288" y="4784080"/>
              <a:ext cx="749552" cy="204402"/>
            </a:xfrm>
            <a:custGeom>
              <a:rect b="b" l="l" r="r" t="t"/>
              <a:pathLst>
                <a:path extrusionOk="0" h="2607" w="956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0" name="Google Shape;310;p64"/>
            <p:cNvGrpSpPr/>
            <p:nvPr/>
          </p:nvGrpSpPr>
          <p:grpSpPr>
            <a:xfrm>
              <a:off x="8144564" y="4593964"/>
              <a:ext cx="360977" cy="398534"/>
              <a:chOff x="5115280" y="3443754"/>
              <a:chExt cx="492063" cy="543258"/>
            </a:xfrm>
          </p:grpSpPr>
          <p:sp>
            <p:nvSpPr>
              <p:cNvPr id="311" name="Google Shape;311;p64"/>
              <p:cNvSpPr/>
              <p:nvPr/>
            </p:nvSpPr>
            <p:spPr>
              <a:xfrm>
                <a:off x="5375954" y="3655799"/>
                <a:ext cx="12825" cy="331213"/>
              </a:xfrm>
              <a:custGeom>
                <a:rect b="b" l="l" r="r" t="t"/>
                <a:pathLst>
                  <a:path extrusionOk="0" h="3099" w="120">
                    <a:moveTo>
                      <a:pt x="0" y="1"/>
                    </a:moveTo>
                    <a:lnTo>
                      <a:pt x="66" y="3099"/>
                    </a:lnTo>
                    <a:lnTo>
                      <a:pt x="119" y="3099"/>
                    </a:lnTo>
                    <a:lnTo>
                      <a:pt x="5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4"/>
              <p:cNvSpPr/>
              <p:nvPr/>
            </p:nvSpPr>
            <p:spPr>
              <a:xfrm>
                <a:off x="5379908" y="3666273"/>
                <a:ext cx="145674" cy="78448"/>
              </a:xfrm>
              <a:custGeom>
                <a:rect b="b" l="l" r="r" t="t"/>
                <a:pathLst>
                  <a:path extrusionOk="0" h="734" w="1363">
                    <a:moveTo>
                      <a:pt x="1311" y="1"/>
                    </a:moveTo>
                    <a:lnTo>
                      <a:pt x="1311" y="548"/>
                    </a:lnTo>
                    <a:cubicBezTo>
                      <a:pt x="1311" y="623"/>
                      <a:pt x="1208" y="682"/>
                      <a:pt x="1089" y="682"/>
                    </a:cubicBezTo>
                    <a:lnTo>
                      <a:pt x="0" y="682"/>
                    </a:lnTo>
                    <a:lnTo>
                      <a:pt x="0" y="733"/>
                    </a:lnTo>
                    <a:lnTo>
                      <a:pt x="1089" y="733"/>
                    </a:lnTo>
                    <a:cubicBezTo>
                      <a:pt x="1238" y="733"/>
                      <a:pt x="1363" y="651"/>
                      <a:pt x="1363" y="548"/>
                    </a:cubicBezTo>
                    <a:lnTo>
                      <a:pt x="1363"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4"/>
              <p:cNvSpPr/>
              <p:nvPr/>
            </p:nvSpPr>
            <p:spPr>
              <a:xfrm>
                <a:off x="5377450" y="3764387"/>
                <a:ext cx="84113" cy="95121"/>
              </a:xfrm>
              <a:custGeom>
                <a:rect b="b" l="l" r="r" t="t"/>
                <a:pathLst>
                  <a:path extrusionOk="0" h="890" w="787">
                    <a:moveTo>
                      <a:pt x="728" y="0"/>
                    </a:moveTo>
                    <a:lnTo>
                      <a:pt x="697" y="534"/>
                    </a:lnTo>
                    <a:cubicBezTo>
                      <a:pt x="690" y="704"/>
                      <a:pt x="550" y="838"/>
                      <a:pt x="379" y="838"/>
                    </a:cubicBezTo>
                    <a:lnTo>
                      <a:pt x="363" y="838"/>
                    </a:lnTo>
                    <a:cubicBezTo>
                      <a:pt x="274" y="831"/>
                      <a:pt x="201" y="793"/>
                      <a:pt x="141" y="728"/>
                    </a:cubicBezTo>
                    <a:cubicBezTo>
                      <a:pt x="82" y="667"/>
                      <a:pt x="52" y="585"/>
                      <a:pt x="61" y="496"/>
                    </a:cubicBezTo>
                    <a:lnTo>
                      <a:pt x="0" y="496"/>
                    </a:lnTo>
                    <a:cubicBezTo>
                      <a:pt x="0" y="594"/>
                      <a:pt x="31" y="690"/>
                      <a:pt x="96" y="763"/>
                    </a:cubicBezTo>
                    <a:cubicBezTo>
                      <a:pt x="164" y="838"/>
                      <a:pt x="260" y="882"/>
                      <a:pt x="356" y="889"/>
                    </a:cubicBezTo>
                    <a:lnTo>
                      <a:pt x="379" y="889"/>
                    </a:lnTo>
                    <a:cubicBezTo>
                      <a:pt x="578" y="889"/>
                      <a:pt x="742" y="735"/>
                      <a:pt x="756" y="534"/>
                    </a:cubicBezTo>
                    <a:lnTo>
                      <a:pt x="786" y="7"/>
                    </a:lnTo>
                    <a:lnTo>
                      <a:pt x="72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4"/>
              <p:cNvSpPr/>
              <p:nvPr/>
            </p:nvSpPr>
            <p:spPr>
              <a:xfrm>
                <a:off x="5250800" y="3681343"/>
                <a:ext cx="126757" cy="124405"/>
              </a:xfrm>
              <a:custGeom>
                <a:rect b="b" l="l" r="r" t="t"/>
                <a:pathLst>
                  <a:path extrusionOk="0" h="1164" w="1186">
                    <a:moveTo>
                      <a:pt x="1" y="0"/>
                    </a:moveTo>
                    <a:lnTo>
                      <a:pt x="1" y="695"/>
                    </a:lnTo>
                    <a:cubicBezTo>
                      <a:pt x="1" y="955"/>
                      <a:pt x="207" y="1163"/>
                      <a:pt x="467" y="1163"/>
                    </a:cubicBezTo>
                    <a:lnTo>
                      <a:pt x="1185" y="1163"/>
                    </a:lnTo>
                    <a:lnTo>
                      <a:pt x="1185" y="1112"/>
                    </a:lnTo>
                    <a:lnTo>
                      <a:pt x="467" y="1112"/>
                    </a:lnTo>
                    <a:cubicBezTo>
                      <a:pt x="237" y="1112"/>
                      <a:pt x="60" y="927"/>
                      <a:pt x="60" y="695"/>
                    </a:cubicBezTo>
                    <a:lnTo>
                      <a:pt x="6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4"/>
              <p:cNvSpPr/>
              <p:nvPr/>
            </p:nvSpPr>
            <p:spPr>
              <a:xfrm>
                <a:off x="5393375" y="3682840"/>
                <a:ext cx="124405" cy="93625"/>
              </a:xfrm>
              <a:custGeom>
                <a:rect b="b" l="l" r="r" t="t"/>
                <a:pathLst>
                  <a:path extrusionOk="0" h="876" w="1164">
                    <a:moveTo>
                      <a:pt x="586" y="0"/>
                    </a:moveTo>
                    <a:cubicBezTo>
                      <a:pt x="259" y="0"/>
                      <a:pt x="1" y="192"/>
                      <a:pt x="1" y="438"/>
                    </a:cubicBezTo>
                    <a:cubicBezTo>
                      <a:pt x="1" y="674"/>
                      <a:pt x="259" y="875"/>
                      <a:pt x="586" y="875"/>
                    </a:cubicBezTo>
                    <a:cubicBezTo>
                      <a:pt x="904" y="875"/>
                      <a:pt x="1164" y="674"/>
                      <a:pt x="1164" y="438"/>
                    </a:cubicBezTo>
                    <a:cubicBezTo>
                      <a:pt x="1164" y="192"/>
                      <a:pt x="904" y="0"/>
                      <a:pt x="586"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4"/>
              <p:cNvSpPr/>
              <p:nvPr/>
            </p:nvSpPr>
            <p:spPr>
              <a:xfrm>
                <a:off x="5237334" y="3443754"/>
                <a:ext cx="263774" cy="223374"/>
              </a:xfrm>
              <a:custGeom>
                <a:rect b="b" l="l" r="r" t="t"/>
                <a:pathLst>
                  <a:path extrusionOk="0" h="2090" w="2468">
                    <a:moveTo>
                      <a:pt x="1238" y="0"/>
                    </a:moveTo>
                    <a:cubicBezTo>
                      <a:pt x="555" y="0"/>
                      <a:pt x="1" y="473"/>
                      <a:pt x="1" y="1044"/>
                    </a:cubicBezTo>
                    <a:cubicBezTo>
                      <a:pt x="1" y="1622"/>
                      <a:pt x="555" y="2090"/>
                      <a:pt x="1238" y="2090"/>
                    </a:cubicBezTo>
                    <a:cubicBezTo>
                      <a:pt x="1912" y="2090"/>
                      <a:pt x="2467" y="1622"/>
                      <a:pt x="2467" y="1044"/>
                    </a:cubicBezTo>
                    <a:cubicBezTo>
                      <a:pt x="2467" y="473"/>
                      <a:pt x="1912" y="0"/>
                      <a:pt x="1238"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4"/>
              <p:cNvSpPr/>
              <p:nvPr/>
            </p:nvSpPr>
            <p:spPr>
              <a:xfrm>
                <a:off x="5115280" y="3566450"/>
                <a:ext cx="284508" cy="129963"/>
              </a:xfrm>
              <a:custGeom>
                <a:rect b="b" l="l" r="r" t="t"/>
                <a:pathLst>
                  <a:path extrusionOk="0" h="1216" w="2662">
                    <a:moveTo>
                      <a:pt x="609" y="1"/>
                    </a:moveTo>
                    <a:cubicBezTo>
                      <a:pt x="275" y="1"/>
                      <a:pt x="1" y="275"/>
                      <a:pt x="1" y="607"/>
                    </a:cubicBezTo>
                    <a:cubicBezTo>
                      <a:pt x="1" y="949"/>
                      <a:pt x="275" y="1216"/>
                      <a:pt x="609" y="1216"/>
                    </a:cubicBezTo>
                    <a:lnTo>
                      <a:pt x="2053" y="1216"/>
                    </a:lnTo>
                    <a:cubicBezTo>
                      <a:pt x="2395" y="1216"/>
                      <a:pt x="2661" y="949"/>
                      <a:pt x="2661" y="607"/>
                    </a:cubicBezTo>
                    <a:cubicBezTo>
                      <a:pt x="2661" y="275"/>
                      <a:pt x="2395" y="1"/>
                      <a:pt x="2053"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4"/>
              <p:cNvSpPr/>
              <p:nvPr/>
            </p:nvSpPr>
            <p:spPr>
              <a:xfrm>
                <a:off x="5440935" y="3574252"/>
                <a:ext cx="166408" cy="100679"/>
              </a:xfrm>
              <a:custGeom>
                <a:rect b="b" l="l" r="r" t="t"/>
                <a:pathLst>
                  <a:path extrusionOk="0" h="942" w="1557">
                    <a:moveTo>
                      <a:pt x="466" y="1"/>
                    </a:moveTo>
                    <a:cubicBezTo>
                      <a:pt x="207" y="1"/>
                      <a:pt x="0" y="216"/>
                      <a:pt x="0" y="476"/>
                    </a:cubicBezTo>
                    <a:cubicBezTo>
                      <a:pt x="0" y="728"/>
                      <a:pt x="207" y="942"/>
                      <a:pt x="466" y="942"/>
                    </a:cubicBezTo>
                    <a:lnTo>
                      <a:pt x="1082" y="942"/>
                    </a:lnTo>
                    <a:cubicBezTo>
                      <a:pt x="1341" y="942"/>
                      <a:pt x="1556" y="728"/>
                      <a:pt x="1556" y="476"/>
                    </a:cubicBezTo>
                    <a:cubicBezTo>
                      <a:pt x="1556" y="216"/>
                      <a:pt x="1341" y="1"/>
                      <a:pt x="1082"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9" name="Google Shape;319;p64"/>
          <p:cNvSpPr/>
          <p:nvPr/>
        </p:nvSpPr>
        <p:spPr>
          <a:xfrm>
            <a:off x="723367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64"/>
          <p:cNvGrpSpPr/>
          <p:nvPr/>
        </p:nvGrpSpPr>
        <p:grpSpPr>
          <a:xfrm>
            <a:off x="4382899" y="4938638"/>
            <a:ext cx="2749702" cy="122914"/>
            <a:chOff x="5024149" y="4918613"/>
            <a:chExt cx="2749702" cy="122914"/>
          </a:xfrm>
        </p:grpSpPr>
        <p:sp>
          <p:nvSpPr>
            <p:cNvPr id="321" name="Google Shape;321;p64"/>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4"/>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4"/>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4"/>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4"/>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4"/>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4"/>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4"/>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4"/>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4"/>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4"/>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4"/>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4"/>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4"/>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4"/>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4"/>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4"/>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4"/>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4"/>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4"/>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4"/>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4"/>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4"/>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4"/>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4"/>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4"/>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4"/>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4"/>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4"/>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4"/>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 name="Google Shape;351;p64"/>
          <p:cNvSpPr/>
          <p:nvPr/>
        </p:nvSpPr>
        <p:spPr>
          <a:xfrm>
            <a:off x="607435" y="241279"/>
            <a:ext cx="246884" cy="246892"/>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4"/>
          <p:cNvSpPr/>
          <p:nvPr/>
        </p:nvSpPr>
        <p:spPr>
          <a:xfrm>
            <a:off x="720010" y="241279"/>
            <a:ext cx="535741" cy="149440"/>
          </a:xfrm>
          <a:custGeom>
            <a:rect b="b" l="l" r="r" t="t"/>
            <a:pathLst>
              <a:path extrusionOk="0" h="1906" w="6833">
                <a:moveTo>
                  <a:pt x="3617" y="1"/>
                </a:moveTo>
                <a:cubicBezTo>
                  <a:pt x="2995" y="1"/>
                  <a:pt x="2490" y="518"/>
                  <a:pt x="2490" y="1164"/>
                </a:cubicBezTo>
                <a:lnTo>
                  <a:pt x="2490" y="1178"/>
                </a:lnTo>
                <a:cubicBezTo>
                  <a:pt x="2417" y="1157"/>
                  <a:pt x="2342" y="1134"/>
                  <a:pt x="2253" y="1134"/>
                </a:cubicBezTo>
                <a:cubicBezTo>
                  <a:pt x="2083" y="1134"/>
                  <a:pt x="1919" y="1201"/>
                  <a:pt x="1794" y="1304"/>
                </a:cubicBezTo>
                <a:cubicBezTo>
                  <a:pt x="1668" y="1141"/>
                  <a:pt x="1474" y="1030"/>
                  <a:pt x="1261" y="1030"/>
                </a:cubicBezTo>
                <a:cubicBezTo>
                  <a:pt x="950" y="1030"/>
                  <a:pt x="697" y="1246"/>
                  <a:pt x="608" y="1527"/>
                </a:cubicBezTo>
                <a:lnTo>
                  <a:pt x="557" y="1527"/>
                </a:lnTo>
                <a:cubicBezTo>
                  <a:pt x="311" y="1527"/>
                  <a:pt x="96" y="1683"/>
                  <a:pt x="0" y="1905"/>
                </a:cubicBezTo>
                <a:lnTo>
                  <a:pt x="6818" y="1905"/>
                </a:lnTo>
                <a:cubicBezTo>
                  <a:pt x="6825" y="1852"/>
                  <a:pt x="6833" y="1801"/>
                  <a:pt x="6833" y="1749"/>
                </a:cubicBezTo>
                <a:cubicBezTo>
                  <a:pt x="6833" y="1327"/>
                  <a:pt x="6498" y="986"/>
                  <a:pt x="6091" y="986"/>
                </a:cubicBezTo>
                <a:cubicBezTo>
                  <a:pt x="5876" y="986"/>
                  <a:pt x="5684" y="1075"/>
                  <a:pt x="5543" y="1230"/>
                </a:cubicBezTo>
                <a:cubicBezTo>
                  <a:pt x="5410" y="1075"/>
                  <a:pt x="5209" y="972"/>
                  <a:pt x="4987" y="972"/>
                </a:cubicBezTo>
                <a:cubicBezTo>
                  <a:pt x="4898" y="972"/>
                  <a:pt x="4809" y="993"/>
                  <a:pt x="4729" y="1023"/>
                </a:cubicBezTo>
                <a:cubicBezTo>
                  <a:pt x="4661" y="445"/>
                  <a:pt x="4195" y="1"/>
                  <a:pt x="361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3" name="Shape 353"/>
        <p:cNvGrpSpPr/>
        <p:nvPr/>
      </p:nvGrpSpPr>
      <p:grpSpPr>
        <a:xfrm>
          <a:off x="0" y="0"/>
          <a:ext cx="0" cy="0"/>
          <a:chOff x="0" y="0"/>
          <a:chExt cx="0" cy="0"/>
        </a:xfrm>
      </p:grpSpPr>
      <p:sp>
        <p:nvSpPr>
          <p:cNvPr id="354" name="Google Shape;354;p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5" name="Google Shape;355;p65"/>
          <p:cNvSpPr txBox="1"/>
          <p:nvPr>
            <p:ph idx="1" type="subTitle"/>
          </p:nvPr>
        </p:nvSpPr>
        <p:spPr>
          <a:xfrm>
            <a:off x="4582286" y="3832194"/>
            <a:ext cx="1978200" cy="66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6" name="Google Shape;356;p65"/>
          <p:cNvSpPr txBox="1"/>
          <p:nvPr>
            <p:ph idx="2" type="subTitle"/>
          </p:nvPr>
        </p:nvSpPr>
        <p:spPr>
          <a:xfrm>
            <a:off x="6581054" y="3832194"/>
            <a:ext cx="1978200" cy="66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7" name="Google Shape;357;p65"/>
          <p:cNvSpPr txBox="1"/>
          <p:nvPr>
            <p:ph idx="3" type="subTitle"/>
          </p:nvPr>
        </p:nvSpPr>
        <p:spPr>
          <a:xfrm>
            <a:off x="584750" y="3832194"/>
            <a:ext cx="1978200" cy="66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8" name="Google Shape;358;p65"/>
          <p:cNvSpPr txBox="1"/>
          <p:nvPr>
            <p:ph idx="4" type="subTitle"/>
          </p:nvPr>
        </p:nvSpPr>
        <p:spPr>
          <a:xfrm>
            <a:off x="2583518" y="3832194"/>
            <a:ext cx="1978200" cy="66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Kumbh Sans"/>
                <a:ea typeface="Kumbh Sans"/>
                <a:cs typeface="Kumbh Sans"/>
                <a:sym typeface="Kumbh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9" name="Google Shape;359;p65"/>
          <p:cNvSpPr txBox="1"/>
          <p:nvPr>
            <p:ph idx="5" type="subTitle"/>
          </p:nvPr>
        </p:nvSpPr>
        <p:spPr>
          <a:xfrm>
            <a:off x="4582283" y="3616463"/>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0" name="Google Shape;360;p65"/>
          <p:cNvSpPr txBox="1"/>
          <p:nvPr>
            <p:ph idx="6" type="subTitle"/>
          </p:nvPr>
        </p:nvSpPr>
        <p:spPr>
          <a:xfrm>
            <a:off x="584750" y="3616463"/>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1" name="Google Shape;361;p65"/>
          <p:cNvSpPr txBox="1"/>
          <p:nvPr>
            <p:ph idx="7" type="subTitle"/>
          </p:nvPr>
        </p:nvSpPr>
        <p:spPr>
          <a:xfrm>
            <a:off x="6581050" y="3616463"/>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2" name="Google Shape;362;p65"/>
          <p:cNvSpPr txBox="1"/>
          <p:nvPr>
            <p:ph idx="8" type="subTitle"/>
          </p:nvPr>
        </p:nvSpPr>
        <p:spPr>
          <a:xfrm>
            <a:off x="2583517" y="3616463"/>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3" name="Google Shape;363;p65"/>
          <p:cNvSpPr/>
          <p:nvPr/>
        </p:nvSpPr>
        <p:spPr>
          <a:xfrm>
            <a:off x="7233675"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65"/>
          <p:cNvGrpSpPr/>
          <p:nvPr/>
        </p:nvGrpSpPr>
        <p:grpSpPr>
          <a:xfrm>
            <a:off x="4382899" y="4938638"/>
            <a:ext cx="2749702" cy="122914"/>
            <a:chOff x="5024149" y="4918613"/>
            <a:chExt cx="2749702" cy="122914"/>
          </a:xfrm>
        </p:grpSpPr>
        <p:sp>
          <p:nvSpPr>
            <p:cNvPr id="365" name="Google Shape;365;p65"/>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5"/>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5"/>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5"/>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5"/>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5"/>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5"/>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5"/>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5"/>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5"/>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5"/>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5"/>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5"/>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5"/>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5"/>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5"/>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5"/>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5"/>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5"/>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5"/>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5"/>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5"/>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5"/>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5"/>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5"/>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65"/>
          <p:cNvGrpSpPr/>
          <p:nvPr/>
        </p:nvGrpSpPr>
        <p:grpSpPr>
          <a:xfrm>
            <a:off x="7798297" y="4555358"/>
            <a:ext cx="308625" cy="383291"/>
            <a:chOff x="7727697" y="4555358"/>
            <a:chExt cx="308625" cy="383291"/>
          </a:xfrm>
        </p:grpSpPr>
        <p:sp>
          <p:nvSpPr>
            <p:cNvPr id="396" name="Google Shape;396;p65"/>
            <p:cNvSpPr/>
            <p:nvPr/>
          </p:nvSpPr>
          <p:spPr>
            <a:xfrm>
              <a:off x="7796502" y="4704806"/>
              <a:ext cx="87677" cy="159998"/>
            </a:xfrm>
            <a:custGeom>
              <a:rect b="b" l="l" r="r" t="t"/>
              <a:pathLst>
                <a:path extrusionOk="0" h="1365" w="748">
                  <a:moveTo>
                    <a:pt x="1" y="1"/>
                  </a:moveTo>
                  <a:lnTo>
                    <a:pt x="1" y="979"/>
                  </a:lnTo>
                  <a:cubicBezTo>
                    <a:pt x="1" y="1187"/>
                    <a:pt x="170" y="1365"/>
                    <a:pt x="385" y="1365"/>
                  </a:cubicBezTo>
                  <a:lnTo>
                    <a:pt x="748" y="1365"/>
                  </a:lnTo>
                  <a:lnTo>
                    <a:pt x="748" y="1304"/>
                  </a:lnTo>
                  <a:lnTo>
                    <a:pt x="385" y="1304"/>
                  </a:lnTo>
                  <a:cubicBezTo>
                    <a:pt x="200" y="1304"/>
                    <a:pt x="52" y="1157"/>
                    <a:pt x="52" y="979"/>
                  </a:cubicBezTo>
                  <a:lnTo>
                    <a:pt x="5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5"/>
            <p:cNvSpPr/>
            <p:nvPr/>
          </p:nvSpPr>
          <p:spPr>
            <a:xfrm>
              <a:off x="7884060" y="4727311"/>
              <a:ext cx="107017" cy="116629"/>
            </a:xfrm>
            <a:custGeom>
              <a:rect b="b" l="l" r="r" t="t"/>
              <a:pathLst>
                <a:path extrusionOk="0" h="995" w="913">
                  <a:moveTo>
                    <a:pt x="854" y="1"/>
                  </a:moveTo>
                  <a:lnTo>
                    <a:pt x="854" y="417"/>
                  </a:lnTo>
                  <a:cubicBezTo>
                    <a:pt x="854" y="705"/>
                    <a:pt x="623" y="942"/>
                    <a:pt x="335" y="942"/>
                  </a:cubicBezTo>
                  <a:lnTo>
                    <a:pt x="1" y="942"/>
                  </a:lnTo>
                  <a:lnTo>
                    <a:pt x="1" y="995"/>
                  </a:lnTo>
                  <a:lnTo>
                    <a:pt x="335" y="995"/>
                  </a:lnTo>
                  <a:cubicBezTo>
                    <a:pt x="653" y="995"/>
                    <a:pt x="913" y="735"/>
                    <a:pt x="913" y="417"/>
                  </a:cubicBezTo>
                  <a:lnTo>
                    <a:pt x="91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p:nvPr/>
          </p:nvSpPr>
          <p:spPr>
            <a:xfrm>
              <a:off x="7880778" y="4735281"/>
              <a:ext cx="6095" cy="203368"/>
            </a:xfrm>
            <a:custGeom>
              <a:rect b="b" l="l" r="r" t="t"/>
              <a:pathLst>
                <a:path extrusionOk="0" h="1735" w="52">
                  <a:moveTo>
                    <a:pt x="0" y="0"/>
                  </a:moveTo>
                  <a:lnTo>
                    <a:pt x="0" y="1734"/>
                  </a:lnTo>
                  <a:lnTo>
                    <a:pt x="52" y="1734"/>
                  </a:lnTo>
                  <a:lnTo>
                    <a:pt x="5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5"/>
            <p:cNvSpPr/>
            <p:nvPr/>
          </p:nvSpPr>
          <p:spPr>
            <a:xfrm>
              <a:off x="7781733" y="4555358"/>
              <a:ext cx="211104" cy="180042"/>
            </a:xfrm>
            <a:custGeom>
              <a:rect b="b" l="l" r="r" t="t"/>
              <a:pathLst>
                <a:path extrusionOk="0" h="1536" w="1801">
                  <a:moveTo>
                    <a:pt x="904" y="1"/>
                  </a:moveTo>
                  <a:cubicBezTo>
                    <a:pt x="401" y="1"/>
                    <a:pt x="1" y="342"/>
                    <a:pt x="1" y="764"/>
                  </a:cubicBezTo>
                  <a:cubicBezTo>
                    <a:pt x="1" y="1187"/>
                    <a:pt x="401" y="1535"/>
                    <a:pt x="904" y="1535"/>
                  </a:cubicBezTo>
                  <a:cubicBezTo>
                    <a:pt x="1400" y="1535"/>
                    <a:pt x="1800" y="1187"/>
                    <a:pt x="1800" y="764"/>
                  </a:cubicBezTo>
                  <a:cubicBezTo>
                    <a:pt x="1800" y="342"/>
                    <a:pt x="1400" y="1"/>
                    <a:pt x="904"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5"/>
            <p:cNvSpPr/>
            <p:nvPr/>
          </p:nvSpPr>
          <p:spPr>
            <a:xfrm>
              <a:off x="7727697" y="4629203"/>
              <a:ext cx="147105" cy="124365"/>
            </a:xfrm>
            <a:custGeom>
              <a:rect b="b" l="l" r="r" t="t"/>
              <a:pathLst>
                <a:path extrusionOk="0" h="1061" w="1255">
                  <a:moveTo>
                    <a:pt x="632" y="0"/>
                  </a:moveTo>
                  <a:cubicBezTo>
                    <a:pt x="284" y="0"/>
                    <a:pt x="1" y="239"/>
                    <a:pt x="1" y="527"/>
                  </a:cubicBezTo>
                  <a:cubicBezTo>
                    <a:pt x="1" y="824"/>
                    <a:pt x="284" y="1060"/>
                    <a:pt x="632" y="1060"/>
                  </a:cubicBezTo>
                  <a:cubicBezTo>
                    <a:pt x="972" y="1060"/>
                    <a:pt x="1255" y="824"/>
                    <a:pt x="1255" y="527"/>
                  </a:cubicBezTo>
                  <a:cubicBezTo>
                    <a:pt x="1255" y="239"/>
                    <a:pt x="972" y="0"/>
                    <a:pt x="63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5"/>
            <p:cNvSpPr/>
            <p:nvPr/>
          </p:nvSpPr>
          <p:spPr>
            <a:xfrm>
              <a:off x="7937275" y="4665656"/>
              <a:ext cx="99047" cy="84512"/>
            </a:xfrm>
            <a:custGeom>
              <a:rect b="b" l="l" r="r" t="t"/>
              <a:pathLst>
                <a:path extrusionOk="0" h="721" w="845">
                  <a:moveTo>
                    <a:pt x="422" y="0"/>
                  </a:moveTo>
                  <a:cubicBezTo>
                    <a:pt x="185" y="0"/>
                    <a:pt x="0" y="164"/>
                    <a:pt x="0" y="365"/>
                  </a:cubicBezTo>
                  <a:cubicBezTo>
                    <a:pt x="0" y="557"/>
                    <a:pt x="185" y="721"/>
                    <a:pt x="422" y="721"/>
                  </a:cubicBezTo>
                  <a:cubicBezTo>
                    <a:pt x="651" y="721"/>
                    <a:pt x="845" y="557"/>
                    <a:pt x="845" y="365"/>
                  </a:cubicBezTo>
                  <a:cubicBezTo>
                    <a:pt x="845" y="164"/>
                    <a:pt x="651" y="0"/>
                    <a:pt x="42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65"/>
          <p:cNvGrpSpPr/>
          <p:nvPr/>
        </p:nvGrpSpPr>
        <p:grpSpPr>
          <a:xfrm>
            <a:off x="7927077" y="4731726"/>
            <a:ext cx="879141" cy="206924"/>
            <a:chOff x="7314777" y="4753726"/>
            <a:chExt cx="879141" cy="206924"/>
          </a:xfrm>
        </p:grpSpPr>
        <p:sp>
          <p:nvSpPr>
            <p:cNvPr id="403" name="Google Shape;403;p65"/>
            <p:cNvSpPr/>
            <p:nvPr/>
          </p:nvSpPr>
          <p:spPr>
            <a:xfrm>
              <a:off x="7314777" y="4753726"/>
              <a:ext cx="879141" cy="206924"/>
            </a:xfrm>
            <a:custGeom>
              <a:rect b="b" l="l" r="r" t="t"/>
              <a:pathLst>
                <a:path extrusionOk="0" h="5780" w="24557">
                  <a:moveTo>
                    <a:pt x="11127" y="1"/>
                  </a:moveTo>
                  <a:cubicBezTo>
                    <a:pt x="10664" y="1"/>
                    <a:pt x="10184" y="73"/>
                    <a:pt x="9641" y="215"/>
                  </a:cubicBezTo>
                  <a:cubicBezTo>
                    <a:pt x="8315" y="571"/>
                    <a:pt x="5528" y="3053"/>
                    <a:pt x="4231" y="3847"/>
                  </a:cubicBezTo>
                  <a:cubicBezTo>
                    <a:pt x="2825" y="4706"/>
                    <a:pt x="1" y="5780"/>
                    <a:pt x="1" y="5780"/>
                  </a:cubicBezTo>
                  <a:lnTo>
                    <a:pt x="24556" y="5780"/>
                  </a:lnTo>
                  <a:cubicBezTo>
                    <a:pt x="24556" y="5780"/>
                    <a:pt x="21563" y="4899"/>
                    <a:pt x="19741" y="4144"/>
                  </a:cubicBezTo>
                  <a:cubicBezTo>
                    <a:pt x="17918" y="3379"/>
                    <a:pt x="13968" y="779"/>
                    <a:pt x="13161" y="453"/>
                  </a:cubicBezTo>
                  <a:cubicBezTo>
                    <a:pt x="12429" y="151"/>
                    <a:pt x="11796" y="1"/>
                    <a:pt x="11127"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5"/>
            <p:cNvSpPr/>
            <p:nvPr/>
          </p:nvSpPr>
          <p:spPr>
            <a:xfrm>
              <a:off x="7314777" y="4761423"/>
              <a:ext cx="870155" cy="199227"/>
            </a:xfrm>
            <a:custGeom>
              <a:rect b="b" l="l" r="r" t="t"/>
              <a:pathLst>
                <a:path extrusionOk="0" h="5565" w="24306">
                  <a:moveTo>
                    <a:pt x="9641" y="0"/>
                  </a:moveTo>
                  <a:lnTo>
                    <a:pt x="9641" y="0"/>
                  </a:lnTo>
                  <a:cubicBezTo>
                    <a:pt x="8411" y="430"/>
                    <a:pt x="7440" y="1112"/>
                    <a:pt x="6426" y="1891"/>
                  </a:cubicBezTo>
                  <a:cubicBezTo>
                    <a:pt x="5003" y="2965"/>
                    <a:pt x="3461" y="4069"/>
                    <a:pt x="1838" y="4802"/>
                  </a:cubicBezTo>
                  <a:cubicBezTo>
                    <a:pt x="1519" y="4951"/>
                    <a:pt x="1194" y="5084"/>
                    <a:pt x="869" y="5225"/>
                  </a:cubicBezTo>
                  <a:cubicBezTo>
                    <a:pt x="637" y="5314"/>
                    <a:pt x="230" y="5565"/>
                    <a:pt x="1" y="5565"/>
                  </a:cubicBezTo>
                  <a:lnTo>
                    <a:pt x="24306" y="5565"/>
                  </a:lnTo>
                  <a:cubicBezTo>
                    <a:pt x="21905" y="5558"/>
                    <a:pt x="3269" y="5328"/>
                    <a:pt x="964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65"/>
          <p:cNvGrpSpPr/>
          <p:nvPr/>
        </p:nvGrpSpPr>
        <p:grpSpPr>
          <a:xfrm>
            <a:off x="297309" y="228915"/>
            <a:ext cx="246888" cy="246888"/>
            <a:chOff x="4396276" y="3156781"/>
            <a:chExt cx="367777" cy="369040"/>
          </a:xfrm>
        </p:grpSpPr>
        <p:sp>
          <p:nvSpPr>
            <p:cNvPr id="406" name="Google Shape;406;p65"/>
            <p:cNvSpPr/>
            <p:nvPr/>
          </p:nvSpPr>
          <p:spPr>
            <a:xfrm>
              <a:off x="4396276" y="3156781"/>
              <a:ext cx="367777" cy="369040"/>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a:off x="4396276" y="3156781"/>
              <a:ext cx="183599" cy="369040"/>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 name="Google Shape;408;p65"/>
          <p:cNvSpPr/>
          <p:nvPr/>
        </p:nvSpPr>
        <p:spPr>
          <a:xfrm>
            <a:off x="206503" y="539500"/>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5"/>
          <p:cNvSpPr/>
          <p:nvPr/>
        </p:nvSpPr>
        <p:spPr>
          <a:xfrm>
            <a:off x="1096750" y="293096"/>
            <a:ext cx="94149" cy="45600"/>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5"/>
          <p:cNvSpPr/>
          <p:nvPr/>
        </p:nvSpPr>
        <p:spPr>
          <a:xfrm>
            <a:off x="854525" y="228775"/>
            <a:ext cx="152274" cy="73751"/>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5"/>
          <p:cNvSpPr/>
          <p:nvPr/>
        </p:nvSpPr>
        <p:spPr>
          <a:xfrm>
            <a:off x="668241" y="383950"/>
            <a:ext cx="428508" cy="155543"/>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2" name="Google Shape;412;p65"/>
          <p:cNvGrpSpPr/>
          <p:nvPr/>
        </p:nvGrpSpPr>
        <p:grpSpPr>
          <a:xfrm>
            <a:off x="7422934" y="4672780"/>
            <a:ext cx="308638" cy="265916"/>
            <a:chOff x="3378345" y="1904079"/>
            <a:chExt cx="497803" cy="428898"/>
          </a:xfrm>
        </p:grpSpPr>
        <p:sp>
          <p:nvSpPr>
            <p:cNvPr id="413" name="Google Shape;413;p65"/>
            <p:cNvSpPr/>
            <p:nvPr/>
          </p:nvSpPr>
          <p:spPr>
            <a:xfrm>
              <a:off x="3747305" y="2332752"/>
              <a:ext cx="40320" cy="225"/>
            </a:xfrm>
            <a:custGeom>
              <a:rect b="b" l="l" r="r" t="t"/>
              <a:pathLst>
                <a:path extrusionOk="0" h="1" w="179">
                  <a:moveTo>
                    <a:pt x="179" y="1"/>
                  </a:moveTo>
                  <a:lnTo>
                    <a:pt x="1"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5"/>
            <p:cNvSpPr/>
            <p:nvPr/>
          </p:nvSpPr>
          <p:spPr>
            <a:xfrm>
              <a:off x="3435334" y="1959043"/>
              <a:ext cx="384051" cy="355911"/>
            </a:xfrm>
            <a:custGeom>
              <a:rect b="b" l="l" r="r" t="t"/>
              <a:pathLst>
                <a:path extrusionOk="0" h="1580" w="1705">
                  <a:moveTo>
                    <a:pt x="845" y="1"/>
                  </a:moveTo>
                  <a:lnTo>
                    <a:pt x="712" y="164"/>
                  </a:lnTo>
                  <a:lnTo>
                    <a:pt x="0" y="986"/>
                  </a:lnTo>
                  <a:lnTo>
                    <a:pt x="0" y="1580"/>
                  </a:lnTo>
                  <a:lnTo>
                    <a:pt x="1704" y="1580"/>
                  </a:lnTo>
                  <a:lnTo>
                    <a:pt x="1704" y="986"/>
                  </a:lnTo>
                  <a:lnTo>
                    <a:pt x="1002" y="164"/>
                  </a:lnTo>
                  <a:lnTo>
                    <a:pt x="859"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5"/>
            <p:cNvSpPr/>
            <p:nvPr/>
          </p:nvSpPr>
          <p:spPr>
            <a:xfrm>
              <a:off x="3418440" y="2309550"/>
              <a:ext cx="417614" cy="15543"/>
            </a:xfrm>
            <a:custGeom>
              <a:rect b="b" l="l" r="r" t="t"/>
              <a:pathLst>
                <a:path extrusionOk="0" h="69" w="1854">
                  <a:moveTo>
                    <a:pt x="1" y="1"/>
                  </a:moveTo>
                  <a:lnTo>
                    <a:pt x="1" y="68"/>
                  </a:lnTo>
                  <a:lnTo>
                    <a:pt x="1854" y="68"/>
                  </a:lnTo>
                  <a:lnTo>
                    <a:pt x="185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5"/>
            <p:cNvSpPr/>
            <p:nvPr/>
          </p:nvSpPr>
          <p:spPr>
            <a:xfrm>
              <a:off x="3378345" y="1904079"/>
              <a:ext cx="497803" cy="285630"/>
            </a:xfrm>
            <a:custGeom>
              <a:rect b="b" l="l" r="r" t="t"/>
              <a:pathLst>
                <a:path extrusionOk="0" h="1268" w="2210">
                  <a:moveTo>
                    <a:pt x="1098" y="1"/>
                  </a:moveTo>
                  <a:lnTo>
                    <a:pt x="965" y="163"/>
                  </a:lnTo>
                  <a:lnTo>
                    <a:pt x="817" y="326"/>
                  </a:lnTo>
                  <a:lnTo>
                    <a:pt x="253" y="956"/>
                  </a:lnTo>
                  <a:lnTo>
                    <a:pt x="1" y="1237"/>
                  </a:lnTo>
                  <a:lnTo>
                    <a:pt x="253" y="1230"/>
                  </a:lnTo>
                  <a:lnTo>
                    <a:pt x="965" y="408"/>
                  </a:lnTo>
                  <a:lnTo>
                    <a:pt x="1098" y="245"/>
                  </a:lnTo>
                  <a:lnTo>
                    <a:pt x="1112" y="245"/>
                  </a:lnTo>
                  <a:lnTo>
                    <a:pt x="1255" y="408"/>
                  </a:lnTo>
                  <a:lnTo>
                    <a:pt x="1957" y="1230"/>
                  </a:lnTo>
                  <a:lnTo>
                    <a:pt x="1980" y="1260"/>
                  </a:lnTo>
                  <a:lnTo>
                    <a:pt x="2210" y="1267"/>
                  </a:lnTo>
                  <a:lnTo>
                    <a:pt x="2210" y="1267"/>
                  </a:lnTo>
                  <a:lnTo>
                    <a:pt x="1957" y="979"/>
                  </a:lnTo>
                  <a:lnTo>
                    <a:pt x="1424" y="364"/>
                  </a:lnTo>
                  <a:lnTo>
                    <a:pt x="1255" y="163"/>
                  </a:lnTo>
                  <a:lnTo>
                    <a:pt x="111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5"/>
            <p:cNvSpPr/>
            <p:nvPr/>
          </p:nvSpPr>
          <p:spPr>
            <a:xfrm>
              <a:off x="3628824" y="2172591"/>
              <a:ext cx="43924" cy="40322"/>
            </a:xfrm>
            <a:custGeom>
              <a:rect b="b" l="l" r="r" t="t"/>
              <a:pathLst>
                <a:path extrusionOk="0" h="179" w="195">
                  <a:moveTo>
                    <a:pt x="0" y="0"/>
                  </a:moveTo>
                  <a:lnTo>
                    <a:pt x="0" y="178"/>
                  </a:lnTo>
                  <a:lnTo>
                    <a:pt x="194" y="178"/>
                  </a:lnTo>
                  <a:lnTo>
                    <a:pt x="194" y="98"/>
                  </a:lnTo>
                  <a:cubicBezTo>
                    <a:pt x="171" y="61"/>
                    <a:pt x="150" y="24"/>
                    <a:pt x="112"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5"/>
            <p:cNvSpPr/>
            <p:nvPr/>
          </p:nvSpPr>
          <p:spPr>
            <a:xfrm>
              <a:off x="3608776" y="2164481"/>
              <a:ext cx="17119" cy="5181"/>
            </a:xfrm>
            <a:custGeom>
              <a:rect b="b" l="l" r="r" t="t"/>
              <a:pathLst>
                <a:path extrusionOk="0" h="23" w="76">
                  <a:moveTo>
                    <a:pt x="75" y="1"/>
                  </a:moveTo>
                  <a:cubicBezTo>
                    <a:pt x="54" y="8"/>
                    <a:pt x="24" y="8"/>
                    <a:pt x="0" y="22"/>
                  </a:cubicBezTo>
                  <a:lnTo>
                    <a:pt x="75" y="22"/>
                  </a:lnTo>
                  <a:lnTo>
                    <a:pt x="75" y="1"/>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5"/>
            <p:cNvSpPr/>
            <p:nvPr/>
          </p:nvSpPr>
          <p:spPr>
            <a:xfrm>
              <a:off x="3628824" y="2261119"/>
              <a:ext cx="43924" cy="41898"/>
            </a:xfrm>
            <a:custGeom>
              <a:rect b="b" l="l" r="r" t="t"/>
              <a:pathLst>
                <a:path extrusionOk="0" h="186" w="195">
                  <a:moveTo>
                    <a:pt x="0" y="0"/>
                  </a:moveTo>
                  <a:lnTo>
                    <a:pt x="0" y="185"/>
                  </a:lnTo>
                  <a:lnTo>
                    <a:pt x="194" y="185"/>
                  </a:lnTo>
                  <a:lnTo>
                    <a:pt x="194" y="0"/>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5"/>
            <p:cNvSpPr/>
            <p:nvPr/>
          </p:nvSpPr>
          <p:spPr>
            <a:xfrm>
              <a:off x="3583999" y="2261119"/>
              <a:ext cx="41896" cy="41898"/>
            </a:xfrm>
            <a:custGeom>
              <a:rect b="b" l="l" r="r" t="t"/>
              <a:pathLst>
                <a:path extrusionOk="0" h="186" w="186">
                  <a:moveTo>
                    <a:pt x="0" y="0"/>
                  </a:moveTo>
                  <a:lnTo>
                    <a:pt x="0" y="185"/>
                  </a:lnTo>
                  <a:lnTo>
                    <a:pt x="185" y="185"/>
                  </a:lnTo>
                  <a:lnTo>
                    <a:pt x="185" y="0"/>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5"/>
            <p:cNvSpPr/>
            <p:nvPr/>
          </p:nvSpPr>
          <p:spPr>
            <a:xfrm>
              <a:off x="3583999" y="2172591"/>
              <a:ext cx="41896" cy="40322"/>
            </a:xfrm>
            <a:custGeom>
              <a:rect b="b" l="l" r="r" t="t"/>
              <a:pathLst>
                <a:path extrusionOk="0" h="179" w="186">
                  <a:moveTo>
                    <a:pt x="75" y="0"/>
                  </a:moveTo>
                  <a:cubicBezTo>
                    <a:pt x="45" y="24"/>
                    <a:pt x="14" y="61"/>
                    <a:pt x="0" y="98"/>
                  </a:cubicBezTo>
                  <a:lnTo>
                    <a:pt x="0" y="178"/>
                  </a:lnTo>
                  <a:lnTo>
                    <a:pt x="185" y="178"/>
                  </a:lnTo>
                  <a:lnTo>
                    <a:pt x="185" y="0"/>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5"/>
            <p:cNvSpPr/>
            <p:nvPr/>
          </p:nvSpPr>
          <p:spPr>
            <a:xfrm>
              <a:off x="3628824" y="2217868"/>
              <a:ext cx="43924" cy="40322"/>
            </a:xfrm>
            <a:custGeom>
              <a:rect b="b" l="l" r="r" t="t"/>
              <a:pathLst>
                <a:path extrusionOk="0" h="179" w="195">
                  <a:moveTo>
                    <a:pt x="0" y="0"/>
                  </a:moveTo>
                  <a:lnTo>
                    <a:pt x="0" y="178"/>
                  </a:lnTo>
                  <a:lnTo>
                    <a:pt x="194" y="178"/>
                  </a:lnTo>
                  <a:lnTo>
                    <a:pt x="194" y="0"/>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5"/>
            <p:cNvSpPr/>
            <p:nvPr/>
          </p:nvSpPr>
          <p:spPr>
            <a:xfrm>
              <a:off x="3583999" y="2217868"/>
              <a:ext cx="41896" cy="40322"/>
            </a:xfrm>
            <a:custGeom>
              <a:rect b="b" l="l" r="r" t="t"/>
              <a:pathLst>
                <a:path extrusionOk="0" h="179" w="186">
                  <a:moveTo>
                    <a:pt x="0" y="0"/>
                  </a:moveTo>
                  <a:lnTo>
                    <a:pt x="0" y="178"/>
                  </a:lnTo>
                  <a:lnTo>
                    <a:pt x="185" y="178"/>
                  </a:lnTo>
                  <a:lnTo>
                    <a:pt x="185" y="0"/>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a:off x="3628824" y="2164481"/>
              <a:ext cx="18696" cy="5181"/>
            </a:xfrm>
            <a:custGeom>
              <a:rect b="b" l="l" r="r" t="t"/>
              <a:pathLst>
                <a:path extrusionOk="0" h="23" w="83">
                  <a:moveTo>
                    <a:pt x="0" y="1"/>
                  </a:moveTo>
                  <a:lnTo>
                    <a:pt x="0" y="22"/>
                  </a:lnTo>
                  <a:lnTo>
                    <a:pt x="82" y="22"/>
                  </a:lnTo>
                  <a:cubicBezTo>
                    <a:pt x="61" y="8"/>
                    <a:pt x="31" y="8"/>
                    <a:pt x="0"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p:nvPr/>
          </p:nvSpPr>
          <p:spPr>
            <a:xfrm>
              <a:off x="3580620" y="2206155"/>
              <a:ext cx="225" cy="96862"/>
            </a:xfrm>
            <a:custGeom>
              <a:rect b="b" l="l" r="r" t="t"/>
              <a:pathLst>
                <a:path extrusionOk="0" h="430" w="1">
                  <a:moveTo>
                    <a:pt x="1" y="429"/>
                  </a:moveTo>
                  <a:lnTo>
                    <a:pt x="1" y="429"/>
                  </a:lnTo>
                  <a:lnTo>
                    <a:pt x="1" y="244"/>
                  </a:lnTo>
                  <a:lnTo>
                    <a:pt x="1" y="244"/>
                  </a:lnTo>
                  <a:lnTo>
                    <a:pt x="1" y="29"/>
                  </a:lnTo>
                  <a:lnTo>
                    <a:pt x="1" y="29"/>
                  </a:lnTo>
                  <a:lnTo>
                    <a:pt x="1" y="1"/>
                  </a:lnTo>
                  <a:lnTo>
                    <a:pt x="1" y="29"/>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5"/>
            <p:cNvSpPr/>
            <p:nvPr/>
          </p:nvSpPr>
          <p:spPr>
            <a:xfrm>
              <a:off x="3674099" y="2206155"/>
              <a:ext cx="1802" cy="96862"/>
            </a:xfrm>
            <a:custGeom>
              <a:rect b="b" l="l" r="r" t="t"/>
              <a:pathLst>
                <a:path extrusionOk="0" h="430" w="8">
                  <a:moveTo>
                    <a:pt x="0" y="1"/>
                  </a:moveTo>
                  <a:lnTo>
                    <a:pt x="0" y="52"/>
                  </a:lnTo>
                  <a:lnTo>
                    <a:pt x="0" y="230"/>
                  </a:lnTo>
                  <a:lnTo>
                    <a:pt x="0" y="237"/>
                  </a:lnTo>
                  <a:lnTo>
                    <a:pt x="0" y="429"/>
                  </a:lnTo>
                  <a:lnTo>
                    <a:pt x="7" y="429"/>
                  </a:lnTo>
                  <a:lnTo>
                    <a:pt x="7" y="29"/>
                  </a:lnTo>
                  <a:cubicBezTo>
                    <a:pt x="7" y="22"/>
                    <a:pt x="7" y="15"/>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5"/>
            <p:cNvSpPr/>
            <p:nvPr/>
          </p:nvSpPr>
          <p:spPr>
            <a:xfrm>
              <a:off x="3625670" y="2164481"/>
              <a:ext cx="225" cy="5181"/>
            </a:xfrm>
            <a:custGeom>
              <a:rect b="b" l="l" r="r" t="t"/>
              <a:pathLst>
                <a:path extrusionOk="0" h="23" w="1">
                  <a:moveTo>
                    <a:pt x="0" y="22"/>
                  </a:moveTo>
                  <a:lnTo>
                    <a:pt x="0" y="22"/>
                  </a:lnTo>
                  <a:lnTo>
                    <a:pt x="0" y="22"/>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p:nvPr/>
          </p:nvSpPr>
          <p:spPr>
            <a:xfrm>
              <a:off x="3628824" y="2164481"/>
              <a:ext cx="225" cy="5181"/>
            </a:xfrm>
            <a:custGeom>
              <a:rect b="b" l="l" r="r" t="t"/>
              <a:pathLst>
                <a:path extrusionOk="0" h="23" w="1">
                  <a:moveTo>
                    <a:pt x="0" y="22"/>
                  </a:moveTo>
                  <a:lnTo>
                    <a:pt x="0" y="22"/>
                  </a:lnTo>
                  <a:lnTo>
                    <a:pt x="0" y="22"/>
                  </a:lnTo>
                  <a:lnTo>
                    <a:pt x="0" y="1"/>
                  </a:lnTo>
                  <a:lnTo>
                    <a:pt x="0"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5"/>
            <p:cNvSpPr/>
            <p:nvPr/>
          </p:nvSpPr>
          <p:spPr>
            <a:xfrm>
              <a:off x="3625670" y="2164481"/>
              <a:ext cx="3379" cy="5181"/>
            </a:xfrm>
            <a:custGeom>
              <a:rect b="b" l="l" r="r" t="t"/>
              <a:pathLst>
                <a:path extrusionOk="0" h="23" w="15">
                  <a:moveTo>
                    <a:pt x="0" y="1"/>
                  </a:moveTo>
                  <a:lnTo>
                    <a:pt x="0" y="22"/>
                  </a:lnTo>
                  <a:lnTo>
                    <a:pt x="14" y="22"/>
                  </a:lnTo>
                  <a:lnTo>
                    <a:pt x="1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5"/>
            <p:cNvSpPr/>
            <p:nvPr/>
          </p:nvSpPr>
          <p:spPr>
            <a:xfrm>
              <a:off x="3583999" y="2216292"/>
              <a:ext cx="41896" cy="1802"/>
            </a:xfrm>
            <a:custGeom>
              <a:rect b="b" l="l" r="r" t="t"/>
              <a:pathLst>
                <a:path extrusionOk="0" h="8" w="186">
                  <a:moveTo>
                    <a:pt x="0" y="0"/>
                  </a:moveTo>
                  <a:lnTo>
                    <a:pt x="0" y="7"/>
                  </a:lnTo>
                  <a:lnTo>
                    <a:pt x="185" y="7"/>
                  </a:lnTo>
                  <a:lnTo>
                    <a:pt x="18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5"/>
            <p:cNvSpPr/>
            <p:nvPr/>
          </p:nvSpPr>
          <p:spPr>
            <a:xfrm>
              <a:off x="3580620" y="2194666"/>
              <a:ext cx="3604" cy="18246"/>
            </a:xfrm>
            <a:custGeom>
              <a:rect b="b" l="l" r="r" t="t"/>
              <a:pathLst>
                <a:path extrusionOk="0" h="81" w="16">
                  <a:moveTo>
                    <a:pt x="15" y="0"/>
                  </a:moveTo>
                  <a:cubicBezTo>
                    <a:pt x="8" y="14"/>
                    <a:pt x="1" y="36"/>
                    <a:pt x="1" y="52"/>
                  </a:cubicBezTo>
                  <a:lnTo>
                    <a:pt x="1" y="80"/>
                  </a:lnTo>
                  <a:lnTo>
                    <a:pt x="15" y="80"/>
                  </a:lnTo>
                  <a:lnTo>
                    <a:pt x="1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5"/>
            <p:cNvSpPr/>
            <p:nvPr/>
          </p:nvSpPr>
          <p:spPr>
            <a:xfrm>
              <a:off x="3607199" y="2169437"/>
              <a:ext cx="18696" cy="225"/>
            </a:xfrm>
            <a:custGeom>
              <a:rect b="b" l="l" r="r" t="t"/>
              <a:pathLst>
                <a:path extrusionOk="0" h="1" w="83">
                  <a:moveTo>
                    <a:pt x="0" y="0"/>
                  </a:moveTo>
                  <a:lnTo>
                    <a:pt x="82" y="0"/>
                  </a:lnTo>
                  <a:lnTo>
                    <a:pt x="82" y="0"/>
                  </a:lnTo>
                  <a:lnTo>
                    <a:pt x="7"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5"/>
            <p:cNvSpPr/>
            <p:nvPr/>
          </p:nvSpPr>
          <p:spPr>
            <a:xfrm>
              <a:off x="3600667" y="2172591"/>
              <a:ext cx="25228" cy="225"/>
            </a:xfrm>
            <a:custGeom>
              <a:rect b="b" l="l" r="r" t="t"/>
              <a:pathLst>
                <a:path extrusionOk="0" h="1" w="112">
                  <a:moveTo>
                    <a:pt x="1" y="0"/>
                  </a:moveTo>
                  <a:lnTo>
                    <a:pt x="111" y="0"/>
                  </a:lnTo>
                  <a:lnTo>
                    <a:pt x="111" y="0"/>
                  </a:lnTo>
                  <a:lnTo>
                    <a:pt x="8"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5"/>
            <p:cNvSpPr/>
            <p:nvPr/>
          </p:nvSpPr>
          <p:spPr>
            <a:xfrm>
              <a:off x="3602244" y="2169437"/>
              <a:ext cx="23651" cy="3379"/>
            </a:xfrm>
            <a:custGeom>
              <a:rect b="b" l="l" r="r" t="t"/>
              <a:pathLst>
                <a:path extrusionOk="0" h="15" w="105">
                  <a:moveTo>
                    <a:pt x="22" y="0"/>
                  </a:moveTo>
                  <a:cubicBezTo>
                    <a:pt x="15" y="7"/>
                    <a:pt x="8" y="7"/>
                    <a:pt x="1" y="14"/>
                  </a:cubicBezTo>
                  <a:lnTo>
                    <a:pt x="104" y="14"/>
                  </a:lnTo>
                  <a:lnTo>
                    <a:pt x="104" y="7"/>
                  </a:lnTo>
                  <a:lnTo>
                    <a:pt x="10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5"/>
            <p:cNvSpPr/>
            <p:nvPr/>
          </p:nvSpPr>
          <p:spPr>
            <a:xfrm>
              <a:off x="3625670" y="2169437"/>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5"/>
            <p:cNvSpPr/>
            <p:nvPr/>
          </p:nvSpPr>
          <p:spPr>
            <a:xfrm>
              <a:off x="3625670" y="2172591"/>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5"/>
            <p:cNvSpPr/>
            <p:nvPr/>
          </p:nvSpPr>
          <p:spPr>
            <a:xfrm>
              <a:off x="3625670" y="2171014"/>
              <a:ext cx="225" cy="1802"/>
            </a:xfrm>
            <a:custGeom>
              <a:rect b="b" l="l" r="r" t="t"/>
              <a:pathLst>
                <a:path extrusionOk="0" h="8" w="1">
                  <a:moveTo>
                    <a:pt x="0" y="7"/>
                  </a:moveTo>
                  <a:lnTo>
                    <a:pt x="0" y="7"/>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5"/>
            <p:cNvSpPr/>
            <p:nvPr/>
          </p:nvSpPr>
          <p:spPr>
            <a:xfrm>
              <a:off x="3625670" y="2169437"/>
              <a:ext cx="225" cy="3379"/>
            </a:xfrm>
            <a:custGeom>
              <a:rect b="b" l="l" r="r" t="t"/>
              <a:pathLst>
                <a:path extrusionOk="0" h="15" w="1">
                  <a:moveTo>
                    <a:pt x="0" y="7"/>
                  </a:moveTo>
                  <a:lnTo>
                    <a:pt x="0" y="14"/>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5"/>
            <p:cNvSpPr/>
            <p:nvPr/>
          </p:nvSpPr>
          <p:spPr>
            <a:xfrm>
              <a:off x="3628824" y="2216292"/>
              <a:ext cx="42347" cy="1802"/>
            </a:xfrm>
            <a:custGeom>
              <a:rect b="b" l="l" r="r" t="t"/>
              <a:pathLst>
                <a:path extrusionOk="0" h="8" w="188">
                  <a:moveTo>
                    <a:pt x="0" y="0"/>
                  </a:moveTo>
                  <a:lnTo>
                    <a:pt x="0" y="7"/>
                  </a:lnTo>
                  <a:lnTo>
                    <a:pt x="187" y="7"/>
                  </a:lnTo>
                  <a:lnTo>
                    <a:pt x="187"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5"/>
            <p:cNvSpPr/>
            <p:nvPr/>
          </p:nvSpPr>
          <p:spPr>
            <a:xfrm>
              <a:off x="3672522" y="2194666"/>
              <a:ext cx="1802" cy="18246"/>
            </a:xfrm>
            <a:custGeom>
              <a:rect b="b" l="l" r="r" t="t"/>
              <a:pathLst>
                <a:path extrusionOk="0" h="81" w="8">
                  <a:moveTo>
                    <a:pt x="0" y="0"/>
                  </a:moveTo>
                  <a:lnTo>
                    <a:pt x="0" y="80"/>
                  </a:lnTo>
                  <a:lnTo>
                    <a:pt x="7" y="80"/>
                  </a:lnTo>
                  <a:lnTo>
                    <a:pt x="7" y="52"/>
                  </a:lnTo>
                  <a:cubicBezTo>
                    <a:pt x="7" y="36"/>
                    <a:pt x="7" y="14"/>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5"/>
            <p:cNvSpPr/>
            <p:nvPr/>
          </p:nvSpPr>
          <p:spPr>
            <a:xfrm>
              <a:off x="3628824" y="2169437"/>
              <a:ext cx="20272" cy="225"/>
            </a:xfrm>
            <a:custGeom>
              <a:rect b="b" l="l" r="r" t="t"/>
              <a:pathLst>
                <a:path extrusionOk="0" h="1" w="90">
                  <a:moveTo>
                    <a:pt x="0" y="0"/>
                  </a:moveTo>
                  <a:lnTo>
                    <a:pt x="0" y="0"/>
                  </a:lnTo>
                  <a:lnTo>
                    <a:pt x="89" y="0"/>
                  </a:lnTo>
                  <a:lnTo>
                    <a:pt x="8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5"/>
            <p:cNvSpPr/>
            <p:nvPr/>
          </p:nvSpPr>
          <p:spPr>
            <a:xfrm>
              <a:off x="3628824" y="2172591"/>
              <a:ext cx="25453" cy="225"/>
            </a:xfrm>
            <a:custGeom>
              <a:rect b="b" l="l" r="r" t="t"/>
              <a:pathLst>
                <a:path extrusionOk="0" h="1" w="113">
                  <a:moveTo>
                    <a:pt x="0" y="0"/>
                  </a:moveTo>
                  <a:lnTo>
                    <a:pt x="0" y="0"/>
                  </a:lnTo>
                  <a:lnTo>
                    <a:pt x="112" y="0"/>
                  </a:lnTo>
                  <a:lnTo>
                    <a:pt x="10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5"/>
            <p:cNvSpPr/>
            <p:nvPr/>
          </p:nvSpPr>
          <p:spPr>
            <a:xfrm>
              <a:off x="3628824" y="2169437"/>
              <a:ext cx="23876" cy="3379"/>
            </a:xfrm>
            <a:custGeom>
              <a:rect b="b" l="l" r="r" t="t"/>
              <a:pathLst>
                <a:path extrusionOk="0" h="15" w="106">
                  <a:moveTo>
                    <a:pt x="0" y="0"/>
                  </a:moveTo>
                  <a:lnTo>
                    <a:pt x="0" y="7"/>
                  </a:lnTo>
                  <a:lnTo>
                    <a:pt x="0" y="14"/>
                  </a:lnTo>
                  <a:lnTo>
                    <a:pt x="105" y="14"/>
                  </a:lnTo>
                  <a:cubicBezTo>
                    <a:pt x="105" y="7"/>
                    <a:pt x="98" y="7"/>
                    <a:pt x="8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5"/>
            <p:cNvSpPr/>
            <p:nvPr/>
          </p:nvSpPr>
          <p:spPr>
            <a:xfrm>
              <a:off x="3625670" y="2172591"/>
              <a:ext cx="225" cy="40322"/>
            </a:xfrm>
            <a:custGeom>
              <a:rect b="b" l="l" r="r" t="t"/>
              <a:pathLst>
                <a:path extrusionOk="0" h="179" w="1">
                  <a:moveTo>
                    <a:pt x="0" y="0"/>
                  </a:moveTo>
                  <a:lnTo>
                    <a:pt x="0" y="178"/>
                  </a:lnTo>
                  <a:lnTo>
                    <a:pt x="0" y="178"/>
                  </a:lnTo>
                  <a:lnTo>
                    <a:pt x="0" y="178"/>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5"/>
            <p:cNvSpPr/>
            <p:nvPr/>
          </p:nvSpPr>
          <p:spPr>
            <a:xfrm>
              <a:off x="3628824" y="2172591"/>
              <a:ext cx="225" cy="40322"/>
            </a:xfrm>
            <a:custGeom>
              <a:rect b="b" l="l" r="r" t="t"/>
              <a:pathLst>
                <a:path extrusionOk="0" h="179" w="1">
                  <a:moveTo>
                    <a:pt x="0" y="0"/>
                  </a:moveTo>
                  <a:lnTo>
                    <a:pt x="0" y="178"/>
                  </a:lnTo>
                  <a:lnTo>
                    <a:pt x="0" y="178"/>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5"/>
            <p:cNvSpPr/>
            <p:nvPr/>
          </p:nvSpPr>
          <p:spPr>
            <a:xfrm>
              <a:off x="3628824" y="2216292"/>
              <a:ext cx="225" cy="1802"/>
            </a:xfrm>
            <a:custGeom>
              <a:rect b="b" l="l" r="r" t="t"/>
              <a:pathLst>
                <a:path extrusionOk="0" h="8" w="1">
                  <a:moveTo>
                    <a:pt x="0" y="7"/>
                  </a:moveTo>
                  <a:lnTo>
                    <a:pt x="0" y="7"/>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5"/>
            <p:cNvSpPr/>
            <p:nvPr/>
          </p:nvSpPr>
          <p:spPr>
            <a:xfrm>
              <a:off x="3625670" y="2172591"/>
              <a:ext cx="3379" cy="40322"/>
            </a:xfrm>
            <a:custGeom>
              <a:rect b="b" l="l" r="r" t="t"/>
              <a:pathLst>
                <a:path extrusionOk="0" h="179" w="15">
                  <a:moveTo>
                    <a:pt x="0" y="0"/>
                  </a:moveTo>
                  <a:lnTo>
                    <a:pt x="0" y="178"/>
                  </a:lnTo>
                  <a:lnTo>
                    <a:pt x="14" y="178"/>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5"/>
            <p:cNvSpPr/>
            <p:nvPr/>
          </p:nvSpPr>
          <p:spPr>
            <a:xfrm>
              <a:off x="3628824" y="2172591"/>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5"/>
            <p:cNvSpPr/>
            <p:nvPr/>
          </p:nvSpPr>
          <p:spPr>
            <a:xfrm>
              <a:off x="3628824" y="2171014"/>
              <a:ext cx="225" cy="1802"/>
            </a:xfrm>
            <a:custGeom>
              <a:rect b="b" l="l" r="r" t="t"/>
              <a:pathLst>
                <a:path extrusionOk="0" h="8" w="1">
                  <a:moveTo>
                    <a:pt x="0" y="7"/>
                  </a:moveTo>
                  <a:lnTo>
                    <a:pt x="0" y="7"/>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5"/>
            <p:cNvSpPr/>
            <p:nvPr/>
          </p:nvSpPr>
          <p:spPr>
            <a:xfrm>
              <a:off x="3628824" y="2169437"/>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5"/>
            <p:cNvSpPr/>
            <p:nvPr/>
          </p:nvSpPr>
          <p:spPr>
            <a:xfrm>
              <a:off x="3628824" y="2169437"/>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5"/>
            <p:cNvSpPr/>
            <p:nvPr/>
          </p:nvSpPr>
          <p:spPr>
            <a:xfrm>
              <a:off x="3628824" y="2169437"/>
              <a:ext cx="225" cy="1802"/>
            </a:xfrm>
            <a:custGeom>
              <a:rect b="b" l="l" r="r" t="t"/>
              <a:pathLst>
                <a:path extrusionOk="0" h="8" w="1">
                  <a:moveTo>
                    <a:pt x="0" y="0"/>
                  </a:moveTo>
                  <a:lnTo>
                    <a:pt x="0" y="7"/>
                  </a:ln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5"/>
            <p:cNvSpPr/>
            <p:nvPr/>
          </p:nvSpPr>
          <p:spPr>
            <a:xfrm>
              <a:off x="3628824" y="2169437"/>
              <a:ext cx="225" cy="1802"/>
            </a:xfrm>
            <a:custGeom>
              <a:rect b="b" l="l" r="r" t="t"/>
              <a:pathLst>
                <a:path extrusionOk="0" h="8" w="1">
                  <a:moveTo>
                    <a:pt x="0" y="7"/>
                  </a:moveTo>
                  <a:lnTo>
                    <a:pt x="0" y="7"/>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5"/>
            <p:cNvSpPr/>
            <p:nvPr/>
          </p:nvSpPr>
          <p:spPr>
            <a:xfrm>
              <a:off x="3628824" y="2172591"/>
              <a:ext cx="225" cy="225"/>
            </a:xfrm>
            <a:custGeom>
              <a:rect b="b" l="l" r="r" t="t"/>
              <a:pathLst>
                <a:path extrusionOk="0" h="1" w="1">
                  <a:moveTo>
                    <a:pt x="0" y="0"/>
                  </a:moveTo>
                  <a:lnTo>
                    <a:pt x="0" y="0"/>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5"/>
            <p:cNvSpPr/>
            <p:nvPr/>
          </p:nvSpPr>
          <p:spPr>
            <a:xfrm>
              <a:off x="3628824" y="2171014"/>
              <a:ext cx="225" cy="1802"/>
            </a:xfrm>
            <a:custGeom>
              <a:rect b="b" l="l" r="r" t="t"/>
              <a:pathLst>
                <a:path extrusionOk="0" h="8" w="1">
                  <a:moveTo>
                    <a:pt x="0" y="0"/>
                  </a:moveTo>
                  <a:lnTo>
                    <a:pt x="0" y="7"/>
                  </a:ln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5"/>
            <p:cNvSpPr/>
            <p:nvPr/>
          </p:nvSpPr>
          <p:spPr>
            <a:xfrm>
              <a:off x="3628824" y="2171014"/>
              <a:ext cx="225" cy="1802"/>
            </a:xfrm>
            <a:custGeom>
              <a:rect b="b" l="l" r="r" t="t"/>
              <a:pathLst>
                <a:path extrusionOk="0" h="8" w="1">
                  <a:moveTo>
                    <a:pt x="0" y="7"/>
                  </a:moveTo>
                  <a:lnTo>
                    <a:pt x="0" y="7"/>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5"/>
            <p:cNvSpPr/>
            <p:nvPr/>
          </p:nvSpPr>
          <p:spPr>
            <a:xfrm>
              <a:off x="3625670" y="2169437"/>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5"/>
            <p:cNvSpPr/>
            <p:nvPr/>
          </p:nvSpPr>
          <p:spPr>
            <a:xfrm>
              <a:off x="3625670" y="2172591"/>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5"/>
            <p:cNvSpPr/>
            <p:nvPr/>
          </p:nvSpPr>
          <p:spPr>
            <a:xfrm>
              <a:off x="3625670" y="2169437"/>
              <a:ext cx="225" cy="3379"/>
            </a:xfrm>
            <a:custGeom>
              <a:rect b="b" l="l" r="r" t="t"/>
              <a:pathLst>
                <a:path extrusionOk="0" h="15" w="1">
                  <a:moveTo>
                    <a:pt x="0" y="14"/>
                  </a:moveTo>
                  <a:lnTo>
                    <a:pt x="0" y="14"/>
                  </a:lnTo>
                  <a:lnTo>
                    <a:pt x="0" y="7"/>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5"/>
            <p:cNvSpPr/>
            <p:nvPr/>
          </p:nvSpPr>
          <p:spPr>
            <a:xfrm>
              <a:off x="3625670" y="2169437"/>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5"/>
            <p:cNvSpPr/>
            <p:nvPr/>
          </p:nvSpPr>
          <p:spPr>
            <a:xfrm>
              <a:off x="3628824" y="2169437"/>
              <a:ext cx="225" cy="225"/>
            </a:xfrm>
            <a:custGeom>
              <a:rect b="b" l="l" r="r" t="t"/>
              <a:pathLst>
                <a:path extrusionOk="0" h="1" w="1">
                  <a:moveTo>
                    <a:pt x="0" y="0"/>
                  </a:moveTo>
                  <a:lnTo>
                    <a:pt x="0" y="0"/>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5"/>
            <p:cNvSpPr/>
            <p:nvPr/>
          </p:nvSpPr>
          <p:spPr>
            <a:xfrm>
              <a:off x="3628824" y="2169437"/>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5"/>
            <p:cNvSpPr/>
            <p:nvPr/>
          </p:nvSpPr>
          <p:spPr>
            <a:xfrm>
              <a:off x="3625670" y="2169437"/>
              <a:ext cx="3379" cy="225"/>
            </a:xfrm>
            <a:custGeom>
              <a:rect b="b" l="l" r="r" t="t"/>
              <a:pathLst>
                <a:path extrusionOk="0" h="1" w="15">
                  <a:moveTo>
                    <a:pt x="0" y="0"/>
                  </a:moveTo>
                  <a:lnTo>
                    <a:pt x="14" y="0"/>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5"/>
            <p:cNvSpPr/>
            <p:nvPr/>
          </p:nvSpPr>
          <p:spPr>
            <a:xfrm>
              <a:off x="3628824" y="2169437"/>
              <a:ext cx="225" cy="1802"/>
            </a:xfrm>
            <a:custGeom>
              <a:rect b="b" l="l" r="r" t="t"/>
              <a:pathLst>
                <a:path extrusionOk="0" h="8" w="1">
                  <a:moveTo>
                    <a:pt x="0" y="0"/>
                  </a:move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5"/>
            <p:cNvSpPr/>
            <p:nvPr/>
          </p:nvSpPr>
          <p:spPr>
            <a:xfrm>
              <a:off x="3625670" y="2172591"/>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5"/>
            <p:cNvSpPr/>
            <p:nvPr/>
          </p:nvSpPr>
          <p:spPr>
            <a:xfrm>
              <a:off x="3625670" y="2171014"/>
              <a:ext cx="225" cy="1802"/>
            </a:xfrm>
            <a:custGeom>
              <a:rect b="b" l="l" r="r" t="t"/>
              <a:pathLst>
                <a:path extrusionOk="0" h="8" w="1">
                  <a:moveTo>
                    <a:pt x="0" y="7"/>
                  </a:moveTo>
                  <a:lnTo>
                    <a:pt x="0" y="7"/>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5"/>
            <p:cNvSpPr/>
            <p:nvPr/>
          </p:nvSpPr>
          <p:spPr>
            <a:xfrm>
              <a:off x="3625670" y="2169437"/>
              <a:ext cx="225" cy="3379"/>
            </a:xfrm>
            <a:custGeom>
              <a:rect b="b" l="l" r="r" t="t"/>
              <a:pathLst>
                <a:path extrusionOk="0" h="15" w="1">
                  <a:moveTo>
                    <a:pt x="0" y="7"/>
                  </a:moveTo>
                  <a:lnTo>
                    <a:pt x="0" y="14"/>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5"/>
            <p:cNvSpPr/>
            <p:nvPr/>
          </p:nvSpPr>
          <p:spPr>
            <a:xfrm>
              <a:off x="3628824" y="2172591"/>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5"/>
            <p:cNvSpPr/>
            <p:nvPr/>
          </p:nvSpPr>
          <p:spPr>
            <a:xfrm>
              <a:off x="3628824" y="2169437"/>
              <a:ext cx="225" cy="3379"/>
            </a:xfrm>
            <a:custGeom>
              <a:rect b="b" l="l" r="r" t="t"/>
              <a:pathLst>
                <a:path extrusionOk="0" h="15" w="1">
                  <a:moveTo>
                    <a:pt x="0" y="0"/>
                  </a:moveTo>
                  <a:lnTo>
                    <a:pt x="0" y="0"/>
                  </a:lnTo>
                  <a:lnTo>
                    <a:pt x="0" y="7"/>
                  </a:lnTo>
                  <a:lnTo>
                    <a:pt x="0" y="7"/>
                  </a:lnTo>
                  <a:lnTo>
                    <a:pt x="0" y="14"/>
                  </a:lnTo>
                  <a:lnTo>
                    <a:pt x="0" y="14"/>
                  </a:ln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5"/>
            <p:cNvSpPr/>
            <p:nvPr/>
          </p:nvSpPr>
          <p:spPr>
            <a:xfrm>
              <a:off x="3628824" y="2172591"/>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5"/>
            <p:cNvSpPr/>
            <p:nvPr/>
          </p:nvSpPr>
          <p:spPr>
            <a:xfrm>
              <a:off x="3628824" y="2171014"/>
              <a:ext cx="225" cy="1802"/>
            </a:xfrm>
            <a:custGeom>
              <a:rect b="b" l="l" r="r" t="t"/>
              <a:pathLst>
                <a:path extrusionOk="0" h="8" w="1">
                  <a:moveTo>
                    <a:pt x="0" y="7"/>
                  </a:moveTo>
                  <a:lnTo>
                    <a:pt x="0" y="7"/>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5"/>
            <p:cNvSpPr/>
            <p:nvPr/>
          </p:nvSpPr>
          <p:spPr>
            <a:xfrm>
              <a:off x="3628824" y="2169437"/>
              <a:ext cx="225" cy="1802"/>
            </a:xfrm>
            <a:custGeom>
              <a:rect b="b" l="l" r="r" t="t"/>
              <a:pathLst>
                <a:path extrusionOk="0" h="8" w="1">
                  <a:moveTo>
                    <a:pt x="0" y="0"/>
                  </a:move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5"/>
            <p:cNvSpPr/>
            <p:nvPr/>
          </p:nvSpPr>
          <p:spPr>
            <a:xfrm>
              <a:off x="3628824" y="2172591"/>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5"/>
            <p:cNvSpPr/>
            <p:nvPr/>
          </p:nvSpPr>
          <p:spPr>
            <a:xfrm>
              <a:off x="3628824" y="2169437"/>
              <a:ext cx="225" cy="3379"/>
            </a:xfrm>
            <a:custGeom>
              <a:rect b="b" l="l" r="r" t="t"/>
              <a:pathLst>
                <a:path extrusionOk="0" h="15" w="1">
                  <a:moveTo>
                    <a:pt x="0" y="0"/>
                  </a:moveTo>
                  <a:lnTo>
                    <a:pt x="0" y="14"/>
                  </a:lnTo>
                  <a:lnTo>
                    <a:pt x="0" y="14"/>
                  </a:ln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5"/>
            <p:cNvSpPr/>
            <p:nvPr/>
          </p:nvSpPr>
          <p:spPr>
            <a:xfrm>
              <a:off x="3625670" y="2172591"/>
              <a:ext cx="3379" cy="225"/>
            </a:xfrm>
            <a:custGeom>
              <a:rect b="b" l="l" r="r" t="t"/>
              <a:pathLst>
                <a:path extrusionOk="0" h="1" w="15">
                  <a:moveTo>
                    <a:pt x="0" y="0"/>
                  </a:moveTo>
                  <a:lnTo>
                    <a:pt x="14" y="0"/>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5"/>
            <p:cNvSpPr/>
            <p:nvPr/>
          </p:nvSpPr>
          <p:spPr>
            <a:xfrm>
              <a:off x="3625670" y="2169437"/>
              <a:ext cx="3379" cy="3379"/>
            </a:xfrm>
            <a:custGeom>
              <a:rect b="b" l="l" r="r" t="t"/>
              <a:pathLst>
                <a:path extrusionOk="0" h="15" w="15">
                  <a:moveTo>
                    <a:pt x="0" y="0"/>
                  </a:moveTo>
                  <a:lnTo>
                    <a:pt x="0" y="14"/>
                  </a:lnTo>
                  <a:lnTo>
                    <a:pt x="14" y="14"/>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5"/>
            <p:cNvSpPr/>
            <p:nvPr/>
          </p:nvSpPr>
          <p:spPr>
            <a:xfrm>
              <a:off x="3583999" y="2212687"/>
              <a:ext cx="41896" cy="2253"/>
            </a:xfrm>
            <a:custGeom>
              <a:rect b="b" l="l" r="r" t="t"/>
              <a:pathLst>
                <a:path extrusionOk="0" h="10" w="186">
                  <a:moveTo>
                    <a:pt x="0" y="0"/>
                  </a:moveTo>
                  <a:lnTo>
                    <a:pt x="0" y="9"/>
                  </a:lnTo>
                  <a:lnTo>
                    <a:pt x="185" y="9"/>
                  </a:lnTo>
                  <a:lnTo>
                    <a:pt x="18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5"/>
            <p:cNvSpPr/>
            <p:nvPr/>
          </p:nvSpPr>
          <p:spPr>
            <a:xfrm>
              <a:off x="3580620" y="2217868"/>
              <a:ext cx="3604" cy="40322"/>
            </a:xfrm>
            <a:custGeom>
              <a:rect b="b" l="l" r="r" t="t"/>
              <a:pathLst>
                <a:path extrusionOk="0" h="179" w="16">
                  <a:moveTo>
                    <a:pt x="1" y="0"/>
                  </a:moveTo>
                  <a:lnTo>
                    <a:pt x="1" y="178"/>
                  </a:lnTo>
                  <a:lnTo>
                    <a:pt x="15" y="178"/>
                  </a:lnTo>
                  <a:lnTo>
                    <a:pt x="1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5"/>
            <p:cNvSpPr/>
            <p:nvPr/>
          </p:nvSpPr>
          <p:spPr>
            <a:xfrm>
              <a:off x="3580620" y="2212687"/>
              <a:ext cx="45275" cy="5406"/>
            </a:xfrm>
            <a:custGeom>
              <a:rect b="b" l="l" r="r" t="t"/>
              <a:pathLst>
                <a:path extrusionOk="0" h="24" w="201">
                  <a:moveTo>
                    <a:pt x="1" y="0"/>
                  </a:moveTo>
                  <a:lnTo>
                    <a:pt x="1" y="23"/>
                  </a:lnTo>
                  <a:lnTo>
                    <a:pt x="15" y="23"/>
                  </a:lnTo>
                  <a:lnTo>
                    <a:pt x="15" y="16"/>
                  </a:lnTo>
                  <a:lnTo>
                    <a:pt x="200" y="16"/>
                  </a:lnTo>
                  <a:lnTo>
                    <a:pt x="200" y="9"/>
                  </a:lnTo>
                  <a:lnTo>
                    <a:pt x="15" y="9"/>
                  </a:lnTo>
                  <a:lnTo>
                    <a:pt x="1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5"/>
            <p:cNvSpPr/>
            <p:nvPr/>
          </p:nvSpPr>
          <p:spPr>
            <a:xfrm>
              <a:off x="3628824" y="2212687"/>
              <a:ext cx="43924" cy="2253"/>
            </a:xfrm>
            <a:custGeom>
              <a:rect b="b" l="l" r="r" t="t"/>
              <a:pathLst>
                <a:path extrusionOk="0" h="10" w="195">
                  <a:moveTo>
                    <a:pt x="0" y="0"/>
                  </a:moveTo>
                  <a:lnTo>
                    <a:pt x="0" y="9"/>
                  </a:lnTo>
                  <a:lnTo>
                    <a:pt x="194" y="9"/>
                  </a:lnTo>
                  <a:lnTo>
                    <a:pt x="19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5"/>
            <p:cNvSpPr/>
            <p:nvPr/>
          </p:nvSpPr>
          <p:spPr>
            <a:xfrm>
              <a:off x="3670945" y="2217868"/>
              <a:ext cx="3379" cy="40322"/>
            </a:xfrm>
            <a:custGeom>
              <a:rect b="b" l="l" r="r" t="t"/>
              <a:pathLst>
                <a:path extrusionOk="0" h="179" w="15">
                  <a:moveTo>
                    <a:pt x="0" y="0"/>
                  </a:moveTo>
                  <a:lnTo>
                    <a:pt x="0" y="178"/>
                  </a:lnTo>
                  <a:lnTo>
                    <a:pt x="14" y="178"/>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5"/>
            <p:cNvSpPr/>
            <p:nvPr/>
          </p:nvSpPr>
          <p:spPr>
            <a:xfrm>
              <a:off x="3628824" y="2212687"/>
              <a:ext cx="45500" cy="5406"/>
            </a:xfrm>
            <a:custGeom>
              <a:rect b="b" l="l" r="r" t="t"/>
              <a:pathLst>
                <a:path extrusionOk="0" h="24" w="202">
                  <a:moveTo>
                    <a:pt x="194" y="0"/>
                  </a:moveTo>
                  <a:lnTo>
                    <a:pt x="194" y="9"/>
                  </a:lnTo>
                  <a:lnTo>
                    <a:pt x="0" y="9"/>
                  </a:lnTo>
                  <a:lnTo>
                    <a:pt x="0" y="16"/>
                  </a:lnTo>
                  <a:lnTo>
                    <a:pt x="187" y="16"/>
                  </a:lnTo>
                  <a:lnTo>
                    <a:pt x="187" y="23"/>
                  </a:lnTo>
                  <a:lnTo>
                    <a:pt x="201" y="23"/>
                  </a:lnTo>
                  <a:lnTo>
                    <a:pt x="20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5"/>
            <p:cNvSpPr/>
            <p:nvPr/>
          </p:nvSpPr>
          <p:spPr>
            <a:xfrm>
              <a:off x="3628824" y="2212687"/>
              <a:ext cx="225" cy="3829"/>
            </a:xfrm>
            <a:custGeom>
              <a:rect b="b" l="l" r="r" t="t"/>
              <a:pathLst>
                <a:path extrusionOk="0" h="17" w="1">
                  <a:moveTo>
                    <a:pt x="0" y="0"/>
                  </a:moveTo>
                  <a:lnTo>
                    <a:pt x="0" y="9"/>
                  </a:lnTo>
                  <a:lnTo>
                    <a:pt x="0" y="16"/>
                  </a:lnTo>
                  <a:lnTo>
                    <a:pt x="0" y="16"/>
                  </a:lnTo>
                  <a:lnTo>
                    <a:pt x="0" y="9"/>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5"/>
            <p:cNvSpPr/>
            <p:nvPr/>
          </p:nvSpPr>
          <p:spPr>
            <a:xfrm>
              <a:off x="3628824" y="2212687"/>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5"/>
            <p:cNvSpPr/>
            <p:nvPr/>
          </p:nvSpPr>
          <p:spPr>
            <a:xfrm>
              <a:off x="3625670" y="2217868"/>
              <a:ext cx="225" cy="40322"/>
            </a:xfrm>
            <a:custGeom>
              <a:rect b="b" l="l" r="r" t="t"/>
              <a:pathLst>
                <a:path extrusionOk="0" h="179" w="1">
                  <a:moveTo>
                    <a:pt x="0" y="0"/>
                  </a:moveTo>
                  <a:lnTo>
                    <a:pt x="0" y="178"/>
                  </a:lnTo>
                  <a:lnTo>
                    <a:pt x="0" y="178"/>
                  </a:lnTo>
                  <a:lnTo>
                    <a:pt x="0" y="178"/>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5"/>
            <p:cNvSpPr/>
            <p:nvPr/>
          </p:nvSpPr>
          <p:spPr>
            <a:xfrm>
              <a:off x="3625670" y="2212687"/>
              <a:ext cx="225" cy="2253"/>
            </a:xfrm>
            <a:custGeom>
              <a:rect b="b" l="l" r="r" t="t"/>
              <a:pathLst>
                <a:path extrusionOk="0" h="10" w="1">
                  <a:moveTo>
                    <a:pt x="0" y="9"/>
                  </a:moveTo>
                  <a:lnTo>
                    <a:pt x="0" y="9"/>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5"/>
            <p:cNvSpPr/>
            <p:nvPr/>
          </p:nvSpPr>
          <p:spPr>
            <a:xfrm>
              <a:off x="3625670" y="2214715"/>
              <a:ext cx="225" cy="3379"/>
            </a:xfrm>
            <a:custGeom>
              <a:rect b="b" l="l" r="r" t="t"/>
              <a:pathLst>
                <a:path extrusionOk="0" h="15" w="1">
                  <a:moveTo>
                    <a:pt x="0" y="7"/>
                  </a:moveTo>
                  <a:lnTo>
                    <a:pt x="0" y="14"/>
                  </a:lnTo>
                  <a:lnTo>
                    <a:pt x="0" y="14"/>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5"/>
            <p:cNvSpPr/>
            <p:nvPr/>
          </p:nvSpPr>
          <p:spPr>
            <a:xfrm>
              <a:off x="3625670" y="2212687"/>
              <a:ext cx="225" cy="5406"/>
            </a:xfrm>
            <a:custGeom>
              <a:rect b="b" l="l" r="r" t="t"/>
              <a:pathLst>
                <a:path extrusionOk="0" h="24" w="1">
                  <a:moveTo>
                    <a:pt x="0" y="9"/>
                  </a:moveTo>
                  <a:lnTo>
                    <a:pt x="0" y="23"/>
                  </a:lnTo>
                  <a:lnTo>
                    <a:pt x="0" y="23"/>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5"/>
            <p:cNvSpPr/>
            <p:nvPr/>
          </p:nvSpPr>
          <p:spPr>
            <a:xfrm>
              <a:off x="3628824" y="2217868"/>
              <a:ext cx="225" cy="40322"/>
            </a:xfrm>
            <a:custGeom>
              <a:rect b="b" l="l" r="r" t="t"/>
              <a:pathLst>
                <a:path extrusionOk="0" h="179" w="1">
                  <a:moveTo>
                    <a:pt x="0" y="0"/>
                  </a:moveTo>
                  <a:lnTo>
                    <a:pt x="0" y="178"/>
                  </a:lnTo>
                  <a:lnTo>
                    <a:pt x="0" y="178"/>
                  </a:lnTo>
                  <a:lnTo>
                    <a:pt x="0" y="178"/>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5"/>
            <p:cNvSpPr/>
            <p:nvPr/>
          </p:nvSpPr>
          <p:spPr>
            <a:xfrm>
              <a:off x="3628824" y="2212687"/>
              <a:ext cx="225" cy="5406"/>
            </a:xfrm>
            <a:custGeom>
              <a:rect b="b" l="l" r="r" t="t"/>
              <a:pathLst>
                <a:path extrusionOk="0" h="24" w="1">
                  <a:moveTo>
                    <a:pt x="0" y="23"/>
                  </a:moveTo>
                  <a:lnTo>
                    <a:pt x="0" y="23"/>
                  </a:lnTo>
                  <a:lnTo>
                    <a:pt x="0" y="16"/>
                  </a:lnTo>
                  <a:lnTo>
                    <a:pt x="0" y="9"/>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5"/>
            <p:cNvSpPr/>
            <p:nvPr/>
          </p:nvSpPr>
          <p:spPr>
            <a:xfrm>
              <a:off x="3628824" y="2212687"/>
              <a:ext cx="225" cy="5406"/>
            </a:xfrm>
            <a:custGeom>
              <a:rect b="b" l="l" r="r" t="t"/>
              <a:pathLst>
                <a:path extrusionOk="0" h="24" w="1">
                  <a:moveTo>
                    <a:pt x="0" y="23"/>
                  </a:moveTo>
                  <a:lnTo>
                    <a:pt x="0" y="23"/>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5"/>
            <p:cNvSpPr/>
            <p:nvPr/>
          </p:nvSpPr>
          <p:spPr>
            <a:xfrm>
              <a:off x="3625670" y="2217868"/>
              <a:ext cx="3379" cy="40322"/>
            </a:xfrm>
            <a:custGeom>
              <a:rect b="b" l="l" r="r" t="t"/>
              <a:pathLst>
                <a:path extrusionOk="0" h="179" w="15">
                  <a:moveTo>
                    <a:pt x="0" y="0"/>
                  </a:moveTo>
                  <a:lnTo>
                    <a:pt x="0" y="178"/>
                  </a:lnTo>
                  <a:lnTo>
                    <a:pt x="14" y="178"/>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5"/>
            <p:cNvSpPr/>
            <p:nvPr/>
          </p:nvSpPr>
          <p:spPr>
            <a:xfrm>
              <a:off x="3625670" y="2212687"/>
              <a:ext cx="225" cy="5406"/>
            </a:xfrm>
            <a:custGeom>
              <a:rect b="b" l="l" r="r" t="t"/>
              <a:pathLst>
                <a:path extrusionOk="0" h="24" w="1">
                  <a:moveTo>
                    <a:pt x="0" y="23"/>
                  </a:moveTo>
                  <a:lnTo>
                    <a:pt x="0" y="23"/>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5"/>
            <p:cNvSpPr/>
            <p:nvPr/>
          </p:nvSpPr>
          <p:spPr>
            <a:xfrm>
              <a:off x="3625670" y="2212687"/>
              <a:ext cx="3379" cy="5406"/>
            </a:xfrm>
            <a:custGeom>
              <a:rect b="b" l="l" r="r" t="t"/>
              <a:pathLst>
                <a:path extrusionOk="0" h="24" w="15">
                  <a:moveTo>
                    <a:pt x="0" y="0"/>
                  </a:moveTo>
                  <a:lnTo>
                    <a:pt x="0" y="23"/>
                  </a:lnTo>
                  <a:lnTo>
                    <a:pt x="14" y="23"/>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5"/>
            <p:cNvSpPr/>
            <p:nvPr/>
          </p:nvSpPr>
          <p:spPr>
            <a:xfrm>
              <a:off x="3580620" y="2302792"/>
              <a:ext cx="45275" cy="3829"/>
            </a:xfrm>
            <a:custGeom>
              <a:rect b="b" l="l" r="r" t="t"/>
              <a:pathLst>
                <a:path extrusionOk="0" h="17" w="201">
                  <a:moveTo>
                    <a:pt x="1" y="0"/>
                  </a:moveTo>
                  <a:lnTo>
                    <a:pt x="1" y="16"/>
                  </a:lnTo>
                  <a:lnTo>
                    <a:pt x="200" y="16"/>
                  </a:lnTo>
                  <a:lnTo>
                    <a:pt x="20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5"/>
            <p:cNvSpPr/>
            <p:nvPr/>
          </p:nvSpPr>
          <p:spPr>
            <a:xfrm>
              <a:off x="3580620" y="2261119"/>
              <a:ext cx="3604" cy="41898"/>
            </a:xfrm>
            <a:custGeom>
              <a:rect b="b" l="l" r="r" t="t"/>
              <a:pathLst>
                <a:path extrusionOk="0" h="186" w="16">
                  <a:moveTo>
                    <a:pt x="1" y="0"/>
                  </a:moveTo>
                  <a:lnTo>
                    <a:pt x="1" y="185"/>
                  </a:lnTo>
                  <a:lnTo>
                    <a:pt x="15" y="185"/>
                  </a:lnTo>
                  <a:lnTo>
                    <a:pt x="1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5"/>
            <p:cNvSpPr/>
            <p:nvPr/>
          </p:nvSpPr>
          <p:spPr>
            <a:xfrm>
              <a:off x="3580620" y="2257965"/>
              <a:ext cx="45275" cy="225"/>
            </a:xfrm>
            <a:custGeom>
              <a:rect b="b" l="l" r="r" t="t"/>
              <a:pathLst>
                <a:path extrusionOk="0" h="1" w="201">
                  <a:moveTo>
                    <a:pt x="1" y="0"/>
                  </a:moveTo>
                  <a:lnTo>
                    <a:pt x="1" y="0"/>
                  </a:lnTo>
                  <a:lnTo>
                    <a:pt x="200" y="0"/>
                  </a:lnTo>
                  <a:lnTo>
                    <a:pt x="200" y="0"/>
                  </a:lnTo>
                  <a:lnTo>
                    <a:pt x="1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5"/>
            <p:cNvSpPr/>
            <p:nvPr/>
          </p:nvSpPr>
          <p:spPr>
            <a:xfrm>
              <a:off x="3583999" y="2261119"/>
              <a:ext cx="41896" cy="225"/>
            </a:xfrm>
            <a:custGeom>
              <a:rect b="b" l="l" r="r" t="t"/>
              <a:pathLst>
                <a:path extrusionOk="0" h="1" w="186">
                  <a:moveTo>
                    <a:pt x="0" y="0"/>
                  </a:moveTo>
                  <a:lnTo>
                    <a:pt x="185" y="0"/>
                  </a:lnTo>
                  <a:lnTo>
                    <a:pt x="185"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5"/>
            <p:cNvSpPr/>
            <p:nvPr/>
          </p:nvSpPr>
          <p:spPr>
            <a:xfrm>
              <a:off x="3580620" y="2257965"/>
              <a:ext cx="45275" cy="3379"/>
            </a:xfrm>
            <a:custGeom>
              <a:rect b="b" l="l" r="r" t="t"/>
              <a:pathLst>
                <a:path extrusionOk="0" h="15" w="201">
                  <a:moveTo>
                    <a:pt x="1" y="0"/>
                  </a:moveTo>
                  <a:lnTo>
                    <a:pt x="1" y="14"/>
                  </a:lnTo>
                  <a:lnTo>
                    <a:pt x="200" y="14"/>
                  </a:lnTo>
                  <a:lnTo>
                    <a:pt x="200" y="7"/>
                  </a:lnTo>
                  <a:lnTo>
                    <a:pt x="20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5"/>
            <p:cNvSpPr/>
            <p:nvPr/>
          </p:nvSpPr>
          <p:spPr>
            <a:xfrm>
              <a:off x="3625670" y="2257965"/>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5"/>
            <p:cNvSpPr/>
            <p:nvPr/>
          </p:nvSpPr>
          <p:spPr>
            <a:xfrm>
              <a:off x="3625670" y="2261119"/>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5"/>
            <p:cNvSpPr/>
            <p:nvPr/>
          </p:nvSpPr>
          <p:spPr>
            <a:xfrm>
              <a:off x="3625670" y="2259542"/>
              <a:ext cx="225" cy="1802"/>
            </a:xfrm>
            <a:custGeom>
              <a:rect b="b" l="l" r="r" t="t"/>
              <a:pathLst>
                <a:path extrusionOk="0" h="8" w="1">
                  <a:moveTo>
                    <a:pt x="0" y="7"/>
                  </a:moveTo>
                  <a:lnTo>
                    <a:pt x="0" y="7"/>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5"/>
            <p:cNvSpPr/>
            <p:nvPr/>
          </p:nvSpPr>
          <p:spPr>
            <a:xfrm>
              <a:off x="3625670" y="2257965"/>
              <a:ext cx="225" cy="3379"/>
            </a:xfrm>
            <a:custGeom>
              <a:rect b="b" l="l" r="r" t="t"/>
              <a:pathLst>
                <a:path extrusionOk="0" h="15" w="1">
                  <a:moveTo>
                    <a:pt x="0" y="7"/>
                  </a:moveTo>
                  <a:lnTo>
                    <a:pt x="0" y="14"/>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5"/>
            <p:cNvSpPr/>
            <p:nvPr/>
          </p:nvSpPr>
          <p:spPr>
            <a:xfrm>
              <a:off x="3628824" y="2302792"/>
              <a:ext cx="45500" cy="3829"/>
            </a:xfrm>
            <a:custGeom>
              <a:rect b="b" l="l" r="r" t="t"/>
              <a:pathLst>
                <a:path extrusionOk="0" h="17" w="202">
                  <a:moveTo>
                    <a:pt x="0" y="0"/>
                  </a:moveTo>
                  <a:lnTo>
                    <a:pt x="0" y="16"/>
                  </a:lnTo>
                  <a:lnTo>
                    <a:pt x="201" y="16"/>
                  </a:lnTo>
                  <a:lnTo>
                    <a:pt x="20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5"/>
            <p:cNvSpPr/>
            <p:nvPr/>
          </p:nvSpPr>
          <p:spPr>
            <a:xfrm>
              <a:off x="3672522" y="2261119"/>
              <a:ext cx="1802" cy="41898"/>
            </a:xfrm>
            <a:custGeom>
              <a:rect b="b" l="l" r="r" t="t"/>
              <a:pathLst>
                <a:path extrusionOk="0" h="186" w="8">
                  <a:moveTo>
                    <a:pt x="0" y="0"/>
                  </a:moveTo>
                  <a:lnTo>
                    <a:pt x="0" y="185"/>
                  </a:lnTo>
                  <a:lnTo>
                    <a:pt x="7" y="185"/>
                  </a:lnTo>
                  <a:lnTo>
                    <a:pt x="7"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5"/>
            <p:cNvSpPr/>
            <p:nvPr/>
          </p:nvSpPr>
          <p:spPr>
            <a:xfrm>
              <a:off x="3628824" y="2257965"/>
              <a:ext cx="42347" cy="225"/>
            </a:xfrm>
            <a:custGeom>
              <a:rect b="b" l="l" r="r" t="t"/>
              <a:pathLst>
                <a:path extrusionOk="0" h="1" w="188">
                  <a:moveTo>
                    <a:pt x="0" y="0"/>
                  </a:moveTo>
                  <a:lnTo>
                    <a:pt x="187" y="0"/>
                  </a:lnTo>
                  <a:lnTo>
                    <a:pt x="187"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5"/>
            <p:cNvSpPr/>
            <p:nvPr/>
          </p:nvSpPr>
          <p:spPr>
            <a:xfrm>
              <a:off x="3628824" y="2261119"/>
              <a:ext cx="45500" cy="225"/>
            </a:xfrm>
            <a:custGeom>
              <a:rect b="b" l="l" r="r" t="t"/>
              <a:pathLst>
                <a:path extrusionOk="0" h="1" w="202">
                  <a:moveTo>
                    <a:pt x="0" y="0"/>
                  </a:moveTo>
                  <a:lnTo>
                    <a:pt x="194" y="0"/>
                  </a:lnTo>
                  <a:lnTo>
                    <a:pt x="201" y="0"/>
                  </a:lnTo>
                  <a:lnTo>
                    <a:pt x="20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5"/>
            <p:cNvSpPr/>
            <p:nvPr/>
          </p:nvSpPr>
          <p:spPr>
            <a:xfrm>
              <a:off x="3628824" y="2257965"/>
              <a:ext cx="45500" cy="3379"/>
            </a:xfrm>
            <a:custGeom>
              <a:rect b="b" l="l" r="r" t="t"/>
              <a:pathLst>
                <a:path extrusionOk="0" h="15" w="202">
                  <a:moveTo>
                    <a:pt x="0" y="0"/>
                  </a:moveTo>
                  <a:lnTo>
                    <a:pt x="0" y="7"/>
                  </a:lnTo>
                  <a:lnTo>
                    <a:pt x="0" y="14"/>
                  </a:lnTo>
                  <a:lnTo>
                    <a:pt x="201" y="14"/>
                  </a:lnTo>
                  <a:lnTo>
                    <a:pt x="201"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5"/>
            <p:cNvSpPr/>
            <p:nvPr/>
          </p:nvSpPr>
          <p:spPr>
            <a:xfrm>
              <a:off x="3625670" y="2302792"/>
              <a:ext cx="225" cy="3829"/>
            </a:xfrm>
            <a:custGeom>
              <a:rect b="b" l="l" r="r" t="t"/>
              <a:pathLst>
                <a:path extrusionOk="0" h="17" w="1">
                  <a:moveTo>
                    <a:pt x="0" y="16"/>
                  </a:moveTo>
                  <a:lnTo>
                    <a:pt x="0" y="16"/>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5"/>
            <p:cNvSpPr/>
            <p:nvPr/>
          </p:nvSpPr>
          <p:spPr>
            <a:xfrm>
              <a:off x="3625670" y="2261119"/>
              <a:ext cx="225" cy="41898"/>
            </a:xfrm>
            <a:custGeom>
              <a:rect b="b" l="l" r="r" t="t"/>
              <a:pathLst>
                <a:path extrusionOk="0" h="186" w="1">
                  <a:moveTo>
                    <a:pt x="0" y="0"/>
                  </a:moveTo>
                  <a:lnTo>
                    <a:pt x="0" y="185"/>
                  </a:lnTo>
                  <a:lnTo>
                    <a:pt x="0" y="185"/>
                  </a:lnTo>
                  <a:lnTo>
                    <a:pt x="0" y="185"/>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5"/>
            <p:cNvSpPr/>
            <p:nvPr/>
          </p:nvSpPr>
          <p:spPr>
            <a:xfrm>
              <a:off x="3628824" y="2302792"/>
              <a:ext cx="225" cy="3829"/>
            </a:xfrm>
            <a:custGeom>
              <a:rect b="b" l="l" r="r" t="t"/>
              <a:pathLst>
                <a:path extrusionOk="0" h="17" w="1">
                  <a:moveTo>
                    <a:pt x="0" y="16"/>
                  </a:moveTo>
                  <a:lnTo>
                    <a:pt x="0" y="16"/>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5"/>
            <p:cNvSpPr/>
            <p:nvPr/>
          </p:nvSpPr>
          <p:spPr>
            <a:xfrm>
              <a:off x="3628824" y="2261119"/>
              <a:ext cx="225" cy="41898"/>
            </a:xfrm>
            <a:custGeom>
              <a:rect b="b" l="l" r="r" t="t"/>
              <a:pathLst>
                <a:path extrusionOk="0" h="186" w="1">
                  <a:moveTo>
                    <a:pt x="0" y="0"/>
                  </a:moveTo>
                  <a:lnTo>
                    <a:pt x="0" y="185"/>
                  </a:lnTo>
                  <a:lnTo>
                    <a:pt x="0" y="185"/>
                  </a:lnTo>
                  <a:lnTo>
                    <a:pt x="0" y="185"/>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5"/>
            <p:cNvSpPr/>
            <p:nvPr/>
          </p:nvSpPr>
          <p:spPr>
            <a:xfrm>
              <a:off x="3625670" y="2302792"/>
              <a:ext cx="3379" cy="3829"/>
            </a:xfrm>
            <a:custGeom>
              <a:rect b="b" l="l" r="r" t="t"/>
              <a:pathLst>
                <a:path extrusionOk="0" h="17" w="15">
                  <a:moveTo>
                    <a:pt x="0" y="0"/>
                  </a:moveTo>
                  <a:lnTo>
                    <a:pt x="0" y="16"/>
                  </a:lnTo>
                  <a:lnTo>
                    <a:pt x="14" y="16"/>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5"/>
            <p:cNvSpPr/>
            <p:nvPr/>
          </p:nvSpPr>
          <p:spPr>
            <a:xfrm>
              <a:off x="3625670" y="2261119"/>
              <a:ext cx="3379" cy="41898"/>
            </a:xfrm>
            <a:custGeom>
              <a:rect b="b" l="l" r="r" t="t"/>
              <a:pathLst>
                <a:path extrusionOk="0" h="186" w="15">
                  <a:moveTo>
                    <a:pt x="0" y="0"/>
                  </a:moveTo>
                  <a:lnTo>
                    <a:pt x="0" y="185"/>
                  </a:lnTo>
                  <a:lnTo>
                    <a:pt x="14" y="185"/>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5"/>
            <p:cNvSpPr/>
            <p:nvPr/>
          </p:nvSpPr>
          <p:spPr>
            <a:xfrm>
              <a:off x="3628824" y="2261119"/>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5"/>
            <p:cNvSpPr/>
            <p:nvPr/>
          </p:nvSpPr>
          <p:spPr>
            <a:xfrm>
              <a:off x="3628824" y="2259542"/>
              <a:ext cx="225" cy="1802"/>
            </a:xfrm>
            <a:custGeom>
              <a:rect b="b" l="l" r="r" t="t"/>
              <a:pathLst>
                <a:path extrusionOk="0" h="8" w="1">
                  <a:moveTo>
                    <a:pt x="0" y="7"/>
                  </a:moveTo>
                  <a:lnTo>
                    <a:pt x="0" y="7"/>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5"/>
            <p:cNvSpPr/>
            <p:nvPr/>
          </p:nvSpPr>
          <p:spPr>
            <a:xfrm>
              <a:off x="3628824" y="2257965"/>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5"/>
            <p:cNvSpPr/>
            <p:nvPr/>
          </p:nvSpPr>
          <p:spPr>
            <a:xfrm>
              <a:off x="3628824" y="2257965"/>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5"/>
            <p:cNvSpPr/>
            <p:nvPr/>
          </p:nvSpPr>
          <p:spPr>
            <a:xfrm>
              <a:off x="3628824" y="2257965"/>
              <a:ext cx="225" cy="1802"/>
            </a:xfrm>
            <a:custGeom>
              <a:rect b="b" l="l" r="r" t="t"/>
              <a:pathLst>
                <a:path extrusionOk="0" h="8" w="1">
                  <a:moveTo>
                    <a:pt x="0" y="0"/>
                  </a:moveTo>
                  <a:lnTo>
                    <a:pt x="0" y="7"/>
                  </a:ln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5"/>
            <p:cNvSpPr/>
            <p:nvPr/>
          </p:nvSpPr>
          <p:spPr>
            <a:xfrm>
              <a:off x="3628824" y="2257965"/>
              <a:ext cx="225" cy="1802"/>
            </a:xfrm>
            <a:custGeom>
              <a:rect b="b" l="l" r="r" t="t"/>
              <a:pathLst>
                <a:path extrusionOk="0" h="8" w="1">
                  <a:moveTo>
                    <a:pt x="0" y="0"/>
                  </a:moveTo>
                  <a:lnTo>
                    <a:pt x="0" y="7"/>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5"/>
            <p:cNvSpPr/>
            <p:nvPr/>
          </p:nvSpPr>
          <p:spPr>
            <a:xfrm>
              <a:off x="3628824" y="2261119"/>
              <a:ext cx="225" cy="225"/>
            </a:xfrm>
            <a:custGeom>
              <a:rect b="b" l="l" r="r" t="t"/>
              <a:pathLst>
                <a:path extrusionOk="0" h="1" w="1">
                  <a:moveTo>
                    <a:pt x="0" y="0"/>
                  </a:moveTo>
                  <a:lnTo>
                    <a:pt x="0" y="0"/>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5"/>
            <p:cNvSpPr/>
            <p:nvPr/>
          </p:nvSpPr>
          <p:spPr>
            <a:xfrm>
              <a:off x="3628824" y="2259542"/>
              <a:ext cx="225" cy="1802"/>
            </a:xfrm>
            <a:custGeom>
              <a:rect b="b" l="l" r="r" t="t"/>
              <a:pathLst>
                <a:path extrusionOk="0" h="8" w="1">
                  <a:moveTo>
                    <a:pt x="0" y="0"/>
                  </a:moveTo>
                  <a:lnTo>
                    <a:pt x="0" y="7"/>
                  </a:ln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5"/>
            <p:cNvSpPr/>
            <p:nvPr/>
          </p:nvSpPr>
          <p:spPr>
            <a:xfrm>
              <a:off x="3628824" y="2257965"/>
              <a:ext cx="225" cy="3379"/>
            </a:xfrm>
            <a:custGeom>
              <a:rect b="b" l="l" r="r" t="t"/>
              <a:pathLst>
                <a:path extrusionOk="0" h="15" w="1">
                  <a:moveTo>
                    <a:pt x="0" y="14"/>
                  </a:moveTo>
                  <a:lnTo>
                    <a:pt x="0" y="14"/>
                  </a:lnTo>
                  <a:lnTo>
                    <a:pt x="0" y="7"/>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5"/>
            <p:cNvSpPr/>
            <p:nvPr/>
          </p:nvSpPr>
          <p:spPr>
            <a:xfrm>
              <a:off x="3625670" y="2257965"/>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5"/>
            <p:cNvSpPr/>
            <p:nvPr/>
          </p:nvSpPr>
          <p:spPr>
            <a:xfrm>
              <a:off x="3625670" y="2261119"/>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5"/>
            <p:cNvSpPr/>
            <p:nvPr/>
          </p:nvSpPr>
          <p:spPr>
            <a:xfrm>
              <a:off x="3625670" y="2257965"/>
              <a:ext cx="225" cy="3379"/>
            </a:xfrm>
            <a:custGeom>
              <a:rect b="b" l="l" r="r" t="t"/>
              <a:pathLst>
                <a:path extrusionOk="0" h="15" w="1">
                  <a:moveTo>
                    <a:pt x="0" y="14"/>
                  </a:moveTo>
                  <a:lnTo>
                    <a:pt x="0" y="14"/>
                  </a:lnTo>
                  <a:lnTo>
                    <a:pt x="0" y="7"/>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5"/>
            <p:cNvSpPr/>
            <p:nvPr/>
          </p:nvSpPr>
          <p:spPr>
            <a:xfrm>
              <a:off x="3625670" y="2257965"/>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5"/>
            <p:cNvSpPr/>
            <p:nvPr/>
          </p:nvSpPr>
          <p:spPr>
            <a:xfrm>
              <a:off x="3628824" y="2257965"/>
              <a:ext cx="225" cy="225"/>
            </a:xfrm>
            <a:custGeom>
              <a:rect b="b" l="l" r="r" t="t"/>
              <a:pathLst>
                <a:path extrusionOk="0" h="1" w="1">
                  <a:moveTo>
                    <a:pt x="0" y="0"/>
                  </a:moveTo>
                  <a:lnTo>
                    <a:pt x="0" y="0"/>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5"/>
            <p:cNvSpPr/>
            <p:nvPr/>
          </p:nvSpPr>
          <p:spPr>
            <a:xfrm>
              <a:off x="3628824" y="2257965"/>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5"/>
            <p:cNvSpPr/>
            <p:nvPr/>
          </p:nvSpPr>
          <p:spPr>
            <a:xfrm>
              <a:off x="3625670" y="2257965"/>
              <a:ext cx="3379" cy="225"/>
            </a:xfrm>
            <a:custGeom>
              <a:rect b="b" l="l" r="r" t="t"/>
              <a:pathLst>
                <a:path extrusionOk="0" h="1" w="15">
                  <a:moveTo>
                    <a:pt x="0" y="0"/>
                  </a:moveTo>
                  <a:lnTo>
                    <a:pt x="14" y="0"/>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5"/>
            <p:cNvSpPr/>
            <p:nvPr/>
          </p:nvSpPr>
          <p:spPr>
            <a:xfrm>
              <a:off x="3628824" y="2257965"/>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5"/>
            <p:cNvSpPr/>
            <p:nvPr/>
          </p:nvSpPr>
          <p:spPr>
            <a:xfrm>
              <a:off x="3625670" y="2261119"/>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5"/>
            <p:cNvSpPr/>
            <p:nvPr/>
          </p:nvSpPr>
          <p:spPr>
            <a:xfrm>
              <a:off x="3625670" y="2259542"/>
              <a:ext cx="225" cy="1802"/>
            </a:xfrm>
            <a:custGeom>
              <a:rect b="b" l="l" r="r" t="t"/>
              <a:pathLst>
                <a:path extrusionOk="0" h="8" w="1">
                  <a:moveTo>
                    <a:pt x="0" y="7"/>
                  </a:moveTo>
                  <a:lnTo>
                    <a:pt x="0" y="7"/>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5"/>
            <p:cNvSpPr/>
            <p:nvPr/>
          </p:nvSpPr>
          <p:spPr>
            <a:xfrm>
              <a:off x="3625670" y="2257965"/>
              <a:ext cx="225" cy="3379"/>
            </a:xfrm>
            <a:custGeom>
              <a:rect b="b" l="l" r="r" t="t"/>
              <a:pathLst>
                <a:path extrusionOk="0" h="15" w="1">
                  <a:moveTo>
                    <a:pt x="0" y="7"/>
                  </a:moveTo>
                  <a:lnTo>
                    <a:pt x="0" y="14"/>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5"/>
            <p:cNvSpPr/>
            <p:nvPr/>
          </p:nvSpPr>
          <p:spPr>
            <a:xfrm>
              <a:off x="3628824" y="2261119"/>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5"/>
            <p:cNvSpPr/>
            <p:nvPr/>
          </p:nvSpPr>
          <p:spPr>
            <a:xfrm>
              <a:off x="3628824" y="2257965"/>
              <a:ext cx="225" cy="3379"/>
            </a:xfrm>
            <a:custGeom>
              <a:rect b="b" l="l" r="r" t="t"/>
              <a:pathLst>
                <a:path extrusionOk="0" h="15" w="1">
                  <a:moveTo>
                    <a:pt x="0" y="0"/>
                  </a:moveTo>
                  <a:lnTo>
                    <a:pt x="0" y="0"/>
                  </a:lnTo>
                  <a:lnTo>
                    <a:pt x="0" y="7"/>
                  </a:lnTo>
                  <a:lnTo>
                    <a:pt x="0" y="7"/>
                  </a:lnTo>
                  <a:lnTo>
                    <a:pt x="0" y="14"/>
                  </a:lnTo>
                  <a:lnTo>
                    <a:pt x="0" y="14"/>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5"/>
            <p:cNvSpPr/>
            <p:nvPr/>
          </p:nvSpPr>
          <p:spPr>
            <a:xfrm>
              <a:off x="3628824" y="2261119"/>
              <a:ext cx="225" cy="225"/>
            </a:xfrm>
            <a:custGeom>
              <a:rect b="b" l="l" r="r" t="t"/>
              <a:pathLst>
                <a:path extrusionOk="0" h="1" w="1">
                  <a:moveTo>
                    <a:pt x="0" y="0"/>
                  </a:move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5"/>
            <p:cNvSpPr/>
            <p:nvPr/>
          </p:nvSpPr>
          <p:spPr>
            <a:xfrm>
              <a:off x="3628824" y="2259542"/>
              <a:ext cx="225" cy="1802"/>
            </a:xfrm>
            <a:custGeom>
              <a:rect b="b" l="l" r="r" t="t"/>
              <a:pathLst>
                <a:path extrusionOk="0" h="8" w="1">
                  <a:moveTo>
                    <a:pt x="0" y="7"/>
                  </a:moveTo>
                  <a:lnTo>
                    <a:pt x="0" y="7"/>
                  </a:ln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5"/>
            <p:cNvSpPr/>
            <p:nvPr/>
          </p:nvSpPr>
          <p:spPr>
            <a:xfrm>
              <a:off x="3628824" y="2257965"/>
              <a:ext cx="225" cy="1802"/>
            </a:xfrm>
            <a:custGeom>
              <a:rect b="b" l="l" r="r" t="t"/>
              <a:pathLst>
                <a:path extrusionOk="0" h="8" w="1">
                  <a:moveTo>
                    <a:pt x="0" y="0"/>
                  </a:move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5"/>
            <p:cNvSpPr/>
            <p:nvPr/>
          </p:nvSpPr>
          <p:spPr>
            <a:xfrm>
              <a:off x="3628824" y="2261119"/>
              <a:ext cx="225" cy="225"/>
            </a:xfrm>
            <a:custGeom>
              <a:rect b="b" l="l" r="r" t="t"/>
              <a:pathLst>
                <a:path extrusionOk="0" h="1" w="1">
                  <a:moveTo>
                    <a:pt x="0" y="0"/>
                  </a:moveTo>
                  <a:lnTo>
                    <a:pt x="0" y="0"/>
                  </a:lnTo>
                  <a:lnTo>
                    <a:pt x="0"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5"/>
            <p:cNvSpPr/>
            <p:nvPr/>
          </p:nvSpPr>
          <p:spPr>
            <a:xfrm>
              <a:off x="3628824" y="2257965"/>
              <a:ext cx="225" cy="3379"/>
            </a:xfrm>
            <a:custGeom>
              <a:rect b="b" l="l" r="r" t="t"/>
              <a:pathLst>
                <a:path extrusionOk="0" h="15" w="1">
                  <a:moveTo>
                    <a:pt x="0" y="0"/>
                  </a:moveTo>
                  <a:lnTo>
                    <a:pt x="0" y="14"/>
                  </a:lnTo>
                  <a:lnTo>
                    <a:pt x="0" y="14"/>
                  </a:lnTo>
                  <a:lnTo>
                    <a:pt x="0" y="7"/>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5"/>
            <p:cNvSpPr/>
            <p:nvPr/>
          </p:nvSpPr>
          <p:spPr>
            <a:xfrm>
              <a:off x="3625670" y="2261119"/>
              <a:ext cx="3379" cy="225"/>
            </a:xfrm>
            <a:custGeom>
              <a:rect b="b" l="l" r="r" t="t"/>
              <a:pathLst>
                <a:path extrusionOk="0" h="1" w="15">
                  <a:moveTo>
                    <a:pt x="0" y="0"/>
                  </a:moveTo>
                  <a:lnTo>
                    <a:pt x="14" y="0"/>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5"/>
            <p:cNvSpPr/>
            <p:nvPr/>
          </p:nvSpPr>
          <p:spPr>
            <a:xfrm>
              <a:off x="3625670" y="2257965"/>
              <a:ext cx="3379" cy="3379"/>
            </a:xfrm>
            <a:custGeom>
              <a:rect b="b" l="l" r="r" t="t"/>
              <a:pathLst>
                <a:path extrusionOk="0" h="15" w="15">
                  <a:moveTo>
                    <a:pt x="0" y="0"/>
                  </a:moveTo>
                  <a:lnTo>
                    <a:pt x="0" y="14"/>
                  </a:lnTo>
                  <a:lnTo>
                    <a:pt x="14" y="14"/>
                  </a:lnTo>
                  <a:lnTo>
                    <a:pt x="1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5"/>
            <p:cNvSpPr/>
            <p:nvPr/>
          </p:nvSpPr>
          <p:spPr>
            <a:xfrm>
              <a:off x="3578818" y="2164481"/>
              <a:ext cx="98660" cy="143716"/>
            </a:xfrm>
            <a:custGeom>
              <a:rect b="b" l="l" r="r" t="t"/>
              <a:pathLst>
                <a:path extrusionOk="0" h="638" w="438">
                  <a:moveTo>
                    <a:pt x="215" y="22"/>
                  </a:moveTo>
                  <a:cubicBezTo>
                    <a:pt x="327" y="22"/>
                    <a:pt x="416" y="111"/>
                    <a:pt x="416" y="223"/>
                  </a:cubicBezTo>
                  <a:lnTo>
                    <a:pt x="416" y="614"/>
                  </a:lnTo>
                  <a:lnTo>
                    <a:pt x="16" y="614"/>
                  </a:lnTo>
                  <a:lnTo>
                    <a:pt x="16" y="223"/>
                  </a:lnTo>
                  <a:cubicBezTo>
                    <a:pt x="16" y="111"/>
                    <a:pt x="105" y="22"/>
                    <a:pt x="215" y="22"/>
                  </a:cubicBezTo>
                  <a:close/>
                  <a:moveTo>
                    <a:pt x="215" y="1"/>
                  </a:moveTo>
                  <a:cubicBezTo>
                    <a:pt x="98" y="1"/>
                    <a:pt x="0" y="104"/>
                    <a:pt x="0" y="223"/>
                  </a:cubicBezTo>
                  <a:lnTo>
                    <a:pt x="0" y="637"/>
                  </a:lnTo>
                  <a:lnTo>
                    <a:pt x="438" y="637"/>
                  </a:lnTo>
                  <a:lnTo>
                    <a:pt x="438" y="223"/>
                  </a:lnTo>
                  <a:cubicBezTo>
                    <a:pt x="438" y="104"/>
                    <a:pt x="341" y="1"/>
                    <a:pt x="215"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5" name="Shape 545"/>
        <p:cNvGrpSpPr/>
        <p:nvPr/>
      </p:nvGrpSpPr>
      <p:grpSpPr>
        <a:xfrm>
          <a:off x="0" y="0"/>
          <a:ext cx="0" cy="0"/>
          <a:chOff x="0" y="0"/>
          <a:chExt cx="0" cy="0"/>
        </a:xfrm>
      </p:grpSpPr>
      <p:sp>
        <p:nvSpPr>
          <p:cNvPr id="546" name="Google Shape;546;p66"/>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atin typeface="Paytone One"/>
                <a:ea typeface="Paytone One"/>
                <a:cs typeface="Paytone One"/>
                <a:sym typeface="Paytone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47" name="Google Shape;547;p66"/>
          <p:cNvSpPr txBox="1"/>
          <p:nvPr>
            <p:ph idx="1" type="subTitle"/>
          </p:nvPr>
        </p:nvSpPr>
        <p:spPr>
          <a:xfrm>
            <a:off x="720000" y="1731200"/>
            <a:ext cx="3972300" cy="191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600"/>
              <a:buFont typeface="Nunito Light"/>
              <a:buChar char="●"/>
              <a:defRPr>
                <a:latin typeface="Kumbh Sans"/>
                <a:ea typeface="Kumbh Sans"/>
                <a:cs typeface="Kumbh Sans"/>
                <a:sym typeface="Kumbh Sans"/>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p:txBody>
      </p:sp>
      <p:sp>
        <p:nvSpPr>
          <p:cNvPr id="548" name="Google Shape;548;p66"/>
          <p:cNvSpPr/>
          <p:nvPr/>
        </p:nvSpPr>
        <p:spPr>
          <a:xfrm flipH="1">
            <a:off x="-715350" y="4938650"/>
            <a:ext cx="2030700" cy="46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9" name="Google Shape;549;p66"/>
          <p:cNvGrpSpPr/>
          <p:nvPr/>
        </p:nvGrpSpPr>
        <p:grpSpPr>
          <a:xfrm>
            <a:off x="399231" y="4323982"/>
            <a:ext cx="695586" cy="614618"/>
            <a:chOff x="1491900" y="512600"/>
            <a:chExt cx="971625" cy="858525"/>
          </a:xfrm>
        </p:grpSpPr>
        <p:sp>
          <p:nvSpPr>
            <p:cNvPr id="550" name="Google Shape;550;p66"/>
            <p:cNvSpPr/>
            <p:nvPr/>
          </p:nvSpPr>
          <p:spPr>
            <a:xfrm>
              <a:off x="1942500" y="938450"/>
              <a:ext cx="26200" cy="432675"/>
            </a:xfrm>
            <a:custGeom>
              <a:rect b="b" l="l" r="r" t="t"/>
              <a:pathLst>
                <a:path extrusionOk="0" h="17307" w="1048">
                  <a:moveTo>
                    <a:pt x="0" y="1"/>
                  </a:moveTo>
                  <a:lnTo>
                    <a:pt x="0" y="17306"/>
                  </a:lnTo>
                  <a:lnTo>
                    <a:pt x="1047" y="17306"/>
                  </a:lnTo>
                  <a:lnTo>
                    <a:pt x="1047"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6"/>
            <p:cNvSpPr/>
            <p:nvPr/>
          </p:nvSpPr>
          <p:spPr>
            <a:xfrm>
              <a:off x="1871750" y="770875"/>
              <a:ext cx="166375" cy="203175"/>
            </a:xfrm>
            <a:custGeom>
              <a:rect b="b" l="l" r="r" t="t"/>
              <a:pathLst>
                <a:path extrusionOk="0" h="8127" w="6655">
                  <a:moveTo>
                    <a:pt x="3343" y="1"/>
                  </a:moveTo>
                  <a:cubicBezTo>
                    <a:pt x="3205" y="1"/>
                    <a:pt x="3068" y="73"/>
                    <a:pt x="2995" y="214"/>
                  </a:cubicBezTo>
                  <a:lnTo>
                    <a:pt x="2147" y="1819"/>
                  </a:lnTo>
                  <a:lnTo>
                    <a:pt x="650" y="539"/>
                  </a:lnTo>
                  <a:cubicBezTo>
                    <a:pt x="569" y="474"/>
                    <a:pt x="479" y="444"/>
                    <a:pt x="391" y="444"/>
                  </a:cubicBezTo>
                  <a:cubicBezTo>
                    <a:pt x="187" y="444"/>
                    <a:pt x="1" y="604"/>
                    <a:pt x="1" y="846"/>
                  </a:cubicBezTo>
                  <a:lnTo>
                    <a:pt x="1" y="4791"/>
                  </a:lnTo>
                  <a:cubicBezTo>
                    <a:pt x="1" y="6630"/>
                    <a:pt x="1481" y="8127"/>
                    <a:pt x="3319" y="8127"/>
                  </a:cubicBezTo>
                  <a:cubicBezTo>
                    <a:pt x="5158" y="8127"/>
                    <a:pt x="6655" y="6630"/>
                    <a:pt x="6655" y="4791"/>
                  </a:cubicBezTo>
                  <a:lnTo>
                    <a:pt x="6655" y="716"/>
                  </a:lnTo>
                  <a:cubicBezTo>
                    <a:pt x="6655" y="485"/>
                    <a:pt x="6458" y="330"/>
                    <a:pt x="6252" y="330"/>
                  </a:cubicBezTo>
                  <a:cubicBezTo>
                    <a:pt x="6152" y="330"/>
                    <a:pt x="6050" y="366"/>
                    <a:pt x="5967" y="448"/>
                  </a:cubicBezTo>
                  <a:lnTo>
                    <a:pt x="4691" y="1819"/>
                  </a:lnTo>
                  <a:lnTo>
                    <a:pt x="3678" y="197"/>
                  </a:lnTo>
                  <a:cubicBezTo>
                    <a:pt x="3601" y="65"/>
                    <a:pt x="3472" y="1"/>
                    <a:pt x="334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6"/>
            <p:cNvSpPr/>
            <p:nvPr/>
          </p:nvSpPr>
          <p:spPr>
            <a:xfrm>
              <a:off x="1881275" y="866750"/>
              <a:ext cx="48275" cy="83400"/>
            </a:xfrm>
            <a:custGeom>
              <a:rect b="b" l="l" r="r" t="t"/>
              <a:pathLst>
                <a:path extrusionOk="0" h="3336" w="1931">
                  <a:moveTo>
                    <a:pt x="394" y="0"/>
                  </a:moveTo>
                  <a:cubicBezTo>
                    <a:pt x="178" y="0"/>
                    <a:pt x="1" y="182"/>
                    <a:pt x="1" y="381"/>
                  </a:cubicBezTo>
                  <a:lnTo>
                    <a:pt x="1" y="814"/>
                  </a:lnTo>
                  <a:cubicBezTo>
                    <a:pt x="1" y="1770"/>
                    <a:pt x="468" y="2687"/>
                    <a:pt x="1260" y="3262"/>
                  </a:cubicBezTo>
                  <a:cubicBezTo>
                    <a:pt x="1333" y="3319"/>
                    <a:pt x="1407" y="3336"/>
                    <a:pt x="1476" y="3336"/>
                  </a:cubicBezTo>
                  <a:cubicBezTo>
                    <a:pt x="1606" y="3336"/>
                    <a:pt x="1731" y="3284"/>
                    <a:pt x="1800" y="3176"/>
                  </a:cubicBezTo>
                  <a:cubicBezTo>
                    <a:pt x="1930" y="2994"/>
                    <a:pt x="1891" y="2760"/>
                    <a:pt x="1714" y="2635"/>
                  </a:cubicBezTo>
                  <a:cubicBezTo>
                    <a:pt x="1134" y="2220"/>
                    <a:pt x="775" y="1532"/>
                    <a:pt x="775" y="814"/>
                  </a:cubicBezTo>
                  <a:lnTo>
                    <a:pt x="775" y="381"/>
                  </a:lnTo>
                  <a:cubicBezTo>
                    <a:pt x="775" y="182"/>
                    <a:pt x="611" y="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6"/>
            <p:cNvSpPr/>
            <p:nvPr/>
          </p:nvSpPr>
          <p:spPr>
            <a:xfrm>
              <a:off x="1881275" y="825325"/>
              <a:ext cx="19400" cy="32900"/>
            </a:xfrm>
            <a:custGeom>
              <a:rect b="b" l="l" r="r" t="t"/>
              <a:pathLst>
                <a:path extrusionOk="0" h="1316" w="776">
                  <a:moveTo>
                    <a:pt x="394" y="0"/>
                  </a:moveTo>
                  <a:cubicBezTo>
                    <a:pt x="178" y="0"/>
                    <a:pt x="1" y="182"/>
                    <a:pt x="1" y="377"/>
                  </a:cubicBezTo>
                  <a:lnTo>
                    <a:pt x="1" y="917"/>
                  </a:lnTo>
                  <a:cubicBezTo>
                    <a:pt x="1" y="1134"/>
                    <a:pt x="178" y="1315"/>
                    <a:pt x="394" y="1315"/>
                  </a:cubicBezTo>
                  <a:cubicBezTo>
                    <a:pt x="611" y="1315"/>
                    <a:pt x="775" y="1134"/>
                    <a:pt x="775" y="917"/>
                  </a:cubicBezTo>
                  <a:lnTo>
                    <a:pt x="775" y="377"/>
                  </a:lnTo>
                  <a:cubicBezTo>
                    <a:pt x="775" y="182"/>
                    <a:pt x="611" y="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6"/>
            <p:cNvSpPr/>
            <p:nvPr/>
          </p:nvSpPr>
          <p:spPr>
            <a:xfrm>
              <a:off x="1964675" y="984175"/>
              <a:ext cx="140075" cy="122775"/>
            </a:xfrm>
            <a:custGeom>
              <a:rect b="b" l="l" r="r" t="t"/>
              <a:pathLst>
                <a:path extrusionOk="0" h="4911" w="5603">
                  <a:moveTo>
                    <a:pt x="4357" y="0"/>
                  </a:moveTo>
                  <a:cubicBezTo>
                    <a:pt x="3621" y="0"/>
                    <a:pt x="2707" y="91"/>
                    <a:pt x="1982" y="443"/>
                  </a:cubicBezTo>
                  <a:cubicBezTo>
                    <a:pt x="576" y="1144"/>
                    <a:pt x="0" y="3130"/>
                    <a:pt x="866" y="4298"/>
                  </a:cubicBezTo>
                  <a:cubicBezTo>
                    <a:pt x="883" y="4319"/>
                    <a:pt x="900" y="4337"/>
                    <a:pt x="918" y="4354"/>
                  </a:cubicBezTo>
                  <a:cubicBezTo>
                    <a:pt x="1336" y="4731"/>
                    <a:pt x="1896" y="4911"/>
                    <a:pt x="2473" y="4911"/>
                  </a:cubicBezTo>
                  <a:cubicBezTo>
                    <a:pt x="3385" y="4911"/>
                    <a:pt x="4340" y="4461"/>
                    <a:pt x="4846" y="3632"/>
                  </a:cubicBezTo>
                  <a:cubicBezTo>
                    <a:pt x="5603" y="2442"/>
                    <a:pt x="5603" y="603"/>
                    <a:pt x="5603" y="136"/>
                  </a:cubicBezTo>
                  <a:lnTo>
                    <a:pt x="5603" y="80"/>
                  </a:lnTo>
                  <a:lnTo>
                    <a:pt x="5551" y="80"/>
                  </a:lnTo>
                  <a:cubicBezTo>
                    <a:pt x="5352" y="50"/>
                    <a:pt x="4903" y="0"/>
                    <a:pt x="4357"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6"/>
            <p:cNvSpPr/>
            <p:nvPr/>
          </p:nvSpPr>
          <p:spPr>
            <a:xfrm>
              <a:off x="2016900" y="992975"/>
              <a:ext cx="57250" cy="17525"/>
            </a:xfrm>
            <a:custGeom>
              <a:rect b="b" l="l" r="r" t="t"/>
              <a:pathLst>
                <a:path extrusionOk="0" h="701" w="2290">
                  <a:moveTo>
                    <a:pt x="2000" y="0"/>
                  </a:moveTo>
                  <a:cubicBezTo>
                    <a:pt x="1822" y="0"/>
                    <a:pt x="1641" y="17"/>
                    <a:pt x="1481" y="35"/>
                  </a:cubicBezTo>
                  <a:cubicBezTo>
                    <a:pt x="940" y="74"/>
                    <a:pt x="486" y="182"/>
                    <a:pt x="126" y="359"/>
                  </a:cubicBezTo>
                  <a:cubicBezTo>
                    <a:pt x="36" y="415"/>
                    <a:pt x="1" y="524"/>
                    <a:pt x="36" y="614"/>
                  </a:cubicBezTo>
                  <a:cubicBezTo>
                    <a:pt x="75" y="666"/>
                    <a:pt x="126" y="701"/>
                    <a:pt x="200" y="701"/>
                  </a:cubicBezTo>
                  <a:lnTo>
                    <a:pt x="217" y="701"/>
                  </a:lnTo>
                  <a:cubicBezTo>
                    <a:pt x="235" y="701"/>
                    <a:pt x="252" y="701"/>
                    <a:pt x="291" y="684"/>
                  </a:cubicBezTo>
                  <a:cubicBezTo>
                    <a:pt x="615" y="541"/>
                    <a:pt x="1009" y="433"/>
                    <a:pt x="1498" y="398"/>
                  </a:cubicBezTo>
                  <a:cubicBezTo>
                    <a:pt x="1658" y="377"/>
                    <a:pt x="1822" y="377"/>
                    <a:pt x="2000" y="377"/>
                  </a:cubicBezTo>
                  <a:lnTo>
                    <a:pt x="2091" y="377"/>
                  </a:lnTo>
                  <a:cubicBezTo>
                    <a:pt x="2199" y="377"/>
                    <a:pt x="2290" y="290"/>
                    <a:pt x="2290" y="199"/>
                  </a:cubicBezTo>
                  <a:cubicBezTo>
                    <a:pt x="2290" y="91"/>
                    <a:pt x="2199" y="17"/>
                    <a:pt x="2108" y="0"/>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6"/>
            <p:cNvSpPr/>
            <p:nvPr/>
          </p:nvSpPr>
          <p:spPr>
            <a:xfrm>
              <a:off x="1806425" y="984175"/>
              <a:ext cx="140650" cy="122775"/>
            </a:xfrm>
            <a:custGeom>
              <a:rect b="b" l="l" r="r" t="t"/>
              <a:pathLst>
                <a:path extrusionOk="0" h="4911" w="5626">
                  <a:moveTo>
                    <a:pt x="1252" y="0"/>
                  </a:moveTo>
                  <a:cubicBezTo>
                    <a:pt x="705" y="0"/>
                    <a:pt x="256" y="50"/>
                    <a:pt x="57" y="80"/>
                  </a:cubicBezTo>
                  <a:lnTo>
                    <a:pt x="18" y="80"/>
                  </a:lnTo>
                  <a:lnTo>
                    <a:pt x="18" y="136"/>
                  </a:lnTo>
                  <a:cubicBezTo>
                    <a:pt x="1" y="603"/>
                    <a:pt x="1" y="2442"/>
                    <a:pt x="758" y="3632"/>
                  </a:cubicBezTo>
                  <a:cubicBezTo>
                    <a:pt x="1267" y="4461"/>
                    <a:pt x="2221" y="4911"/>
                    <a:pt x="3137" y="4911"/>
                  </a:cubicBezTo>
                  <a:cubicBezTo>
                    <a:pt x="3716" y="4911"/>
                    <a:pt x="4281" y="4731"/>
                    <a:pt x="4708" y="4354"/>
                  </a:cubicBezTo>
                  <a:cubicBezTo>
                    <a:pt x="4708" y="4337"/>
                    <a:pt x="4743" y="4319"/>
                    <a:pt x="4743" y="4298"/>
                  </a:cubicBezTo>
                  <a:cubicBezTo>
                    <a:pt x="5625" y="3130"/>
                    <a:pt x="5050" y="1144"/>
                    <a:pt x="3626" y="443"/>
                  </a:cubicBezTo>
                  <a:cubicBezTo>
                    <a:pt x="2902" y="91"/>
                    <a:pt x="1988" y="0"/>
                    <a:pt x="125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6"/>
            <p:cNvSpPr/>
            <p:nvPr/>
          </p:nvSpPr>
          <p:spPr>
            <a:xfrm>
              <a:off x="1837575" y="992975"/>
              <a:ext cx="57250" cy="17525"/>
            </a:xfrm>
            <a:custGeom>
              <a:rect b="b" l="l" r="r" t="t"/>
              <a:pathLst>
                <a:path extrusionOk="0" h="701" w="2290">
                  <a:moveTo>
                    <a:pt x="178" y="0"/>
                  </a:moveTo>
                  <a:cubicBezTo>
                    <a:pt x="70" y="17"/>
                    <a:pt x="1" y="91"/>
                    <a:pt x="1" y="199"/>
                  </a:cubicBezTo>
                  <a:cubicBezTo>
                    <a:pt x="1" y="290"/>
                    <a:pt x="70" y="377"/>
                    <a:pt x="178" y="377"/>
                  </a:cubicBezTo>
                  <a:lnTo>
                    <a:pt x="269" y="377"/>
                  </a:lnTo>
                  <a:cubicBezTo>
                    <a:pt x="451" y="377"/>
                    <a:pt x="611" y="377"/>
                    <a:pt x="775" y="398"/>
                  </a:cubicBezTo>
                  <a:cubicBezTo>
                    <a:pt x="1260" y="433"/>
                    <a:pt x="1675" y="541"/>
                    <a:pt x="2000" y="684"/>
                  </a:cubicBezTo>
                  <a:cubicBezTo>
                    <a:pt x="2017" y="701"/>
                    <a:pt x="2034" y="701"/>
                    <a:pt x="2073" y="701"/>
                  </a:cubicBezTo>
                  <a:cubicBezTo>
                    <a:pt x="2142" y="701"/>
                    <a:pt x="2216" y="666"/>
                    <a:pt x="2233" y="614"/>
                  </a:cubicBezTo>
                  <a:cubicBezTo>
                    <a:pt x="2289" y="524"/>
                    <a:pt x="2251" y="415"/>
                    <a:pt x="2164" y="359"/>
                  </a:cubicBezTo>
                  <a:cubicBezTo>
                    <a:pt x="1783" y="182"/>
                    <a:pt x="1333" y="74"/>
                    <a:pt x="810" y="35"/>
                  </a:cubicBezTo>
                  <a:cubicBezTo>
                    <a:pt x="628" y="17"/>
                    <a:pt x="451" y="0"/>
                    <a:pt x="269" y="0"/>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6"/>
            <p:cNvSpPr/>
            <p:nvPr/>
          </p:nvSpPr>
          <p:spPr>
            <a:xfrm>
              <a:off x="2214725" y="680600"/>
              <a:ext cx="21675" cy="676025"/>
            </a:xfrm>
            <a:custGeom>
              <a:rect b="b" l="l" r="r" t="t"/>
              <a:pathLst>
                <a:path extrusionOk="0" h="27041" w="867">
                  <a:moveTo>
                    <a:pt x="1" y="1"/>
                  </a:moveTo>
                  <a:lnTo>
                    <a:pt x="1" y="27040"/>
                  </a:lnTo>
                  <a:lnTo>
                    <a:pt x="866" y="27040"/>
                  </a:lnTo>
                  <a:lnTo>
                    <a:pt x="866"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6"/>
            <p:cNvSpPr/>
            <p:nvPr/>
          </p:nvSpPr>
          <p:spPr>
            <a:xfrm>
              <a:off x="2205325" y="512600"/>
              <a:ext cx="89700" cy="131850"/>
            </a:xfrm>
            <a:custGeom>
              <a:rect b="b" l="l" r="r" t="t"/>
              <a:pathLst>
                <a:path extrusionOk="0" h="5274" w="3588">
                  <a:moveTo>
                    <a:pt x="2204" y="0"/>
                  </a:moveTo>
                  <a:cubicBezTo>
                    <a:pt x="1676" y="0"/>
                    <a:pt x="1189" y="349"/>
                    <a:pt x="1026" y="880"/>
                  </a:cubicBezTo>
                  <a:lnTo>
                    <a:pt x="178" y="3675"/>
                  </a:lnTo>
                  <a:cubicBezTo>
                    <a:pt x="1" y="4341"/>
                    <a:pt x="360" y="5029"/>
                    <a:pt x="1009" y="5228"/>
                  </a:cubicBezTo>
                  <a:cubicBezTo>
                    <a:pt x="1123" y="5258"/>
                    <a:pt x="1238" y="5273"/>
                    <a:pt x="1352" y="5273"/>
                  </a:cubicBezTo>
                  <a:cubicBezTo>
                    <a:pt x="1896" y="5273"/>
                    <a:pt x="2393" y="4934"/>
                    <a:pt x="2557" y="4397"/>
                  </a:cubicBezTo>
                  <a:lnTo>
                    <a:pt x="3388" y="1585"/>
                  </a:lnTo>
                  <a:cubicBezTo>
                    <a:pt x="3587" y="936"/>
                    <a:pt x="3206" y="253"/>
                    <a:pt x="2557" y="54"/>
                  </a:cubicBezTo>
                  <a:cubicBezTo>
                    <a:pt x="2440" y="17"/>
                    <a:pt x="2321" y="0"/>
                    <a:pt x="2204"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6"/>
            <p:cNvSpPr/>
            <p:nvPr/>
          </p:nvSpPr>
          <p:spPr>
            <a:xfrm>
              <a:off x="2229125" y="555375"/>
              <a:ext cx="128075" cy="105950"/>
            </a:xfrm>
            <a:custGeom>
              <a:rect b="b" l="l" r="r" t="t"/>
              <a:pathLst>
                <a:path extrusionOk="0" h="4238" w="5123">
                  <a:moveTo>
                    <a:pt x="3719" y="1"/>
                  </a:moveTo>
                  <a:cubicBezTo>
                    <a:pt x="3459" y="1"/>
                    <a:pt x="3199" y="82"/>
                    <a:pt x="2977" y="250"/>
                  </a:cubicBezTo>
                  <a:lnTo>
                    <a:pt x="649" y="2020"/>
                  </a:lnTo>
                  <a:cubicBezTo>
                    <a:pt x="109" y="2435"/>
                    <a:pt x="0" y="3210"/>
                    <a:pt x="416" y="3751"/>
                  </a:cubicBezTo>
                  <a:cubicBezTo>
                    <a:pt x="660" y="4069"/>
                    <a:pt x="1029" y="4237"/>
                    <a:pt x="1401" y="4237"/>
                  </a:cubicBezTo>
                  <a:cubicBezTo>
                    <a:pt x="1662" y="4237"/>
                    <a:pt x="1924" y="4155"/>
                    <a:pt x="2146" y="3984"/>
                  </a:cubicBezTo>
                  <a:lnTo>
                    <a:pt x="4474" y="2219"/>
                  </a:lnTo>
                  <a:cubicBezTo>
                    <a:pt x="5015" y="1804"/>
                    <a:pt x="5123" y="1029"/>
                    <a:pt x="4707" y="488"/>
                  </a:cubicBezTo>
                  <a:cubicBezTo>
                    <a:pt x="4462" y="169"/>
                    <a:pt x="4092" y="1"/>
                    <a:pt x="3719"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6"/>
            <p:cNvSpPr/>
            <p:nvPr/>
          </p:nvSpPr>
          <p:spPr>
            <a:xfrm>
              <a:off x="2242650" y="626075"/>
              <a:ext cx="135750" cy="63650"/>
            </a:xfrm>
            <a:custGeom>
              <a:rect b="b" l="l" r="r" t="t"/>
              <a:pathLst>
                <a:path extrusionOk="0" h="2546" w="5430">
                  <a:moveTo>
                    <a:pt x="4181" y="1"/>
                  </a:moveTo>
                  <a:cubicBezTo>
                    <a:pt x="4170" y="1"/>
                    <a:pt x="4160" y="1"/>
                    <a:pt x="4149" y="1"/>
                  </a:cubicBezTo>
                  <a:lnTo>
                    <a:pt x="1229" y="75"/>
                  </a:lnTo>
                  <a:cubicBezTo>
                    <a:pt x="541" y="92"/>
                    <a:pt x="0" y="650"/>
                    <a:pt x="22" y="1338"/>
                  </a:cubicBezTo>
                  <a:cubicBezTo>
                    <a:pt x="39" y="2011"/>
                    <a:pt x="597" y="2545"/>
                    <a:pt x="1266" y="2545"/>
                  </a:cubicBezTo>
                  <a:cubicBezTo>
                    <a:pt x="1277" y="2545"/>
                    <a:pt x="1287" y="2545"/>
                    <a:pt x="1298" y="2545"/>
                  </a:cubicBezTo>
                  <a:lnTo>
                    <a:pt x="4218" y="2471"/>
                  </a:lnTo>
                  <a:cubicBezTo>
                    <a:pt x="4906" y="2454"/>
                    <a:pt x="5430" y="1896"/>
                    <a:pt x="5430" y="1208"/>
                  </a:cubicBezTo>
                  <a:cubicBezTo>
                    <a:pt x="5408" y="535"/>
                    <a:pt x="4851" y="1"/>
                    <a:pt x="4181"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6"/>
            <p:cNvSpPr/>
            <p:nvPr/>
          </p:nvSpPr>
          <p:spPr>
            <a:xfrm>
              <a:off x="2230525" y="656550"/>
              <a:ext cx="130250" cy="103625"/>
            </a:xfrm>
            <a:custGeom>
              <a:rect b="b" l="l" r="r" t="t"/>
              <a:pathLst>
                <a:path extrusionOk="0" h="4145" w="5210">
                  <a:moveTo>
                    <a:pt x="1400" y="1"/>
                  </a:moveTo>
                  <a:cubicBezTo>
                    <a:pt x="1009" y="1"/>
                    <a:pt x="622" y="187"/>
                    <a:pt x="377" y="530"/>
                  </a:cubicBezTo>
                  <a:cubicBezTo>
                    <a:pt x="1" y="1110"/>
                    <a:pt x="143" y="1867"/>
                    <a:pt x="701" y="2260"/>
                  </a:cubicBezTo>
                  <a:lnTo>
                    <a:pt x="3103" y="3922"/>
                  </a:lnTo>
                  <a:cubicBezTo>
                    <a:pt x="3317" y="4073"/>
                    <a:pt x="3563" y="4145"/>
                    <a:pt x="3807" y="4145"/>
                  </a:cubicBezTo>
                  <a:cubicBezTo>
                    <a:pt x="4199" y="4145"/>
                    <a:pt x="4588" y="3959"/>
                    <a:pt x="4833" y="3615"/>
                  </a:cubicBezTo>
                  <a:cubicBezTo>
                    <a:pt x="5210" y="3039"/>
                    <a:pt x="5067" y="2282"/>
                    <a:pt x="4509" y="1884"/>
                  </a:cubicBezTo>
                  <a:lnTo>
                    <a:pt x="2108" y="227"/>
                  </a:lnTo>
                  <a:cubicBezTo>
                    <a:pt x="1893" y="74"/>
                    <a:pt x="1645" y="1"/>
                    <a:pt x="1400"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6"/>
            <p:cNvSpPr/>
            <p:nvPr/>
          </p:nvSpPr>
          <p:spPr>
            <a:xfrm>
              <a:off x="2207050" y="674925"/>
              <a:ext cx="93800" cy="130625"/>
            </a:xfrm>
            <a:custGeom>
              <a:rect b="b" l="l" r="r" t="t"/>
              <a:pathLst>
                <a:path extrusionOk="0" h="5225" w="3752">
                  <a:moveTo>
                    <a:pt x="1383" y="1"/>
                  </a:moveTo>
                  <a:cubicBezTo>
                    <a:pt x="1248" y="1"/>
                    <a:pt x="1110" y="22"/>
                    <a:pt x="974" y="67"/>
                  </a:cubicBezTo>
                  <a:cubicBezTo>
                    <a:pt x="325" y="301"/>
                    <a:pt x="1" y="1006"/>
                    <a:pt x="217" y="1655"/>
                  </a:cubicBezTo>
                  <a:lnTo>
                    <a:pt x="1191" y="4394"/>
                  </a:lnTo>
                  <a:cubicBezTo>
                    <a:pt x="1374" y="4904"/>
                    <a:pt x="1850" y="5224"/>
                    <a:pt x="2351" y="5224"/>
                  </a:cubicBezTo>
                  <a:cubicBezTo>
                    <a:pt x="2488" y="5224"/>
                    <a:pt x="2626" y="5201"/>
                    <a:pt x="2761" y="5151"/>
                  </a:cubicBezTo>
                  <a:cubicBezTo>
                    <a:pt x="3410" y="4935"/>
                    <a:pt x="3752" y="4229"/>
                    <a:pt x="3518" y="3580"/>
                  </a:cubicBezTo>
                  <a:lnTo>
                    <a:pt x="2562" y="825"/>
                  </a:lnTo>
                  <a:cubicBezTo>
                    <a:pt x="2377" y="311"/>
                    <a:pt x="1897" y="1"/>
                    <a:pt x="1383"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6"/>
            <p:cNvSpPr/>
            <p:nvPr/>
          </p:nvSpPr>
          <p:spPr>
            <a:xfrm>
              <a:off x="2156125" y="675675"/>
              <a:ext cx="90225" cy="131675"/>
            </a:xfrm>
            <a:custGeom>
              <a:rect b="b" l="l" r="r" t="t"/>
              <a:pathLst>
                <a:path extrusionOk="0" h="5267" w="3609">
                  <a:moveTo>
                    <a:pt x="2217" y="0"/>
                  </a:moveTo>
                  <a:cubicBezTo>
                    <a:pt x="1688" y="0"/>
                    <a:pt x="1195" y="342"/>
                    <a:pt x="1047" y="885"/>
                  </a:cubicBezTo>
                  <a:lnTo>
                    <a:pt x="199" y="3680"/>
                  </a:lnTo>
                  <a:cubicBezTo>
                    <a:pt x="0" y="4329"/>
                    <a:pt x="381" y="5030"/>
                    <a:pt x="1030" y="5212"/>
                  </a:cubicBezTo>
                  <a:cubicBezTo>
                    <a:pt x="1153" y="5249"/>
                    <a:pt x="1277" y="5266"/>
                    <a:pt x="1398" y="5266"/>
                  </a:cubicBezTo>
                  <a:cubicBezTo>
                    <a:pt x="1932" y="5266"/>
                    <a:pt x="2416" y="4924"/>
                    <a:pt x="2579" y="4381"/>
                  </a:cubicBezTo>
                  <a:lnTo>
                    <a:pt x="3409" y="1586"/>
                  </a:lnTo>
                  <a:cubicBezTo>
                    <a:pt x="3608" y="937"/>
                    <a:pt x="3228" y="254"/>
                    <a:pt x="2579" y="55"/>
                  </a:cubicBezTo>
                  <a:cubicBezTo>
                    <a:pt x="2459" y="18"/>
                    <a:pt x="2337" y="0"/>
                    <a:pt x="2217"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6"/>
            <p:cNvSpPr/>
            <p:nvPr/>
          </p:nvSpPr>
          <p:spPr>
            <a:xfrm>
              <a:off x="2093925" y="658600"/>
              <a:ext cx="128075" cy="106075"/>
            </a:xfrm>
            <a:custGeom>
              <a:rect b="b" l="l" r="r" t="t"/>
              <a:pathLst>
                <a:path extrusionOk="0" h="4243" w="5123">
                  <a:moveTo>
                    <a:pt x="3722" y="0"/>
                  </a:moveTo>
                  <a:cubicBezTo>
                    <a:pt x="3461" y="0"/>
                    <a:pt x="3199" y="82"/>
                    <a:pt x="2977" y="253"/>
                  </a:cubicBezTo>
                  <a:lnTo>
                    <a:pt x="649" y="2018"/>
                  </a:lnTo>
                  <a:cubicBezTo>
                    <a:pt x="109" y="2434"/>
                    <a:pt x="0" y="3208"/>
                    <a:pt x="416" y="3766"/>
                  </a:cubicBezTo>
                  <a:cubicBezTo>
                    <a:pt x="657" y="4080"/>
                    <a:pt x="1018" y="4242"/>
                    <a:pt x="1385" y="4242"/>
                  </a:cubicBezTo>
                  <a:cubicBezTo>
                    <a:pt x="1651" y="4242"/>
                    <a:pt x="1919" y="4157"/>
                    <a:pt x="2146" y="3983"/>
                  </a:cubicBezTo>
                  <a:lnTo>
                    <a:pt x="4474" y="2217"/>
                  </a:lnTo>
                  <a:cubicBezTo>
                    <a:pt x="5015" y="1802"/>
                    <a:pt x="5123" y="1028"/>
                    <a:pt x="4707" y="487"/>
                  </a:cubicBezTo>
                  <a:cubicBezTo>
                    <a:pt x="4463" y="168"/>
                    <a:pt x="4094" y="0"/>
                    <a:pt x="3722"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6"/>
            <p:cNvSpPr/>
            <p:nvPr/>
          </p:nvSpPr>
          <p:spPr>
            <a:xfrm>
              <a:off x="2072825" y="630200"/>
              <a:ext cx="135675" cy="63525"/>
            </a:xfrm>
            <a:custGeom>
              <a:rect b="b" l="l" r="r" t="t"/>
              <a:pathLst>
                <a:path extrusionOk="0" h="2541" w="5427">
                  <a:moveTo>
                    <a:pt x="4177" y="0"/>
                  </a:moveTo>
                  <a:cubicBezTo>
                    <a:pt x="4167" y="0"/>
                    <a:pt x="4156" y="0"/>
                    <a:pt x="4145" y="0"/>
                  </a:cubicBezTo>
                  <a:lnTo>
                    <a:pt x="1225" y="70"/>
                  </a:lnTo>
                  <a:cubicBezTo>
                    <a:pt x="542" y="91"/>
                    <a:pt x="1" y="649"/>
                    <a:pt x="18" y="1333"/>
                  </a:cubicBezTo>
                  <a:cubicBezTo>
                    <a:pt x="35" y="2006"/>
                    <a:pt x="576" y="2540"/>
                    <a:pt x="1245" y="2540"/>
                  </a:cubicBezTo>
                  <a:cubicBezTo>
                    <a:pt x="1256" y="2540"/>
                    <a:pt x="1266" y="2540"/>
                    <a:pt x="1277" y="2540"/>
                  </a:cubicBezTo>
                  <a:lnTo>
                    <a:pt x="4197" y="2471"/>
                  </a:lnTo>
                  <a:cubicBezTo>
                    <a:pt x="4885" y="2449"/>
                    <a:pt x="5426" y="1891"/>
                    <a:pt x="5409" y="1207"/>
                  </a:cubicBezTo>
                  <a:cubicBezTo>
                    <a:pt x="5387" y="535"/>
                    <a:pt x="4846" y="0"/>
                    <a:pt x="4177"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6"/>
            <p:cNvSpPr/>
            <p:nvPr/>
          </p:nvSpPr>
          <p:spPr>
            <a:xfrm>
              <a:off x="2090350" y="560000"/>
              <a:ext cx="130675" cy="103325"/>
            </a:xfrm>
            <a:custGeom>
              <a:rect b="b" l="l" r="r" t="t"/>
              <a:pathLst>
                <a:path extrusionOk="0" h="4133" w="5227">
                  <a:moveTo>
                    <a:pt x="1419" y="1"/>
                  </a:moveTo>
                  <a:cubicBezTo>
                    <a:pt x="1023" y="1"/>
                    <a:pt x="633" y="189"/>
                    <a:pt x="399" y="537"/>
                  </a:cubicBezTo>
                  <a:cubicBezTo>
                    <a:pt x="1" y="1095"/>
                    <a:pt x="143" y="1870"/>
                    <a:pt x="706" y="2250"/>
                  </a:cubicBezTo>
                  <a:lnTo>
                    <a:pt x="3120" y="3907"/>
                  </a:lnTo>
                  <a:cubicBezTo>
                    <a:pt x="3334" y="4060"/>
                    <a:pt x="3577" y="4132"/>
                    <a:pt x="3818" y="4132"/>
                  </a:cubicBezTo>
                  <a:cubicBezTo>
                    <a:pt x="4205" y="4132"/>
                    <a:pt x="4588" y="3944"/>
                    <a:pt x="4833" y="3600"/>
                  </a:cubicBezTo>
                  <a:cubicBezTo>
                    <a:pt x="5227" y="3042"/>
                    <a:pt x="5084" y="2268"/>
                    <a:pt x="4526" y="1870"/>
                  </a:cubicBezTo>
                  <a:lnTo>
                    <a:pt x="2112" y="213"/>
                  </a:lnTo>
                  <a:cubicBezTo>
                    <a:pt x="1900" y="69"/>
                    <a:pt x="1659" y="1"/>
                    <a:pt x="1419"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6"/>
            <p:cNvSpPr/>
            <p:nvPr/>
          </p:nvSpPr>
          <p:spPr>
            <a:xfrm>
              <a:off x="2150275" y="514325"/>
              <a:ext cx="94225" cy="130825"/>
            </a:xfrm>
            <a:custGeom>
              <a:rect b="b" l="l" r="r" t="t"/>
              <a:pathLst>
                <a:path extrusionOk="0" h="5233" w="3769">
                  <a:moveTo>
                    <a:pt x="1412" y="0"/>
                  </a:moveTo>
                  <a:cubicBezTo>
                    <a:pt x="1273" y="0"/>
                    <a:pt x="1131" y="24"/>
                    <a:pt x="991" y="75"/>
                  </a:cubicBezTo>
                  <a:cubicBezTo>
                    <a:pt x="342" y="292"/>
                    <a:pt x="0" y="1010"/>
                    <a:pt x="234" y="1642"/>
                  </a:cubicBezTo>
                  <a:lnTo>
                    <a:pt x="1207" y="4402"/>
                  </a:lnTo>
                  <a:cubicBezTo>
                    <a:pt x="1378" y="4912"/>
                    <a:pt x="1850" y="5232"/>
                    <a:pt x="2360" y="5232"/>
                  </a:cubicBezTo>
                  <a:cubicBezTo>
                    <a:pt x="2498" y="5232"/>
                    <a:pt x="2639" y="5209"/>
                    <a:pt x="2778" y="5159"/>
                  </a:cubicBezTo>
                  <a:cubicBezTo>
                    <a:pt x="3427" y="4943"/>
                    <a:pt x="3769" y="4220"/>
                    <a:pt x="3535" y="3588"/>
                  </a:cubicBezTo>
                  <a:lnTo>
                    <a:pt x="2562" y="833"/>
                  </a:lnTo>
                  <a:cubicBezTo>
                    <a:pt x="2392" y="323"/>
                    <a:pt x="1921" y="0"/>
                    <a:pt x="1412"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6"/>
            <p:cNvSpPr/>
            <p:nvPr/>
          </p:nvSpPr>
          <p:spPr>
            <a:xfrm>
              <a:off x="2205325" y="512600"/>
              <a:ext cx="89700" cy="131850"/>
            </a:xfrm>
            <a:custGeom>
              <a:rect b="b" l="l" r="r" t="t"/>
              <a:pathLst>
                <a:path extrusionOk="0" h="5274" w="3588">
                  <a:moveTo>
                    <a:pt x="2204" y="0"/>
                  </a:moveTo>
                  <a:cubicBezTo>
                    <a:pt x="1676" y="0"/>
                    <a:pt x="1189" y="349"/>
                    <a:pt x="1026" y="880"/>
                  </a:cubicBezTo>
                  <a:lnTo>
                    <a:pt x="178" y="3675"/>
                  </a:lnTo>
                  <a:cubicBezTo>
                    <a:pt x="1" y="4341"/>
                    <a:pt x="360" y="5029"/>
                    <a:pt x="1009" y="5228"/>
                  </a:cubicBezTo>
                  <a:cubicBezTo>
                    <a:pt x="1123" y="5258"/>
                    <a:pt x="1238" y="5273"/>
                    <a:pt x="1352" y="5273"/>
                  </a:cubicBezTo>
                  <a:cubicBezTo>
                    <a:pt x="1896" y="5273"/>
                    <a:pt x="2393" y="4934"/>
                    <a:pt x="2557" y="4397"/>
                  </a:cubicBezTo>
                  <a:lnTo>
                    <a:pt x="3388" y="1585"/>
                  </a:lnTo>
                  <a:cubicBezTo>
                    <a:pt x="3587" y="936"/>
                    <a:pt x="3206" y="253"/>
                    <a:pt x="2557" y="54"/>
                  </a:cubicBezTo>
                  <a:cubicBezTo>
                    <a:pt x="2440" y="17"/>
                    <a:pt x="2321" y="0"/>
                    <a:pt x="2204"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6"/>
            <p:cNvSpPr/>
            <p:nvPr/>
          </p:nvSpPr>
          <p:spPr>
            <a:xfrm>
              <a:off x="2166925" y="607300"/>
              <a:ext cx="117275" cy="105200"/>
            </a:xfrm>
            <a:custGeom>
              <a:rect b="b" l="l" r="r" t="t"/>
              <a:pathLst>
                <a:path extrusionOk="0" h="4208" w="4691">
                  <a:moveTo>
                    <a:pt x="2364" y="1"/>
                  </a:moveTo>
                  <a:cubicBezTo>
                    <a:pt x="1451" y="1"/>
                    <a:pt x="614" y="591"/>
                    <a:pt x="347" y="1509"/>
                  </a:cubicBezTo>
                  <a:cubicBezTo>
                    <a:pt x="1" y="2608"/>
                    <a:pt x="632" y="3780"/>
                    <a:pt x="1753" y="4122"/>
                  </a:cubicBezTo>
                  <a:cubicBezTo>
                    <a:pt x="1952" y="4180"/>
                    <a:pt x="2152" y="4208"/>
                    <a:pt x="2349" y="4208"/>
                  </a:cubicBezTo>
                  <a:cubicBezTo>
                    <a:pt x="3255" y="4208"/>
                    <a:pt x="4085" y="3623"/>
                    <a:pt x="4366" y="2716"/>
                  </a:cubicBezTo>
                  <a:cubicBezTo>
                    <a:pt x="4690" y="1600"/>
                    <a:pt x="4059" y="428"/>
                    <a:pt x="2960" y="86"/>
                  </a:cubicBezTo>
                  <a:cubicBezTo>
                    <a:pt x="2761" y="28"/>
                    <a:pt x="2561" y="1"/>
                    <a:pt x="23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6"/>
            <p:cNvSpPr/>
            <p:nvPr/>
          </p:nvSpPr>
          <p:spPr>
            <a:xfrm>
              <a:off x="2227825" y="817125"/>
              <a:ext cx="231700" cy="176500"/>
            </a:xfrm>
            <a:custGeom>
              <a:rect b="b" l="l" r="r" t="t"/>
              <a:pathLst>
                <a:path extrusionOk="0" h="7060" w="9268">
                  <a:moveTo>
                    <a:pt x="7780" y="0"/>
                  </a:moveTo>
                  <a:cubicBezTo>
                    <a:pt x="6547" y="0"/>
                    <a:pt x="4745" y="205"/>
                    <a:pt x="2903" y="1137"/>
                  </a:cubicBezTo>
                  <a:cubicBezTo>
                    <a:pt x="0" y="2600"/>
                    <a:pt x="1424" y="5053"/>
                    <a:pt x="1805" y="5611"/>
                  </a:cubicBezTo>
                  <a:cubicBezTo>
                    <a:pt x="1805" y="5611"/>
                    <a:pt x="1822" y="5645"/>
                    <a:pt x="1839" y="5680"/>
                  </a:cubicBezTo>
                  <a:cubicBezTo>
                    <a:pt x="1874" y="5719"/>
                    <a:pt x="1891" y="5736"/>
                    <a:pt x="1891" y="5736"/>
                  </a:cubicBezTo>
                  <a:cubicBezTo>
                    <a:pt x="2172" y="6076"/>
                    <a:pt x="3099" y="7060"/>
                    <a:pt x="4320" y="7060"/>
                  </a:cubicBezTo>
                  <a:cubicBezTo>
                    <a:pt x="4981" y="7060"/>
                    <a:pt x="5729" y="6771"/>
                    <a:pt x="6507" y="5935"/>
                  </a:cubicBezTo>
                  <a:cubicBezTo>
                    <a:pt x="8653" y="3625"/>
                    <a:pt x="9159" y="960"/>
                    <a:pt x="9246" y="220"/>
                  </a:cubicBezTo>
                  <a:cubicBezTo>
                    <a:pt x="9246" y="220"/>
                    <a:pt x="9268" y="129"/>
                    <a:pt x="9268" y="112"/>
                  </a:cubicBezTo>
                  <a:lnTo>
                    <a:pt x="9177" y="95"/>
                  </a:lnTo>
                  <a:cubicBezTo>
                    <a:pt x="8921" y="57"/>
                    <a:pt x="8430" y="0"/>
                    <a:pt x="7780"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6"/>
            <p:cNvSpPr/>
            <p:nvPr/>
          </p:nvSpPr>
          <p:spPr>
            <a:xfrm>
              <a:off x="2280500" y="835425"/>
              <a:ext cx="158250" cy="118850"/>
            </a:xfrm>
            <a:custGeom>
              <a:rect b="b" l="l" r="r" t="t"/>
              <a:pathLst>
                <a:path extrusionOk="0" h="4754" w="6330">
                  <a:moveTo>
                    <a:pt x="6231" y="0"/>
                  </a:moveTo>
                  <a:cubicBezTo>
                    <a:pt x="6211" y="0"/>
                    <a:pt x="6189" y="4"/>
                    <a:pt x="6166" y="12"/>
                  </a:cubicBezTo>
                  <a:lnTo>
                    <a:pt x="57" y="4606"/>
                  </a:lnTo>
                  <a:cubicBezTo>
                    <a:pt x="22" y="4623"/>
                    <a:pt x="0" y="4680"/>
                    <a:pt x="39" y="4714"/>
                  </a:cubicBezTo>
                  <a:cubicBezTo>
                    <a:pt x="57" y="4753"/>
                    <a:pt x="74" y="4753"/>
                    <a:pt x="109" y="4753"/>
                  </a:cubicBezTo>
                  <a:cubicBezTo>
                    <a:pt x="130" y="4753"/>
                    <a:pt x="147" y="4753"/>
                    <a:pt x="165" y="4732"/>
                  </a:cubicBezTo>
                  <a:lnTo>
                    <a:pt x="6274" y="154"/>
                  </a:lnTo>
                  <a:cubicBezTo>
                    <a:pt x="6313" y="120"/>
                    <a:pt x="6330" y="63"/>
                    <a:pt x="6295" y="29"/>
                  </a:cubicBezTo>
                  <a:cubicBezTo>
                    <a:pt x="6283" y="9"/>
                    <a:pt x="6260" y="0"/>
                    <a:pt x="623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6"/>
            <p:cNvSpPr/>
            <p:nvPr/>
          </p:nvSpPr>
          <p:spPr>
            <a:xfrm>
              <a:off x="2345400" y="851500"/>
              <a:ext cx="5975" cy="54525"/>
            </a:xfrm>
            <a:custGeom>
              <a:rect b="b" l="l" r="r" t="t"/>
              <a:pathLst>
                <a:path extrusionOk="0" h="2181" w="239">
                  <a:moveTo>
                    <a:pt x="165" y="0"/>
                  </a:moveTo>
                  <a:cubicBezTo>
                    <a:pt x="108" y="0"/>
                    <a:pt x="74" y="35"/>
                    <a:pt x="74" y="87"/>
                  </a:cubicBezTo>
                  <a:lnTo>
                    <a:pt x="0" y="2090"/>
                  </a:lnTo>
                  <a:cubicBezTo>
                    <a:pt x="0" y="2142"/>
                    <a:pt x="39" y="2181"/>
                    <a:pt x="91" y="2181"/>
                  </a:cubicBezTo>
                  <a:cubicBezTo>
                    <a:pt x="147" y="2181"/>
                    <a:pt x="182" y="2142"/>
                    <a:pt x="182" y="2090"/>
                  </a:cubicBezTo>
                  <a:lnTo>
                    <a:pt x="238" y="87"/>
                  </a:lnTo>
                  <a:cubicBezTo>
                    <a:pt x="238" y="35"/>
                    <a:pt x="199" y="0"/>
                    <a:pt x="165"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6"/>
            <p:cNvSpPr/>
            <p:nvPr/>
          </p:nvSpPr>
          <p:spPr>
            <a:xfrm>
              <a:off x="2301275" y="884800"/>
              <a:ext cx="5850" cy="54550"/>
            </a:xfrm>
            <a:custGeom>
              <a:rect b="b" l="l" r="r" t="t"/>
              <a:pathLst>
                <a:path extrusionOk="0" h="2182" w="234">
                  <a:moveTo>
                    <a:pt x="143" y="1"/>
                  </a:moveTo>
                  <a:cubicBezTo>
                    <a:pt x="108" y="1"/>
                    <a:pt x="74" y="35"/>
                    <a:pt x="56" y="74"/>
                  </a:cubicBezTo>
                  <a:lnTo>
                    <a:pt x="0" y="2090"/>
                  </a:lnTo>
                  <a:cubicBezTo>
                    <a:pt x="0" y="2129"/>
                    <a:pt x="35" y="2181"/>
                    <a:pt x="91" y="2181"/>
                  </a:cubicBezTo>
                  <a:cubicBezTo>
                    <a:pt x="126" y="2181"/>
                    <a:pt x="164" y="2147"/>
                    <a:pt x="164" y="2090"/>
                  </a:cubicBezTo>
                  <a:lnTo>
                    <a:pt x="234" y="92"/>
                  </a:lnTo>
                  <a:cubicBezTo>
                    <a:pt x="234" y="35"/>
                    <a:pt x="199" y="1"/>
                    <a:pt x="143"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6"/>
            <p:cNvSpPr/>
            <p:nvPr/>
          </p:nvSpPr>
          <p:spPr>
            <a:xfrm>
              <a:off x="2345400" y="901900"/>
              <a:ext cx="53675" cy="16675"/>
            </a:xfrm>
            <a:custGeom>
              <a:rect b="b" l="l" r="r" t="t"/>
              <a:pathLst>
                <a:path extrusionOk="0" h="667" w="2147">
                  <a:moveTo>
                    <a:pt x="130" y="0"/>
                  </a:moveTo>
                  <a:cubicBezTo>
                    <a:pt x="74" y="0"/>
                    <a:pt x="39" y="18"/>
                    <a:pt x="22" y="74"/>
                  </a:cubicBezTo>
                  <a:cubicBezTo>
                    <a:pt x="0" y="108"/>
                    <a:pt x="39" y="165"/>
                    <a:pt x="74" y="165"/>
                  </a:cubicBezTo>
                  <a:lnTo>
                    <a:pt x="2021" y="667"/>
                  </a:lnTo>
                  <a:lnTo>
                    <a:pt x="2038" y="667"/>
                  </a:lnTo>
                  <a:cubicBezTo>
                    <a:pt x="2077" y="667"/>
                    <a:pt x="2112" y="649"/>
                    <a:pt x="2129" y="615"/>
                  </a:cubicBezTo>
                  <a:cubicBezTo>
                    <a:pt x="2146" y="558"/>
                    <a:pt x="2112" y="524"/>
                    <a:pt x="2055" y="506"/>
                  </a:cubicBezTo>
                  <a:lnTo>
                    <a:pt x="130"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6"/>
            <p:cNvSpPr/>
            <p:nvPr/>
          </p:nvSpPr>
          <p:spPr>
            <a:xfrm>
              <a:off x="2301275" y="935150"/>
              <a:ext cx="53225" cy="16850"/>
            </a:xfrm>
            <a:custGeom>
              <a:rect b="b" l="l" r="r" t="t"/>
              <a:pathLst>
                <a:path extrusionOk="0" h="674" w="2129">
                  <a:moveTo>
                    <a:pt x="85" y="1"/>
                  </a:moveTo>
                  <a:cubicBezTo>
                    <a:pt x="53" y="1"/>
                    <a:pt x="17" y="31"/>
                    <a:pt x="17" y="59"/>
                  </a:cubicBezTo>
                  <a:cubicBezTo>
                    <a:pt x="0" y="115"/>
                    <a:pt x="17" y="150"/>
                    <a:pt x="74" y="167"/>
                  </a:cubicBezTo>
                  <a:lnTo>
                    <a:pt x="2020" y="673"/>
                  </a:lnTo>
                  <a:lnTo>
                    <a:pt x="2038" y="673"/>
                  </a:lnTo>
                  <a:cubicBezTo>
                    <a:pt x="2072" y="673"/>
                    <a:pt x="2111" y="656"/>
                    <a:pt x="2129" y="617"/>
                  </a:cubicBezTo>
                  <a:cubicBezTo>
                    <a:pt x="2129" y="565"/>
                    <a:pt x="2111" y="509"/>
                    <a:pt x="2055" y="509"/>
                  </a:cubicBezTo>
                  <a:lnTo>
                    <a:pt x="108" y="7"/>
                  </a:lnTo>
                  <a:cubicBezTo>
                    <a:pt x="101" y="3"/>
                    <a:pt x="94" y="1"/>
                    <a:pt x="8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6"/>
            <p:cNvSpPr/>
            <p:nvPr/>
          </p:nvSpPr>
          <p:spPr>
            <a:xfrm>
              <a:off x="2353500" y="827600"/>
              <a:ext cx="64925" cy="20675"/>
            </a:xfrm>
            <a:custGeom>
              <a:rect b="b" l="l" r="r" t="t"/>
              <a:pathLst>
                <a:path extrusionOk="0" h="827" w="2597">
                  <a:moveTo>
                    <a:pt x="1" y="0"/>
                  </a:moveTo>
                  <a:lnTo>
                    <a:pt x="1" y="826"/>
                  </a:lnTo>
                  <a:lnTo>
                    <a:pt x="2597" y="826"/>
                  </a:lnTo>
                  <a:lnTo>
                    <a:pt x="2597" y="0"/>
                  </a:ln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6"/>
            <p:cNvSpPr/>
            <p:nvPr/>
          </p:nvSpPr>
          <p:spPr>
            <a:xfrm>
              <a:off x="2057050" y="1151150"/>
              <a:ext cx="156425" cy="104125"/>
            </a:xfrm>
            <a:custGeom>
              <a:rect b="b" l="l" r="r" t="t"/>
              <a:pathLst>
                <a:path extrusionOk="0" h="4165" w="6257">
                  <a:moveTo>
                    <a:pt x="2709" y="1"/>
                  </a:moveTo>
                  <a:cubicBezTo>
                    <a:pt x="1395" y="1"/>
                    <a:pt x="390" y="374"/>
                    <a:pt x="69" y="522"/>
                  </a:cubicBezTo>
                  <a:cubicBezTo>
                    <a:pt x="69" y="522"/>
                    <a:pt x="17" y="539"/>
                    <a:pt x="0" y="539"/>
                  </a:cubicBezTo>
                  <a:lnTo>
                    <a:pt x="35" y="613"/>
                  </a:lnTo>
                  <a:cubicBezTo>
                    <a:pt x="216" y="1063"/>
                    <a:pt x="973" y="2668"/>
                    <a:pt x="2704" y="3767"/>
                  </a:cubicBezTo>
                  <a:cubicBezTo>
                    <a:pt x="3153" y="4053"/>
                    <a:pt x="3546" y="4165"/>
                    <a:pt x="3886" y="4165"/>
                  </a:cubicBezTo>
                  <a:cubicBezTo>
                    <a:pt x="4896" y="4165"/>
                    <a:pt x="5435" y="3182"/>
                    <a:pt x="5568" y="2884"/>
                  </a:cubicBezTo>
                  <a:cubicBezTo>
                    <a:pt x="5568" y="2884"/>
                    <a:pt x="5585" y="2867"/>
                    <a:pt x="5585" y="2849"/>
                  </a:cubicBezTo>
                  <a:cubicBezTo>
                    <a:pt x="5607" y="2810"/>
                    <a:pt x="5607" y="2793"/>
                    <a:pt x="5607" y="2793"/>
                  </a:cubicBezTo>
                  <a:cubicBezTo>
                    <a:pt x="5750" y="2378"/>
                    <a:pt x="6256" y="595"/>
                    <a:pt x="4179" y="163"/>
                  </a:cubicBezTo>
                  <a:cubicBezTo>
                    <a:pt x="3662" y="46"/>
                    <a:pt x="3167" y="1"/>
                    <a:pt x="270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6"/>
            <p:cNvSpPr/>
            <p:nvPr/>
          </p:nvSpPr>
          <p:spPr>
            <a:xfrm>
              <a:off x="2072300" y="1169850"/>
              <a:ext cx="119975" cy="51575"/>
            </a:xfrm>
            <a:custGeom>
              <a:rect b="b" l="l" r="r" t="t"/>
              <a:pathLst>
                <a:path extrusionOk="0" h="2063" w="4799">
                  <a:moveTo>
                    <a:pt x="99" y="1"/>
                  </a:moveTo>
                  <a:cubicBezTo>
                    <a:pt x="67" y="1"/>
                    <a:pt x="35" y="21"/>
                    <a:pt x="22" y="64"/>
                  </a:cubicBezTo>
                  <a:cubicBezTo>
                    <a:pt x="0" y="98"/>
                    <a:pt x="22" y="155"/>
                    <a:pt x="74" y="172"/>
                  </a:cubicBezTo>
                  <a:lnTo>
                    <a:pt x="4673" y="2062"/>
                  </a:lnTo>
                  <a:lnTo>
                    <a:pt x="4707" y="2062"/>
                  </a:lnTo>
                  <a:cubicBezTo>
                    <a:pt x="4742" y="2062"/>
                    <a:pt x="4781" y="2045"/>
                    <a:pt x="4781" y="2011"/>
                  </a:cubicBezTo>
                  <a:cubicBezTo>
                    <a:pt x="4798" y="1976"/>
                    <a:pt x="4781" y="1920"/>
                    <a:pt x="4742" y="1902"/>
                  </a:cubicBezTo>
                  <a:lnTo>
                    <a:pt x="130" y="7"/>
                  </a:lnTo>
                  <a:cubicBezTo>
                    <a:pt x="120" y="3"/>
                    <a:pt x="110" y="1"/>
                    <a:pt x="99"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6"/>
            <p:cNvSpPr/>
            <p:nvPr/>
          </p:nvSpPr>
          <p:spPr>
            <a:xfrm>
              <a:off x="2110150" y="1197375"/>
              <a:ext cx="33875" cy="20050"/>
            </a:xfrm>
            <a:custGeom>
              <a:rect b="b" l="l" r="r" t="t"/>
              <a:pathLst>
                <a:path extrusionOk="0" h="802" w="1355">
                  <a:moveTo>
                    <a:pt x="1243" y="1"/>
                  </a:moveTo>
                  <a:cubicBezTo>
                    <a:pt x="1232" y="1"/>
                    <a:pt x="1221" y="4"/>
                    <a:pt x="1212" y="10"/>
                  </a:cubicBezTo>
                  <a:lnTo>
                    <a:pt x="57" y="637"/>
                  </a:lnTo>
                  <a:cubicBezTo>
                    <a:pt x="22" y="659"/>
                    <a:pt x="0" y="711"/>
                    <a:pt x="39" y="767"/>
                  </a:cubicBezTo>
                  <a:cubicBezTo>
                    <a:pt x="39" y="784"/>
                    <a:pt x="74" y="801"/>
                    <a:pt x="108" y="801"/>
                  </a:cubicBezTo>
                  <a:lnTo>
                    <a:pt x="147" y="801"/>
                  </a:lnTo>
                  <a:lnTo>
                    <a:pt x="1281" y="152"/>
                  </a:lnTo>
                  <a:cubicBezTo>
                    <a:pt x="1337" y="135"/>
                    <a:pt x="1354" y="79"/>
                    <a:pt x="1320" y="44"/>
                  </a:cubicBezTo>
                  <a:cubicBezTo>
                    <a:pt x="1304" y="19"/>
                    <a:pt x="1273" y="1"/>
                    <a:pt x="1243"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6"/>
            <p:cNvSpPr/>
            <p:nvPr/>
          </p:nvSpPr>
          <p:spPr>
            <a:xfrm>
              <a:off x="2143575" y="1210900"/>
              <a:ext cx="33775" cy="20475"/>
            </a:xfrm>
            <a:custGeom>
              <a:rect b="b" l="l" r="r" t="t"/>
              <a:pathLst>
                <a:path extrusionOk="0" h="819" w="1351">
                  <a:moveTo>
                    <a:pt x="1240" y="1"/>
                  </a:moveTo>
                  <a:cubicBezTo>
                    <a:pt x="1228" y="1"/>
                    <a:pt x="1217" y="3"/>
                    <a:pt x="1207" y="9"/>
                  </a:cubicBezTo>
                  <a:lnTo>
                    <a:pt x="52" y="658"/>
                  </a:lnTo>
                  <a:cubicBezTo>
                    <a:pt x="17" y="676"/>
                    <a:pt x="0" y="728"/>
                    <a:pt x="35" y="767"/>
                  </a:cubicBezTo>
                  <a:cubicBezTo>
                    <a:pt x="35" y="801"/>
                    <a:pt x="69" y="818"/>
                    <a:pt x="108" y="818"/>
                  </a:cubicBezTo>
                  <a:cubicBezTo>
                    <a:pt x="126" y="818"/>
                    <a:pt x="126" y="801"/>
                    <a:pt x="143" y="801"/>
                  </a:cubicBezTo>
                  <a:lnTo>
                    <a:pt x="1281" y="170"/>
                  </a:lnTo>
                  <a:cubicBezTo>
                    <a:pt x="1333" y="152"/>
                    <a:pt x="1350" y="96"/>
                    <a:pt x="1315" y="44"/>
                  </a:cubicBezTo>
                  <a:cubicBezTo>
                    <a:pt x="1303" y="19"/>
                    <a:pt x="1270" y="1"/>
                    <a:pt x="124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6"/>
            <p:cNvSpPr/>
            <p:nvPr/>
          </p:nvSpPr>
          <p:spPr>
            <a:xfrm>
              <a:off x="2130050" y="1165850"/>
              <a:ext cx="13975" cy="35775"/>
            </a:xfrm>
            <a:custGeom>
              <a:rect b="b" l="l" r="r" t="t"/>
              <a:pathLst>
                <a:path extrusionOk="0" h="1431" w="559">
                  <a:moveTo>
                    <a:pt x="100" y="1"/>
                  </a:moveTo>
                  <a:cubicBezTo>
                    <a:pt x="90" y="1"/>
                    <a:pt x="79" y="3"/>
                    <a:pt x="70" y="7"/>
                  </a:cubicBezTo>
                  <a:cubicBezTo>
                    <a:pt x="18" y="7"/>
                    <a:pt x="0" y="59"/>
                    <a:pt x="0" y="115"/>
                  </a:cubicBezTo>
                  <a:lnTo>
                    <a:pt x="377" y="1357"/>
                  </a:lnTo>
                  <a:cubicBezTo>
                    <a:pt x="377" y="1396"/>
                    <a:pt x="416" y="1431"/>
                    <a:pt x="450" y="1431"/>
                  </a:cubicBezTo>
                  <a:cubicBezTo>
                    <a:pt x="468" y="1431"/>
                    <a:pt x="468" y="1413"/>
                    <a:pt x="485" y="1413"/>
                  </a:cubicBezTo>
                  <a:cubicBezTo>
                    <a:pt x="524" y="1413"/>
                    <a:pt x="558" y="1357"/>
                    <a:pt x="541" y="1305"/>
                  </a:cubicBezTo>
                  <a:lnTo>
                    <a:pt x="178" y="59"/>
                  </a:lnTo>
                  <a:cubicBezTo>
                    <a:pt x="165" y="20"/>
                    <a:pt x="132" y="1"/>
                    <a:pt x="10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6"/>
            <p:cNvSpPr/>
            <p:nvPr/>
          </p:nvSpPr>
          <p:spPr>
            <a:xfrm>
              <a:off x="2163350" y="1179425"/>
              <a:ext cx="14000" cy="35725"/>
            </a:xfrm>
            <a:custGeom>
              <a:rect b="b" l="l" r="r" t="t"/>
              <a:pathLst>
                <a:path extrusionOk="0" h="1429" w="560">
                  <a:moveTo>
                    <a:pt x="95" y="1"/>
                  </a:moveTo>
                  <a:cubicBezTo>
                    <a:pt x="88" y="1"/>
                    <a:pt x="81" y="2"/>
                    <a:pt x="74" y="5"/>
                  </a:cubicBezTo>
                  <a:cubicBezTo>
                    <a:pt x="18" y="22"/>
                    <a:pt x="1" y="57"/>
                    <a:pt x="1" y="113"/>
                  </a:cubicBezTo>
                  <a:lnTo>
                    <a:pt x="382" y="1377"/>
                  </a:lnTo>
                  <a:cubicBezTo>
                    <a:pt x="382" y="1411"/>
                    <a:pt x="416" y="1429"/>
                    <a:pt x="451" y="1429"/>
                  </a:cubicBezTo>
                  <a:lnTo>
                    <a:pt x="490" y="1429"/>
                  </a:lnTo>
                  <a:cubicBezTo>
                    <a:pt x="524" y="1411"/>
                    <a:pt x="559" y="1355"/>
                    <a:pt x="542" y="1320"/>
                  </a:cubicBezTo>
                  <a:lnTo>
                    <a:pt x="183" y="57"/>
                  </a:lnTo>
                  <a:cubicBezTo>
                    <a:pt x="168" y="29"/>
                    <a:pt x="128" y="1"/>
                    <a:pt x="9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6"/>
            <p:cNvSpPr/>
            <p:nvPr/>
          </p:nvSpPr>
          <p:spPr>
            <a:xfrm>
              <a:off x="2076400" y="1181800"/>
              <a:ext cx="30200" cy="35625"/>
            </a:xfrm>
            <a:custGeom>
              <a:rect b="b" l="l" r="r" t="t"/>
              <a:pathLst>
                <a:path extrusionOk="0" h="1425" w="1208">
                  <a:moveTo>
                    <a:pt x="234" y="1"/>
                  </a:moveTo>
                  <a:cubicBezTo>
                    <a:pt x="199" y="1"/>
                    <a:pt x="161" y="18"/>
                    <a:pt x="126" y="36"/>
                  </a:cubicBezTo>
                  <a:cubicBezTo>
                    <a:pt x="35" y="92"/>
                    <a:pt x="0" y="217"/>
                    <a:pt x="52" y="308"/>
                  </a:cubicBezTo>
                  <a:cubicBezTo>
                    <a:pt x="269" y="685"/>
                    <a:pt x="541" y="1044"/>
                    <a:pt x="831" y="1368"/>
                  </a:cubicBezTo>
                  <a:cubicBezTo>
                    <a:pt x="883" y="1407"/>
                    <a:pt x="939" y="1424"/>
                    <a:pt x="991" y="1424"/>
                  </a:cubicBezTo>
                  <a:cubicBezTo>
                    <a:pt x="1026" y="1424"/>
                    <a:pt x="1082" y="1407"/>
                    <a:pt x="1117" y="1368"/>
                  </a:cubicBezTo>
                  <a:cubicBezTo>
                    <a:pt x="1156" y="1351"/>
                    <a:pt x="1173" y="1334"/>
                    <a:pt x="1173" y="1299"/>
                  </a:cubicBezTo>
                  <a:cubicBezTo>
                    <a:pt x="1208" y="1225"/>
                    <a:pt x="1190" y="1134"/>
                    <a:pt x="1134" y="1083"/>
                  </a:cubicBezTo>
                  <a:cubicBezTo>
                    <a:pt x="848" y="793"/>
                    <a:pt x="615" y="451"/>
                    <a:pt x="416" y="109"/>
                  </a:cubicBezTo>
                  <a:cubicBezTo>
                    <a:pt x="360" y="36"/>
                    <a:pt x="308" y="1"/>
                    <a:pt x="234" y="1"/>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6"/>
            <p:cNvSpPr/>
            <p:nvPr/>
          </p:nvSpPr>
          <p:spPr>
            <a:xfrm>
              <a:off x="1671225" y="680600"/>
              <a:ext cx="21675" cy="676025"/>
            </a:xfrm>
            <a:custGeom>
              <a:rect b="b" l="l" r="r" t="t"/>
              <a:pathLst>
                <a:path extrusionOk="0" h="27041" w="867">
                  <a:moveTo>
                    <a:pt x="1" y="1"/>
                  </a:moveTo>
                  <a:lnTo>
                    <a:pt x="1" y="27040"/>
                  </a:lnTo>
                  <a:lnTo>
                    <a:pt x="866" y="27040"/>
                  </a:lnTo>
                  <a:lnTo>
                    <a:pt x="866"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6"/>
            <p:cNvSpPr/>
            <p:nvPr/>
          </p:nvSpPr>
          <p:spPr>
            <a:xfrm>
              <a:off x="1666250" y="635800"/>
              <a:ext cx="69050" cy="101225"/>
            </a:xfrm>
            <a:custGeom>
              <a:rect b="b" l="l" r="r" t="t"/>
              <a:pathLst>
                <a:path extrusionOk="0" h="4049" w="2762">
                  <a:moveTo>
                    <a:pt x="1688" y="0"/>
                  </a:moveTo>
                  <a:cubicBezTo>
                    <a:pt x="1291" y="0"/>
                    <a:pt x="913" y="266"/>
                    <a:pt x="797" y="676"/>
                  </a:cubicBezTo>
                  <a:lnTo>
                    <a:pt x="148" y="2822"/>
                  </a:lnTo>
                  <a:cubicBezTo>
                    <a:pt x="1" y="3328"/>
                    <a:pt x="291" y="3848"/>
                    <a:pt x="797" y="4012"/>
                  </a:cubicBezTo>
                  <a:cubicBezTo>
                    <a:pt x="881" y="4037"/>
                    <a:pt x="967" y="4049"/>
                    <a:pt x="1052" y="4049"/>
                  </a:cubicBezTo>
                  <a:cubicBezTo>
                    <a:pt x="1458" y="4049"/>
                    <a:pt x="1847" y="3781"/>
                    <a:pt x="1965" y="3363"/>
                  </a:cubicBezTo>
                  <a:lnTo>
                    <a:pt x="2614" y="1217"/>
                  </a:lnTo>
                  <a:cubicBezTo>
                    <a:pt x="2761" y="711"/>
                    <a:pt x="2471" y="192"/>
                    <a:pt x="1965" y="45"/>
                  </a:cubicBezTo>
                  <a:cubicBezTo>
                    <a:pt x="1874" y="14"/>
                    <a:pt x="1780" y="0"/>
                    <a:pt x="168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6"/>
            <p:cNvSpPr/>
            <p:nvPr/>
          </p:nvSpPr>
          <p:spPr>
            <a:xfrm>
              <a:off x="1684750" y="668550"/>
              <a:ext cx="98225" cy="81450"/>
            </a:xfrm>
            <a:custGeom>
              <a:rect b="b" l="l" r="r" t="t"/>
              <a:pathLst>
                <a:path extrusionOk="0" h="3258" w="3929">
                  <a:moveTo>
                    <a:pt x="2859" y="1"/>
                  </a:moveTo>
                  <a:cubicBezTo>
                    <a:pt x="2660" y="1"/>
                    <a:pt x="2459" y="64"/>
                    <a:pt x="2289" y="197"/>
                  </a:cubicBezTo>
                  <a:lnTo>
                    <a:pt x="507" y="1564"/>
                  </a:lnTo>
                  <a:cubicBezTo>
                    <a:pt x="91" y="1871"/>
                    <a:pt x="1" y="2468"/>
                    <a:pt x="325" y="2884"/>
                  </a:cubicBezTo>
                  <a:cubicBezTo>
                    <a:pt x="506" y="3126"/>
                    <a:pt x="795" y="3257"/>
                    <a:pt x="1085" y="3257"/>
                  </a:cubicBezTo>
                  <a:cubicBezTo>
                    <a:pt x="1287" y="3257"/>
                    <a:pt x="1489" y="3194"/>
                    <a:pt x="1658" y="3061"/>
                  </a:cubicBezTo>
                  <a:lnTo>
                    <a:pt x="3444" y="1711"/>
                  </a:lnTo>
                  <a:cubicBezTo>
                    <a:pt x="3860" y="1387"/>
                    <a:pt x="3929" y="790"/>
                    <a:pt x="3604" y="374"/>
                  </a:cubicBezTo>
                  <a:cubicBezTo>
                    <a:pt x="3426" y="132"/>
                    <a:pt x="3145" y="1"/>
                    <a:pt x="285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6"/>
            <p:cNvSpPr/>
            <p:nvPr/>
          </p:nvSpPr>
          <p:spPr>
            <a:xfrm>
              <a:off x="1695125" y="722975"/>
              <a:ext cx="104075" cy="48725"/>
            </a:xfrm>
            <a:custGeom>
              <a:rect b="b" l="l" r="r" t="t"/>
              <a:pathLst>
                <a:path extrusionOk="0" h="1949" w="4163">
                  <a:moveTo>
                    <a:pt x="3221" y="1"/>
                  </a:moveTo>
                  <a:cubicBezTo>
                    <a:pt x="3211" y="1"/>
                    <a:pt x="3200" y="1"/>
                    <a:pt x="3189" y="1"/>
                  </a:cubicBezTo>
                  <a:lnTo>
                    <a:pt x="940" y="58"/>
                  </a:lnTo>
                  <a:cubicBezTo>
                    <a:pt x="416" y="75"/>
                    <a:pt x="1" y="508"/>
                    <a:pt x="18" y="1031"/>
                  </a:cubicBezTo>
                  <a:cubicBezTo>
                    <a:pt x="35" y="1540"/>
                    <a:pt x="451" y="1949"/>
                    <a:pt x="960" y="1949"/>
                  </a:cubicBezTo>
                  <a:cubicBezTo>
                    <a:pt x="971" y="1949"/>
                    <a:pt x="981" y="1949"/>
                    <a:pt x="992" y="1948"/>
                  </a:cubicBezTo>
                  <a:lnTo>
                    <a:pt x="3228" y="1896"/>
                  </a:lnTo>
                  <a:cubicBezTo>
                    <a:pt x="3752" y="1896"/>
                    <a:pt x="4163" y="1464"/>
                    <a:pt x="4163" y="923"/>
                  </a:cubicBezTo>
                  <a:cubicBezTo>
                    <a:pt x="4146" y="410"/>
                    <a:pt x="3730" y="1"/>
                    <a:pt x="322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6"/>
            <p:cNvSpPr/>
            <p:nvPr/>
          </p:nvSpPr>
          <p:spPr>
            <a:xfrm>
              <a:off x="1685625" y="746500"/>
              <a:ext cx="100075" cy="79250"/>
            </a:xfrm>
            <a:custGeom>
              <a:rect b="b" l="l" r="r" t="t"/>
              <a:pathLst>
                <a:path extrusionOk="0" h="3170" w="4003">
                  <a:moveTo>
                    <a:pt x="1093" y="1"/>
                  </a:moveTo>
                  <a:cubicBezTo>
                    <a:pt x="788" y="1"/>
                    <a:pt x="489" y="144"/>
                    <a:pt x="307" y="415"/>
                  </a:cubicBezTo>
                  <a:cubicBezTo>
                    <a:pt x="0" y="847"/>
                    <a:pt x="108" y="1423"/>
                    <a:pt x="541" y="1730"/>
                  </a:cubicBezTo>
                  <a:lnTo>
                    <a:pt x="2380" y="3010"/>
                  </a:lnTo>
                  <a:cubicBezTo>
                    <a:pt x="2542" y="3118"/>
                    <a:pt x="2727" y="3169"/>
                    <a:pt x="2912" y="3169"/>
                  </a:cubicBezTo>
                  <a:cubicBezTo>
                    <a:pt x="3219" y="3169"/>
                    <a:pt x="3525" y="3026"/>
                    <a:pt x="3717" y="2755"/>
                  </a:cubicBezTo>
                  <a:cubicBezTo>
                    <a:pt x="4002" y="2323"/>
                    <a:pt x="3894" y="1747"/>
                    <a:pt x="3461" y="1440"/>
                  </a:cubicBezTo>
                  <a:lnTo>
                    <a:pt x="1623" y="159"/>
                  </a:lnTo>
                  <a:cubicBezTo>
                    <a:pt x="1460" y="52"/>
                    <a:pt x="1276" y="1"/>
                    <a:pt x="109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6"/>
            <p:cNvSpPr/>
            <p:nvPr/>
          </p:nvSpPr>
          <p:spPr>
            <a:xfrm>
              <a:off x="1667675" y="760350"/>
              <a:ext cx="72050" cy="100475"/>
            </a:xfrm>
            <a:custGeom>
              <a:rect b="b" l="l" r="r" t="t"/>
              <a:pathLst>
                <a:path extrusionOk="0" h="4019" w="2882">
                  <a:moveTo>
                    <a:pt x="1066" y="0"/>
                  </a:moveTo>
                  <a:cubicBezTo>
                    <a:pt x="963" y="0"/>
                    <a:pt x="859" y="18"/>
                    <a:pt x="757" y="55"/>
                  </a:cubicBezTo>
                  <a:cubicBezTo>
                    <a:pt x="251" y="237"/>
                    <a:pt x="0" y="778"/>
                    <a:pt x="177" y="1267"/>
                  </a:cubicBezTo>
                  <a:lnTo>
                    <a:pt x="917" y="3374"/>
                  </a:lnTo>
                  <a:cubicBezTo>
                    <a:pt x="1062" y="3777"/>
                    <a:pt x="1435" y="4019"/>
                    <a:pt x="1826" y="4019"/>
                  </a:cubicBezTo>
                  <a:cubicBezTo>
                    <a:pt x="1926" y="4019"/>
                    <a:pt x="2026" y="4003"/>
                    <a:pt x="2124" y="3971"/>
                  </a:cubicBezTo>
                  <a:cubicBezTo>
                    <a:pt x="2613" y="3789"/>
                    <a:pt x="2881" y="3248"/>
                    <a:pt x="2704" y="2759"/>
                  </a:cubicBezTo>
                  <a:lnTo>
                    <a:pt x="1964" y="635"/>
                  </a:lnTo>
                  <a:cubicBezTo>
                    <a:pt x="1821" y="249"/>
                    <a:pt x="1453" y="0"/>
                    <a:pt x="106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6"/>
            <p:cNvSpPr/>
            <p:nvPr/>
          </p:nvSpPr>
          <p:spPr>
            <a:xfrm>
              <a:off x="1628825" y="760800"/>
              <a:ext cx="69050" cy="101525"/>
            </a:xfrm>
            <a:custGeom>
              <a:rect b="b" l="l" r="r" t="t"/>
              <a:pathLst>
                <a:path extrusionOk="0" h="4061" w="2762">
                  <a:moveTo>
                    <a:pt x="1708" y="1"/>
                  </a:moveTo>
                  <a:cubicBezTo>
                    <a:pt x="1294" y="1"/>
                    <a:pt x="915" y="271"/>
                    <a:pt x="797" y="686"/>
                  </a:cubicBezTo>
                  <a:lnTo>
                    <a:pt x="148" y="2832"/>
                  </a:lnTo>
                  <a:cubicBezTo>
                    <a:pt x="1" y="3338"/>
                    <a:pt x="291" y="3862"/>
                    <a:pt x="797" y="4022"/>
                  </a:cubicBezTo>
                  <a:cubicBezTo>
                    <a:pt x="882" y="4048"/>
                    <a:pt x="969" y="4060"/>
                    <a:pt x="1056" y="4060"/>
                  </a:cubicBezTo>
                  <a:cubicBezTo>
                    <a:pt x="1460" y="4060"/>
                    <a:pt x="1848" y="3790"/>
                    <a:pt x="1969" y="3373"/>
                  </a:cubicBezTo>
                  <a:lnTo>
                    <a:pt x="2618" y="1227"/>
                  </a:lnTo>
                  <a:cubicBezTo>
                    <a:pt x="2761" y="725"/>
                    <a:pt x="2471" y="202"/>
                    <a:pt x="1969" y="37"/>
                  </a:cubicBezTo>
                  <a:cubicBezTo>
                    <a:pt x="1882" y="13"/>
                    <a:pt x="1794" y="1"/>
                    <a:pt x="170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6"/>
            <p:cNvSpPr/>
            <p:nvPr/>
          </p:nvSpPr>
          <p:spPr>
            <a:xfrm>
              <a:off x="1581125" y="747850"/>
              <a:ext cx="98250" cy="81525"/>
            </a:xfrm>
            <a:custGeom>
              <a:rect b="b" l="l" r="r" t="t"/>
              <a:pathLst>
                <a:path extrusionOk="0" h="3261" w="3930">
                  <a:moveTo>
                    <a:pt x="2840" y="0"/>
                  </a:moveTo>
                  <a:cubicBezTo>
                    <a:pt x="2642" y="0"/>
                    <a:pt x="2442" y="64"/>
                    <a:pt x="2272" y="196"/>
                  </a:cubicBezTo>
                  <a:lnTo>
                    <a:pt x="485" y="1550"/>
                  </a:lnTo>
                  <a:cubicBezTo>
                    <a:pt x="70" y="1875"/>
                    <a:pt x="1" y="2468"/>
                    <a:pt x="308" y="2883"/>
                  </a:cubicBezTo>
                  <a:cubicBezTo>
                    <a:pt x="500" y="3128"/>
                    <a:pt x="785" y="3261"/>
                    <a:pt x="1073" y="3261"/>
                  </a:cubicBezTo>
                  <a:cubicBezTo>
                    <a:pt x="1271" y="3261"/>
                    <a:pt x="1471" y="3197"/>
                    <a:pt x="1641" y="3065"/>
                  </a:cubicBezTo>
                  <a:lnTo>
                    <a:pt x="3423" y="1710"/>
                  </a:lnTo>
                  <a:cubicBezTo>
                    <a:pt x="3838" y="1386"/>
                    <a:pt x="3929" y="793"/>
                    <a:pt x="3605" y="378"/>
                  </a:cubicBezTo>
                  <a:cubicBezTo>
                    <a:pt x="3413" y="132"/>
                    <a:pt x="3127" y="0"/>
                    <a:pt x="284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6"/>
            <p:cNvSpPr/>
            <p:nvPr/>
          </p:nvSpPr>
          <p:spPr>
            <a:xfrm>
              <a:off x="1564900" y="726125"/>
              <a:ext cx="104075" cy="48725"/>
            </a:xfrm>
            <a:custGeom>
              <a:rect b="b" l="l" r="r" t="t"/>
              <a:pathLst>
                <a:path extrusionOk="0" h="1949" w="4163">
                  <a:moveTo>
                    <a:pt x="3204" y="0"/>
                  </a:moveTo>
                  <a:cubicBezTo>
                    <a:pt x="3193" y="0"/>
                    <a:pt x="3183" y="1"/>
                    <a:pt x="3172" y="1"/>
                  </a:cubicBezTo>
                  <a:lnTo>
                    <a:pt x="935" y="57"/>
                  </a:lnTo>
                  <a:cubicBezTo>
                    <a:pt x="416" y="74"/>
                    <a:pt x="1" y="507"/>
                    <a:pt x="1" y="1031"/>
                  </a:cubicBezTo>
                  <a:cubicBezTo>
                    <a:pt x="18" y="1543"/>
                    <a:pt x="433" y="1948"/>
                    <a:pt x="943" y="1948"/>
                  </a:cubicBezTo>
                  <a:cubicBezTo>
                    <a:pt x="953" y="1948"/>
                    <a:pt x="964" y="1948"/>
                    <a:pt x="974" y="1948"/>
                  </a:cubicBezTo>
                  <a:lnTo>
                    <a:pt x="3207" y="1896"/>
                  </a:lnTo>
                  <a:cubicBezTo>
                    <a:pt x="3748" y="1879"/>
                    <a:pt x="4163" y="1446"/>
                    <a:pt x="4146" y="922"/>
                  </a:cubicBezTo>
                  <a:cubicBezTo>
                    <a:pt x="4129" y="409"/>
                    <a:pt x="3713" y="0"/>
                    <a:pt x="320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6"/>
            <p:cNvSpPr/>
            <p:nvPr/>
          </p:nvSpPr>
          <p:spPr>
            <a:xfrm>
              <a:off x="1578425" y="672225"/>
              <a:ext cx="100075" cy="79175"/>
            </a:xfrm>
            <a:custGeom>
              <a:rect b="b" l="l" r="r" t="t"/>
              <a:pathLst>
                <a:path extrusionOk="0" h="3167" w="4003">
                  <a:moveTo>
                    <a:pt x="1071" y="0"/>
                  </a:moveTo>
                  <a:cubicBezTo>
                    <a:pt x="773" y="0"/>
                    <a:pt x="475" y="143"/>
                    <a:pt x="286" y="409"/>
                  </a:cubicBezTo>
                  <a:cubicBezTo>
                    <a:pt x="1" y="842"/>
                    <a:pt x="109" y="1439"/>
                    <a:pt x="542" y="1724"/>
                  </a:cubicBezTo>
                  <a:lnTo>
                    <a:pt x="2380" y="3005"/>
                  </a:lnTo>
                  <a:cubicBezTo>
                    <a:pt x="2543" y="3114"/>
                    <a:pt x="2729" y="3167"/>
                    <a:pt x="2913" y="3167"/>
                  </a:cubicBezTo>
                  <a:cubicBezTo>
                    <a:pt x="3217" y="3167"/>
                    <a:pt x="3515" y="3023"/>
                    <a:pt x="3695" y="2754"/>
                  </a:cubicBezTo>
                  <a:cubicBezTo>
                    <a:pt x="4003" y="2339"/>
                    <a:pt x="3894" y="1742"/>
                    <a:pt x="3462" y="1439"/>
                  </a:cubicBezTo>
                  <a:lnTo>
                    <a:pt x="1606" y="175"/>
                  </a:lnTo>
                  <a:cubicBezTo>
                    <a:pt x="1445" y="57"/>
                    <a:pt x="1258" y="0"/>
                    <a:pt x="107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6"/>
            <p:cNvSpPr/>
            <p:nvPr/>
          </p:nvSpPr>
          <p:spPr>
            <a:xfrm>
              <a:off x="1624400" y="637075"/>
              <a:ext cx="72050" cy="100450"/>
            </a:xfrm>
            <a:custGeom>
              <a:rect b="b" l="l" r="r" t="t"/>
              <a:pathLst>
                <a:path extrusionOk="0" h="4018" w="2882">
                  <a:moveTo>
                    <a:pt x="1058" y="0"/>
                  </a:moveTo>
                  <a:cubicBezTo>
                    <a:pt x="958" y="0"/>
                    <a:pt x="857" y="16"/>
                    <a:pt x="758" y="50"/>
                  </a:cubicBezTo>
                  <a:cubicBezTo>
                    <a:pt x="251" y="227"/>
                    <a:pt x="0" y="768"/>
                    <a:pt x="178" y="1274"/>
                  </a:cubicBezTo>
                  <a:lnTo>
                    <a:pt x="918" y="3386"/>
                  </a:lnTo>
                  <a:cubicBezTo>
                    <a:pt x="1047" y="3767"/>
                    <a:pt x="1421" y="4018"/>
                    <a:pt x="1811" y="4018"/>
                  </a:cubicBezTo>
                  <a:cubicBezTo>
                    <a:pt x="1916" y="4018"/>
                    <a:pt x="2022" y="3999"/>
                    <a:pt x="2125" y="3961"/>
                  </a:cubicBezTo>
                  <a:cubicBezTo>
                    <a:pt x="2614" y="3797"/>
                    <a:pt x="2882" y="3256"/>
                    <a:pt x="2704" y="2754"/>
                  </a:cubicBezTo>
                  <a:lnTo>
                    <a:pt x="1965" y="643"/>
                  </a:lnTo>
                  <a:cubicBezTo>
                    <a:pt x="1820" y="243"/>
                    <a:pt x="1448" y="0"/>
                    <a:pt x="105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6"/>
            <p:cNvSpPr/>
            <p:nvPr/>
          </p:nvSpPr>
          <p:spPr>
            <a:xfrm>
              <a:off x="1666250" y="635800"/>
              <a:ext cx="69050" cy="101225"/>
            </a:xfrm>
            <a:custGeom>
              <a:rect b="b" l="l" r="r" t="t"/>
              <a:pathLst>
                <a:path extrusionOk="0" h="4049" w="2762">
                  <a:moveTo>
                    <a:pt x="1688" y="0"/>
                  </a:moveTo>
                  <a:cubicBezTo>
                    <a:pt x="1291" y="0"/>
                    <a:pt x="913" y="266"/>
                    <a:pt x="797" y="676"/>
                  </a:cubicBezTo>
                  <a:lnTo>
                    <a:pt x="148" y="2822"/>
                  </a:lnTo>
                  <a:cubicBezTo>
                    <a:pt x="1" y="3328"/>
                    <a:pt x="291" y="3848"/>
                    <a:pt x="797" y="4012"/>
                  </a:cubicBezTo>
                  <a:cubicBezTo>
                    <a:pt x="881" y="4037"/>
                    <a:pt x="967" y="4049"/>
                    <a:pt x="1052" y="4049"/>
                  </a:cubicBezTo>
                  <a:cubicBezTo>
                    <a:pt x="1458" y="4049"/>
                    <a:pt x="1847" y="3781"/>
                    <a:pt x="1965" y="3363"/>
                  </a:cubicBezTo>
                  <a:lnTo>
                    <a:pt x="2614" y="1217"/>
                  </a:lnTo>
                  <a:cubicBezTo>
                    <a:pt x="2761" y="711"/>
                    <a:pt x="2471" y="192"/>
                    <a:pt x="1965" y="45"/>
                  </a:cubicBezTo>
                  <a:cubicBezTo>
                    <a:pt x="1874" y="14"/>
                    <a:pt x="1780" y="0"/>
                    <a:pt x="168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6"/>
            <p:cNvSpPr/>
            <p:nvPr/>
          </p:nvSpPr>
          <p:spPr>
            <a:xfrm>
              <a:off x="1636950" y="708700"/>
              <a:ext cx="90225" cy="80475"/>
            </a:xfrm>
            <a:custGeom>
              <a:rect b="b" l="l" r="r" t="t"/>
              <a:pathLst>
                <a:path extrusionOk="0" h="3219" w="3609">
                  <a:moveTo>
                    <a:pt x="1811" y="0"/>
                  </a:moveTo>
                  <a:cubicBezTo>
                    <a:pt x="1107" y="0"/>
                    <a:pt x="462" y="454"/>
                    <a:pt x="256" y="1148"/>
                  </a:cubicBezTo>
                  <a:cubicBezTo>
                    <a:pt x="0" y="1996"/>
                    <a:pt x="489" y="2900"/>
                    <a:pt x="1337" y="3151"/>
                  </a:cubicBezTo>
                  <a:cubicBezTo>
                    <a:pt x="1495" y="3197"/>
                    <a:pt x="1653" y="3219"/>
                    <a:pt x="1809" y="3219"/>
                  </a:cubicBezTo>
                  <a:cubicBezTo>
                    <a:pt x="2509" y="3219"/>
                    <a:pt x="3148" y="2777"/>
                    <a:pt x="3353" y="2069"/>
                  </a:cubicBezTo>
                  <a:cubicBezTo>
                    <a:pt x="3609" y="1221"/>
                    <a:pt x="3120" y="322"/>
                    <a:pt x="2272" y="66"/>
                  </a:cubicBezTo>
                  <a:cubicBezTo>
                    <a:pt x="2118" y="22"/>
                    <a:pt x="1963" y="0"/>
                    <a:pt x="1811"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6"/>
            <p:cNvSpPr/>
            <p:nvPr/>
          </p:nvSpPr>
          <p:spPr>
            <a:xfrm>
              <a:off x="1491900" y="1060600"/>
              <a:ext cx="182050" cy="121175"/>
            </a:xfrm>
            <a:custGeom>
              <a:rect b="b" l="l" r="r" t="t"/>
              <a:pathLst>
                <a:path extrusionOk="0" h="4847" w="7282">
                  <a:moveTo>
                    <a:pt x="3169" y="1"/>
                  </a:moveTo>
                  <a:cubicBezTo>
                    <a:pt x="1629" y="1"/>
                    <a:pt x="460" y="431"/>
                    <a:pt x="70" y="592"/>
                  </a:cubicBezTo>
                  <a:cubicBezTo>
                    <a:pt x="70" y="592"/>
                    <a:pt x="18" y="631"/>
                    <a:pt x="1" y="631"/>
                  </a:cubicBezTo>
                  <a:lnTo>
                    <a:pt x="18" y="700"/>
                  </a:lnTo>
                  <a:cubicBezTo>
                    <a:pt x="234" y="1223"/>
                    <a:pt x="1117" y="3101"/>
                    <a:pt x="3137" y="4377"/>
                  </a:cubicBezTo>
                  <a:cubicBezTo>
                    <a:pt x="3661" y="4716"/>
                    <a:pt x="4120" y="4847"/>
                    <a:pt x="4516" y="4847"/>
                  </a:cubicBezTo>
                  <a:cubicBezTo>
                    <a:pt x="5686" y="4847"/>
                    <a:pt x="6311" y="3701"/>
                    <a:pt x="6473" y="3352"/>
                  </a:cubicBezTo>
                  <a:cubicBezTo>
                    <a:pt x="6473" y="3352"/>
                    <a:pt x="6490" y="3335"/>
                    <a:pt x="6508" y="3296"/>
                  </a:cubicBezTo>
                  <a:cubicBezTo>
                    <a:pt x="6508" y="3279"/>
                    <a:pt x="6525" y="3261"/>
                    <a:pt x="6525" y="3261"/>
                  </a:cubicBezTo>
                  <a:cubicBezTo>
                    <a:pt x="6689" y="2777"/>
                    <a:pt x="7282" y="700"/>
                    <a:pt x="4868" y="181"/>
                  </a:cubicBezTo>
                  <a:cubicBezTo>
                    <a:pt x="4269" y="52"/>
                    <a:pt x="3697" y="1"/>
                    <a:pt x="316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6"/>
            <p:cNvSpPr/>
            <p:nvPr/>
          </p:nvSpPr>
          <p:spPr>
            <a:xfrm>
              <a:off x="1509850" y="1082525"/>
              <a:ext cx="138900" cy="59625"/>
            </a:xfrm>
            <a:custGeom>
              <a:rect b="b" l="l" r="r" t="t"/>
              <a:pathLst>
                <a:path extrusionOk="0" h="2385" w="5556">
                  <a:moveTo>
                    <a:pt x="108" y="0"/>
                  </a:moveTo>
                  <a:cubicBezTo>
                    <a:pt x="74" y="0"/>
                    <a:pt x="37" y="29"/>
                    <a:pt x="22" y="61"/>
                  </a:cubicBezTo>
                  <a:cubicBezTo>
                    <a:pt x="1" y="96"/>
                    <a:pt x="22" y="147"/>
                    <a:pt x="74" y="169"/>
                  </a:cubicBezTo>
                  <a:lnTo>
                    <a:pt x="5430" y="2367"/>
                  </a:lnTo>
                  <a:cubicBezTo>
                    <a:pt x="5430" y="2384"/>
                    <a:pt x="5448" y="2384"/>
                    <a:pt x="5465" y="2384"/>
                  </a:cubicBezTo>
                  <a:cubicBezTo>
                    <a:pt x="5500" y="2384"/>
                    <a:pt x="5517" y="2367"/>
                    <a:pt x="5539" y="2332"/>
                  </a:cubicBezTo>
                  <a:cubicBezTo>
                    <a:pt x="5556" y="2276"/>
                    <a:pt x="5539" y="2241"/>
                    <a:pt x="5500" y="2224"/>
                  </a:cubicBezTo>
                  <a:lnTo>
                    <a:pt x="131" y="5"/>
                  </a:lnTo>
                  <a:cubicBezTo>
                    <a:pt x="124" y="2"/>
                    <a:pt x="116" y="0"/>
                    <a:pt x="10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6"/>
            <p:cNvSpPr/>
            <p:nvPr/>
          </p:nvSpPr>
          <p:spPr>
            <a:xfrm>
              <a:off x="1554100" y="1114475"/>
              <a:ext cx="38300" cy="22700"/>
            </a:xfrm>
            <a:custGeom>
              <a:rect b="b" l="l" r="r" t="t"/>
              <a:pathLst>
                <a:path extrusionOk="0" h="908" w="1532">
                  <a:moveTo>
                    <a:pt x="1420" y="1"/>
                  </a:moveTo>
                  <a:cubicBezTo>
                    <a:pt x="1409" y="1"/>
                    <a:pt x="1398" y="3"/>
                    <a:pt x="1389" y="7"/>
                  </a:cubicBezTo>
                  <a:lnTo>
                    <a:pt x="52" y="747"/>
                  </a:lnTo>
                  <a:cubicBezTo>
                    <a:pt x="18" y="782"/>
                    <a:pt x="0" y="816"/>
                    <a:pt x="18" y="873"/>
                  </a:cubicBezTo>
                  <a:cubicBezTo>
                    <a:pt x="35" y="890"/>
                    <a:pt x="70" y="907"/>
                    <a:pt x="108" y="907"/>
                  </a:cubicBezTo>
                  <a:lnTo>
                    <a:pt x="143" y="907"/>
                  </a:lnTo>
                  <a:lnTo>
                    <a:pt x="1476" y="167"/>
                  </a:lnTo>
                  <a:cubicBezTo>
                    <a:pt x="1515" y="133"/>
                    <a:pt x="1532" y="98"/>
                    <a:pt x="1497" y="42"/>
                  </a:cubicBezTo>
                  <a:cubicBezTo>
                    <a:pt x="1481" y="17"/>
                    <a:pt x="1449" y="1"/>
                    <a:pt x="1420"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6"/>
            <p:cNvSpPr/>
            <p:nvPr/>
          </p:nvSpPr>
          <p:spPr>
            <a:xfrm>
              <a:off x="1592825" y="1130425"/>
              <a:ext cx="38300" cy="22975"/>
            </a:xfrm>
            <a:custGeom>
              <a:rect b="b" l="l" r="r" t="t"/>
              <a:pathLst>
                <a:path extrusionOk="0" h="919" w="1532">
                  <a:moveTo>
                    <a:pt x="1432" y="0"/>
                  </a:moveTo>
                  <a:cubicBezTo>
                    <a:pt x="1416" y="0"/>
                    <a:pt x="1401" y="6"/>
                    <a:pt x="1389" y="18"/>
                  </a:cubicBezTo>
                  <a:lnTo>
                    <a:pt x="56" y="758"/>
                  </a:lnTo>
                  <a:cubicBezTo>
                    <a:pt x="17" y="775"/>
                    <a:pt x="0" y="827"/>
                    <a:pt x="17" y="866"/>
                  </a:cubicBezTo>
                  <a:cubicBezTo>
                    <a:pt x="35" y="901"/>
                    <a:pt x="74" y="918"/>
                    <a:pt x="108" y="918"/>
                  </a:cubicBezTo>
                  <a:cubicBezTo>
                    <a:pt x="108" y="918"/>
                    <a:pt x="126" y="901"/>
                    <a:pt x="143" y="901"/>
                  </a:cubicBezTo>
                  <a:lnTo>
                    <a:pt x="1480" y="161"/>
                  </a:lnTo>
                  <a:cubicBezTo>
                    <a:pt x="1514" y="144"/>
                    <a:pt x="1532" y="92"/>
                    <a:pt x="1514" y="53"/>
                  </a:cubicBezTo>
                  <a:cubicBezTo>
                    <a:pt x="1492" y="19"/>
                    <a:pt x="1461" y="0"/>
                    <a:pt x="1432"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6"/>
            <p:cNvSpPr/>
            <p:nvPr/>
          </p:nvSpPr>
          <p:spPr>
            <a:xfrm>
              <a:off x="1577025" y="1077650"/>
              <a:ext cx="15375" cy="41025"/>
            </a:xfrm>
            <a:custGeom>
              <a:rect b="b" l="l" r="r" t="t"/>
              <a:pathLst>
                <a:path extrusionOk="0" h="1641" w="615">
                  <a:moveTo>
                    <a:pt x="57" y="1"/>
                  </a:moveTo>
                  <a:cubicBezTo>
                    <a:pt x="18" y="18"/>
                    <a:pt x="0" y="74"/>
                    <a:pt x="0" y="109"/>
                  </a:cubicBezTo>
                  <a:lnTo>
                    <a:pt x="433" y="1571"/>
                  </a:lnTo>
                  <a:cubicBezTo>
                    <a:pt x="450" y="1606"/>
                    <a:pt x="472" y="1640"/>
                    <a:pt x="524" y="1640"/>
                  </a:cubicBezTo>
                  <a:lnTo>
                    <a:pt x="541" y="1640"/>
                  </a:lnTo>
                  <a:cubicBezTo>
                    <a:pt x="580" y="1623"/>
                    <a:pt x="615" y="1571"/>
                    <a:pt x="598" y="1532"/>
                  </a:cubicBezTo>
                  <a:lnTo>
                    <a:pt x="165" y="74"/>
                  </a:lnTo>
                  <a:cubicBezTo>
                    <a:pt x="165" y="18"/>
                    <a:pt x="109" y="1"/>
                    <a:pt x="5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6"/>
            <p:cNvSpPr/>
            <p:nvPr/>
          </p:nvSpPr>
          <p:spPr>
            <a:xfrm>
              <a:off x="1615850" y="1093775"/>
              <a:ext cx="15275" cy="40700"/>
            </a:xfrm>
            <a:custGeom>
              <a:rect b="b" l="l" r="r" t="t"/>
              <a:pathLst>
                <a:path extrusionOk="0" h="1628" w="611">
                  <a:moveTo>
                    <a:pt x="92" y="0"/>
                  </a:moveTo>
                  <a:cubicBezTo>
                    <a:pt x="84" y="0"/>
                    <a:pt x="77" y="1"/>
                    <a:pt x="70" y="5"/>
                  </a:cubicBezTo>
                  <a:cubicBezTo>
                    <a:pt x="18" y="22"/>
                    <a:pt x="1" y="61"/>
                    <a:pt x="1" y="113"/>
                  </a:cubicBezTo>
                  <a:lnTo>
                    <a:pt x="433" y="1575"/>
                  </a:lnTo>
                  <a:cubicBezTo>
                    <a:pt x="451" y="1610"/>
                    <a:pt x="485" y="1627"/>
                    <a:pt x="520" y="1627"/>
                  </a:cubicBezTo>
                  <a:lnTo>
                    <a:pt x="541" y="1627"/>
                  </a:lnTo>
                  <a:cubicBezTo>
                    <a:pt x="576" y="1610"/>
                    <a:pt x="611" y="1575"/>
                    <a:pt x="593" y="1519"/>
                  </a:cubicBezTo>
                  <a:lnTo>
                    <a:pt x="161" y="61"/>
                  </a:lnTo>
                  <a:cubicBezTo>
                    <a:pt x="161" y="29"/>
                    <a:pt x="126" y="0"/>
                    <a:pt x="92"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6"/>
            <p:cNvSpPr/>
            <p:nvPr/>
          </p:nvSpPr>
          <p:spPr>
            <a:xfrm>
              <a:off x="1513975" y="1096150"/>
              <a:ext cx="35175" cy="41450"/>
            </a:xfrm>
            <a:custGeom>
              <a:rect b="b" l="l" r="r" t="t"/>
              <a:pathLst>
                <a:path extrusionOk="0" h="1658" w="1407">
                  <a:moveTo>
                    <a:pt x="0" y="0"/>
                  </a:moveTo>
                  <a:lnTo>
                    <a:pt x="0" y="1657"/>
                  </a:lnTo>
                  <a:lnTo>
                    <a:pt x="1406" y="1657"/>
                  </a:lnTo>
                  <a:lnTo>
                    <a:pt x="1406" y="0"/>
                  </a:ln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6"/>
            <p:cNvSpPr/>
            <p:nvPr/>
          </p:nvSpPr>
          <p:spPr>
            <a:xfrm>
              <a:off x="1694700" y="866250"/>
              <a:ext cx="119425" cy="100650"/>
            </a:xfrm>
            <a:custGeom>
              <a:rect b="b" l="l" r="r" t="t"/>
              <a:pathLst>
                <a:path extrusionOk="0" h="4026" w="4777">
                  <a:moveTo>
                    <a:pt x="4582" y="0"/>
                  </a:moveTo>
                  <a:cubicBezTo>
                    <a:pt x="4052" y="0"/>
                    <a:pt x="2732" y="109"/>
                    <a:pt x="1459" y="959"/>
                  </a:cubicBezTo>
                  <a:cubicBezTo>
                    <a:pt x="1" y="1932"/>
                    <a:pt x="918" y="3140"/>
                    <a:pt x="1173" y="3412"/>
                  </a:cubicBezTo>
                  <a:cubicBezTo>
                    <a:pt x="1173" y="3412"/>
                    <a:pt x="1173" y="3429"/>
                    <a:pt x="1190" y="3447"/>
                  </a:cubicBezTo>
                  <a:cubicBezTo>
                    <a:pt x="1208" y="3464"/>
                    <a:pt x="1225" y="3464"/>
                    <a:pt x="1225" y="3464"/>
                  </a:cubicBezTo>
                  <a:cubicBezTo>
                    <a:pt x="1376" y="3615"/>
                    <a:pt x="1859" y="4026"/>
                    <a:pt x="2447" y="4026"/>
                  </a:cubicBezTo>
                  <a:cubicBezTo>
                    <a:pt x="2839" y="4026"/>
                    <a:pt x="3277" y="3844"/>
                    <a:pt x="3695" y="3282"/>
                  </a:cubicBezTo>
                  <a:cubicBezTo>
                    <a:pt x="4686" y="1915"/>
                    <a:pt x="4777" y="453"/>
                    <a:pt x="4777" y="59"/>
                  </a:cubicBezTo>
                  <a:lnTo>
                    <a:pt x="4777" y="3"/>
                  </a:lnTo>
                  <a:lnTo>
                    <a:pt x="4721" y="3"/>
                  </a:lnTo>
                  <a:cubicBezTo>
                    <a:pt x="4684" y="1"/>
                    <a:pt x="4637" y="0"/>
                    <a:pt x="4582"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6"/>
            <p:cNvSpPr/>
            <p:nvPr/>
          </p:nvSpPr>
          <p:spPr>
            <a:xfrm>
              <a:off x="1726725" y="875100"/>
              <a:ext cx="78425" cy="75050"/>
            </a:xfrm>
            <a:custGeom>
              <a:rect b="b" l="l" r="r" t="t"/>
              <a:pathLst>
                <a:path extrusionOk="0" h="3002" w="3137">
                  <a:moveTo>
                    <a:pt x="3054" y="0"/>
                  </a:moveTo>
                  <a:cubicBezTo>
                    <a:pt x="3032" y="0"/>
                    <a:pt x="3009" y="10"/>
                    <a:pt x="2990" y="30"/>
                  </a:cubicBezTo>
                  <a:lnTo>
                    <a:pt x="35" y="2859"/>
                  </a:lnTo>
                  <a:cubicBezTo>
                    <a:pt x="0" y="2894"/>
                    <a:pt x="0" y="2950"/>
                    <a:pt x="18" y="2985"/>
                  </a:cubicBezTo>
                  <a:cubicBezTo>
                    <a:pt x="35" y="3002"/>
                    <a:pt x="69" y="3002"/>
                    <a:pt x="87" y="3002"/>
                  </a:cubicBezTo>
                  <a:cubicBezTo>
                    <a:pt x="108" y="3002"/>
                    <a:pt x="126" y="3002"/>
                    <a:pt x="143" y="2985"/>
                  </a:cubicBezTo>
                  <a:lnTo>
                    <a:pt x="3098" y="138"/>
                  </a:lnTo>
                  <a:cubicBezTo>
                    <a:pt x="3137" y="116"/>
                    <a:pt x="3137" y="64"/>
                    <a:pt x="3115" y="30"/>
                  </a:cubicBezTo>
                  <a:cubicBezTo>
                    <a:pt x="3098" y="10"/>
                    <a:pt x="3076" y="0"/>
                    <a:pt x="3054"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6"/>
            <p:cNvSpPr/>
            <p:nvPr/>
          </p:nvSpPr>
          <p:spPr>
            <a:xfrm>
              <a:off x="1755500" y="889350"/>
              <a:ext cx="6825" cy="31075"/>
            </a:xfrm>
            <a:custGeom>
              <a:rect b="b" l="l" r="r" t="t"/>
              <a:pathLst>
                <a:path extrusionOk="0" h="1243" w="273">
                  <a:moveTo>
                    <a:pt x="74" y="0"/>
                  </a:moveTo>
                  <a:cubicBezTo>
                    <a:pt x="39" y="0"/>
                    <a:pt x="0" y="35"/>
                    <a:pt x="0" y="87"/>
                  </a:cubicBezTo>
                  <a:lnTo>
                    <a:pt x="91" y="1151"/>
                  </a:lnTo>
                  <a:cubicBezTo>
                    <a:pt x="108" y="1207"/>
                    <a:pt x="147" y="1242"/>
                    <a:pt x="182" y="1242"/>
                  </a:cubicBezTo>
                  <a:lnTo>
                    <a:pt x="199" y="1242"/>
                  </a:lnTo>
                  <a:cubicBezTo>
                    <a:pt x="234" y="1242"/>
                    <a:pt x="273" y="1190"/>
                    <a:pt x="273" y="1151"/>
                  </a:cubicBezTo>
                  <a:lnTo>
                    <a:pt x="182" y="70"/>
                  </a:lnTo>
                  <a:cubicBezTo>
                    <a:pt x="164" y="35"/>
                    <a:pt x="126" y="0"/>
                    <a:pt x="74"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6"/>
            <p:cNvSpPr/>
            <p:nvPr/>
          </p:nvSpPr>
          <p:spPr>
            <a:xfrm>
              <a:off x="1733850" y="909575"/>
              <a:ext cx="7275" cy="31175"/>
            </a:xfrm>
            <a:custGeom>
              <a:rect b="b" l="l" r="r" t="t"/>
              <a:pathLst>
                <a:path extrusionOk="0" h="1247" w="291">
                  <a:moveTo>
                    <a:pt x="92" y="0"/>
                  </a:moveTo>
                  <a:cubicBezTo>
                    <a:pt x="40" y="18"/>
                    <a:pt x="1" y="57"/>
                    <a:pt x="1" y="109"/>
                  </a:cubicBezTo>
                  <a:lnTo>
                    <a:pt x="109" y="1173"/>
                  </a:lnTo>
                  <a:cubicBezTo>
                    <a:pt x="109" y="1225"/>
                    <a:pt x="148" y="1246"/>
                    <a:pt x="200" y="1246"/>
                  </a:cubicBezTo>
                  <a:cubicBezTo>
                    <a:pt x="256" y="1246"/>
                    <a:pt x="291" y="1208"/>
                    <a:pt x="273" y="1156"/>
                  </a:cubicBezTo>
                  <a:lnTo>
                    <a:pt x="182" y="91"/>
                  </a:lnTo>
                  <a:cubicBezTo>
                    <a:pt x="182" y="35"/>
                    <a:pt x="126" y="0"/>
                    <a:pt x="92"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6"/>
            <p:cNvSpPr/>
            <p:nvPr/>
          </p:nvSpPr>
          <p:spPr>
            <a:xfrm>
              <a:off x="1757750" y="916225"/>
              <a:ext cx="31625" cy="7750"/>
            </a:xfrm>
            <a:custGeom>
              <a:rect b="b" l="l" r="r" t="t"/>
              <a:pathLst>
                <a:path extrusionOk="0" h="310" w="1265">
                  <a:moveTo>
                    <a:pt x="81" y="1"/>
                  </a:moveTo>
                  <a:cubicBezTo>
                    <a:pt x="44" y="1"/>
                    <a:pt x="18" y="34"/>
                    <a:pt x="18" y="76"/>
                  </a:cubicBezTo>
                  <a:cubicBezTo>
                    <a:pt x="1" y="115"/>
                    <a:pt x="36" y="167"/>
                    <a:pt x="92" y="167"/>
                  </a:cubicBezTo>
                  <a:lnTo>
                    <a:pt x="1156" y="310"/>
                  </a:lnTo>
                  <a:lnTo>
                    <a:pt x="1173" y="310"/>
                  </a:lnTo>
                  <a:cubicBezTo>
                    <a:pt x="1208" y="310"/>
                    <a:pt x="1247" y="275"/>
                    <a:pt x="1247" y="241"/>
                  </a:cubicBezTo>
                  <a:cubicBezTo>
                    <a:pt x="1264" y="184"/>
                    <a:pt x="1225" y="150"/>
                    <a:pt x="1173" y="150"/>
                  </a:cubicBezTo>
                  <a:lnTo>
                    <a:pt x="109" y="7"/>
                  </a:lnTo>
                  <a:cubicBezTo>
                    <a:pt x="99" y="3"/>
                    <a:pt x="89" y="1"/>
                    <a:pt x="81"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6"/>
            <p:cNvSpPr/>
            <p:nvPr/>
          </p:nvSpPr>
          <p:spPr>
            <a:xfrm>
              <a:off x="1736550" y="936625"/>
              <a:ext cx="31175" cy="8125"/>
            </a:xfrm>
            <a:custGeom>
              <a:rect b="b" l="l" r="r" t="t"/>
              <a:pathLst>
                <a:path extrusionOk="0" h="325" w="1247">
                  <a:moveTo>
                    <a:pt x="92" y="0"/>
                  </a:moveTo>
                  <a:cubicBezTo>
                    <a:pt x="57" y="0"/>
                    <a:pt x="1" y="35"/>
                    <a:pt x="1" y="74"/>
                  </a:cubicBezTo>
                  <a:cubicBezTo>
                    <a:pt x="1" y="126"/>
                    <a:pt x="40" y="164"/>
                    <a:pt x="74" y="182"/>
                  </a:cubicBezTo>
                  <a:lnTo>
                    <a:pt x="1139" y="325"/>
                  </a:lnTo>
                  <a:lnTo>
                    <a:pt x="1156" y="325"/>
                  </a:lnTo>
                  <a:cubicBezTo>
                    <a:pt x="1191" y="325"/>
                    <a:pt x="1230" y="290"/>
                    <a:pt x="1247" y="234"/>
                  </a:cubicBezTo>
                  <a:cubicBezTo>
                    <a:pt x="1247" y="199"/>
                    <a:pt x="1208" y="143"/>
                    <a:pt x="1173" y="143"/>
                  </a:cubicBezTo>
                  <a:lnTo>
                    <a:pt x="92"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6"/>
            <p:cNvSpPr/>
            <p:nvPr/>
          </p:nvSpPr>
          <p:spPr>
            <a:xfrm>
              <a:off x="1759175" y="873550"/>
              <a:ext cx="34625" cy="13975"/>
            </a:xfrm>
            <a:custGeom>
              <a:rect b="b" l="l" r="r" t="t"/>
              <a:pathLst>
                <a:path extrusionOk="0" h="559" w="1385">
                  <a:moveTo>
                    <a:pt x="1190" y="1"/>
                  </a:moveTo>
                  <a:cubicBezTo>
                    <a:pt x="826" y="35"/>
                    <a:pt x="467" y="126"/>
                    <a:pt x="126" y="234"/>
                  </a:cubicBezTo>
                  <a:cubicBezTo>
                    <a:pt x="35" y="269"/>
                    <a:pt x="0" y="360"/>
                    <a:pt x="35" y="451"/>
                  </a:cubicBezTo>
                  <a:cubicBezTo>
                    <a:pt x="35" y="485"/>
                    <a:pt x="52" y="503"/>
                    <a:pt x="69" y="524"/>
                  </a:cubicBezTo>
                  <a:cubicBezTo>
                    <a:pt x="87" y="542"/>
                    <a:pt x="143" y="559"/>
                    <a:pt x="195" y="559"/>
                  </a:cubicBezTo>
                  <a:lnTo>
                    <a:pt x="251" y="559"/>
                  </a:lnTo>
                  <a:cubicBezTo>
                    <a:pt x="558" y="451"/>
                    <a:pt x="883" y="377"/>
                    <a:pt x="1225" y="343"/>
                  </a:cubicBezTo>
                  <a:cubicBezTo>
                    <a:pt x="1315" y="325"/>
                    <a:pt x="1385" y="234"/>
                    <a:pt x="1367" y="144"/>
                  </a:cubicBezTo>
                  <a:cubicBezTo>
                    <a:pt x="1367" y="53"/>
                    <a:pt x="1276" y="1"/>
                    <a:pt x="1207" y="1"/>
                  </a:cubicBezTo>
                  <a:close/>
                </a:path>
              </a:pathLst>
            </a:custGeom>
            <a:solidFill>
              <a:srgbClr val="00D2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6"/>
            <p:cNvSpPr/>
            <p:nvPr/>
          </p:nvSpPr>
          <p:spPr>
            <a:xfrm>
              <a:off x="2276925" y="1224100"/>
              <a:ext cx="186600" cy="132525"/>
            </a:xfrm>
            <a:custGeom>
              <a:rect b="b" l="l" r="r" t="t"/>
              <a:pathLst>
                <a:path extrusionOk="0" h="5301" w="7464">
                  <a:moveTo>
                    <a:pt x="3875" y="0"/>
                  </a:moveTo>
                  <a:cubicBezTo>
                    <a:pt x="3864" y="0"/>
                    <a:pt x="3853" y="0"/>
                    <a:pt x="3842" y="1"/>
                  </a:cubicBezTo>
                  <a:cubicBezTo>
                    <a:pt x="3211" y="22"/>
                    <a:pt x="2705" y="541"/>
                    <a:pt x="2722" y="1190"/>
                  </a:cubicBezTo>
                  <a:lnTo>
                    <a:pt x="2761" y="2705"/>
                  </a:lnTo>
                  <a:lnTo>
                    <a:pt x="2272" y="1986"/>
                  </a:lnTo>
                  <a:cubicBezTo>
                    <a:pt x="2058" y="1659"/>
                    <a:pt x="1696" y="1481"/>
                    <a:pt x="1326" y="1481"/>
                  </a:cubicBezTo>
                  <a:cubicBezTo>
                    <a:pt x="1104" y="1481"/>
                    <a:pt x="880" y="1545"/>
                    <a:pt x="684" y="1679"/>
                  </a:cubicBezTo>
                  <a:cubicBezTo>
                    <a:pt x="143" y="2021"/>
                    <a:pt x="1" y="2744"/>
                    <a:pt x="360" y="3267"/>
                  </a:cubicBezTo>
                  <a:lnTo>
                    <a:pt x="1731" y="5300"/>
                  </a:lnTo>
                  <a:lnTo>
                    <a:pt x="5227" y="5283"/>
                  </a:lnTo>
                  <a:lnTo>
                    <a:pt x="6940" y="3769"/>
                  </a:lnTo>
                  <a:cubicBezTo>
                    <a:pt x="7429" y="3354"/>
                    <a:pt x="7464" y="2635"/>
                    <a:pt x="7048" y="2146"/>
                  </a:cubicBezTo>
                  <a:cubicBezTo>
                    <a:pt x="6821" y="1891"/>
                    <a:pt x="6499" y="1759"/>
                    <a:pt x="6176" y="1759"/>
                  </a:cubicBezTo>
                  <a:cubicBezTo>
                    <a:pt x="5908" y="1759"/>
                    <a:pt x="5640" y="1850"/>
                    <a:pt x="5426" y="2038"/>
                  </a:cubicBezTo>
                  <a:lnTo>
                    <a:pt x="5067" y="2363"/>
                  </a:lnTo>
                  <a:lnTo>
                    <a:pt x="5032" y="1121"/>
                  </a:lnTo>
                  <a:cubicBezTo>
                    <a:pt x="5011" y="500"/>
                    <a:pt x="4509" y="0"/>
                    <a:pt x="3875"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3" name="Google Shape;613;p66"/>
          <p:cNvSpPr/>
          <p:nvPr/>
        </p:nvSpPr>
        <p:spPr>
          <a:xfrm>
            <a:off x="8047490" y="559908"/>
            <a:ext cx="230824" cy="68683"/>
          </a:xfrm>
          <a:custGeom>
            <a:rect b="b" l="l" r="r" t="t"/>
            <a:pathLst>
              <a:path extrusionOk="0" h="876" w="2944">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 name="Google Shape;614;p66"/>
          <p:cNvGrpSpPr/>
          <p:nvPr/>
        </p:nvGrpSpPr>
        <p:grpSpPr>
          <a:xfrm>
            <a:off x="1457124" y="4938638"/>
            <a:ext cx="2749702" cy="122914"/>
            <a:chOff x="5024149" y="4918613"/>
            <a:chExt cx="2749702" cy="122914"/>
          </a:xfrm>
        </p:grpSpPr>
        <p:sp>
          <p:nvSpPr>
            <p:cNvPr id="615" name="Google Shape;615;p66"/>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6"/>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6"/>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6"/>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6"/>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6"/>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6"/>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6"/>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6"/>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6"/>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6"/>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6"/>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6"/>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6"/>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6"/>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6"/>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6"/>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6"/>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6"/>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6"/>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6"/>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6"/>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6"/>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6"/>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6"/>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6"/>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6"/>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6"/>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6"/>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6"/>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5" name="Google Shape;645;p66"/>
          <p:cNvSpPr/>
          <p:nvPr/>
        </p:nvSpPr>
        <p:spPr>
          <a:xfrm>
            <a:off x="8422760" y="416054"/>
            <a:ext cx="246884" cy="246892"/>
          </a:xfrm>
          <a:custGeom>
            <a:rect b="b" l="l" r="r" t="t"/>
            <a:pathLst>
              <a:path extrusionOk="0" h="3536" w="3535">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6"/>
          <p:cNvSpPr/>
          <p:nvPr/>
        </p:nvSpPr>
        <p:spPr>
          <a:xfrm>
            <a:off x="8352322" y="594592"/>
            <a:ext cx="535741" cy="149440"/>
          </a:xfrm>
          <a:custGeom>
            <a:rect b="b" l="l" r="r" t="t"/>
            <a:pathLst>
              <a:path extrusionOk="0" h="1906" w="6833">
                <a:moveTo>
                  <a:pt x="3617" y="1"/>
                </a:moveTo>
                <a:cubicBezTo>
                  <a:pt x="2995" y="1"/>
                  <a:pt x="2490" y="518"/>
                  <a:pt x="2490" y="1164"/>
                </a:cubicBezTo>
                <a:lnTo>
                  <a:pt x="2490" y="1178"/>
                </a:lnTo>
                <a:cubicBezTo>
                  <a:pt x="2417" y="1157"/>
                  <a:pt x="2342" y="1134"/>
                  <a:pt x="2253" y="1134"/>
                </a:cubicBezTo>
                <a:cubicBezTo>
                  <a:pt x="2083" y="1134"/>
                  <a:pt x="1919" y="1201"/>
                  <a:pt x="1794" y="1304"/>
                </a:cubicBezTo>
                <a:cubicBezTo>
                  <a:pt x="1668" y="1141"/>
                  <a:pt x="1474" y="1030"/>
                  <a:pt x="1261" y="1030"/>
                </a:cubicBezTo>
                <a:cubicBezTo>
                  <a:pt x="950" y="1030"/>
                  <a:pt x="697" y="1246"/>
                  <a:pt x="608" y="1527"/>
                </a:cubicBezTo>
                <a:lnTo>
                  <a:pt x="557" y="1527"/>
                </a:lnTo>
                <a:cubicBezTo>
                  <a:pt x="311" y="1527"/>
                  <a:pt x="96" y="1683"/>
                  <a:pt x="0" y="1905"/>
                </a:cubicBezTo>
                <a:lnTo>
                  <a:pt x="6818" y="1905"/>
                </a:lnTo>
                <a:cubicBezTo>
                  <a:pt x="6825" y="1852"/>
                  <a:pt x="6833" y="1801"/>
                  <a:pt x="6833" y="1749"/>
                </a:cubicBezTo>
                <a:cubicBezTo>
                  <a:pt x="6833" y="1327"/>
                  <a:pt x="6498" y="986"/>
                  <a:pt x="6091" y="986"/>
                </a:cubicBezTo>
                <a:cubicBezTo>
                  <a:pt x="5876" y="986"/>
                  <a:pt x="5684" y="1075"/>
                  <a:pt x="5543" y="1230"/>
                </a:cubicBezTo>
                <a:cubicBezTo>
                  <a:pt x="5410" y="1075"/>
                  <a:pt x="5209" y="972"/>
                  <a:pt x="4987" y="972"/>
                </a:cubicBezTo>
                <a:cubicBezTo>
                  <a:pt x="4898" y="972"/>
                  <a:pt x="4809" y="993"/>
                  <a:pt x="4729" y="1023"/>
                </a:cubicBezTo>
                <a:cubicBezTo>
                  <a:pt x="4661" y="445"/>
                  <a:pt x="4195" y="1"/>
                  <a:pt x="361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Paytone One"/>
              <a:buNone/>
              <a:defRPr b="0" i="0" sz="3000" u="none" cap="none" strike="noStrike">
                <a:solidFill>
                  <a:schemeClr val="dk1"/>
                </a:solidFill>
                <a:latin typeface="Paytone One"/>
                <a:ea typeface="Paytone One"/>
                <a:cs typeface="Paytone One"/>
                <a:sym typeface="Paytone One"/>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5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17500" lvl="1" marL="914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00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hyperlink" Target="http://drive.google.com/file/d/137GESDb9V8-46JCxBLBHdqgkg_d75T7Y/view" TargetMode="Externa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1.png"/><Relationship Id="rId7"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hyperlink" Target="http://www.youtube.com/watch?v=636iOJ56euo" TargetMode="External"/><Relationship Id="rId8"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28.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1"/>
          <p:cNvSpPr/>
          <p:nvPr/>
        </p:nvSpPr>
        <p:spPr>
          <a:xfrm>
            <a:off x="6208225" y="1611088"/>
            <a:ext cx="3611700" cy="36117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1"/>
          <p:cNvSpPr txBox="1"/>
          <p:nvPr>
            <p:ph type="ctrTitle"/>
          </p:nvPr>
        </p:nvSpPr>
        <p:spPr>
          <a:xfrm>
            <a:off x="713225" y="504550"/>
            <a:ext cx="3892800" cy="28380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5200"/>
              <a:buNone/>
            </a:pPr>
            <a:r>
              <a:rPr lang="en" sz="4100">
                <a:solidFill>
                  <a:schemeClr val="accent1"/>
                </a:solidFill>
              </a:rPr>
              <a:t>CARBON DIOXIDE</a:t>
            </a:r>
            <a:endParaRPr sz="4100">
              <a:solidFill>
                <a:schemeClr val="accent1"/>
              </a:solidFill>
            </a:endParaRPr>
          </a:p>
          <a:p>
            <a:pPr indent="0" lvl="0" marL="0" rtl="0" algn="l">
              <a:lnSpc>
                <a:spcPct val="80000"/>
              </a:lnSpc>
              <a:spcBef>
                <a:spcPts val="0"/>
              </a:spcBef>
              <a:spcAft>
                <a:spcPts val="0"/>
              </a:spcAft>
              <a:buSzPts val="5200"/>
              <a:buNone/>
            </a:pPr>
            <a:r>
              <a:rPr lang="en" sz="4100"/>
              <a:t>EMISSION ANALYSIS</a:t>
            </a:r>
            <a:endParaRPr sz="4100"/>
          </a:p>
        </p:txBody>
      </p:sp>
      <p:sp>
        <p:nvSpPr>
          <p:cNvPr id="2488" name="Google Shape;2488;p1"/>
          <p:cNvSpPr txBox="1"/>
          <p:nvPr>
            <p:ph idx="1" type="subTitle"/>
          </p:nvPr>
        </p:nvSpPr>
        <p:spPr>
          <a:xfrm>
            <a:off x="713225" y="3781300"/>
            <a:ext cx="2736600" cy="69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G1T4: Sharifah, </a:t>
            </a:r>
            <a:r>
              <a:rPr lang="en"/>
              <a:t>Kheng He, </a:t>
            </a:r>
            <a:r>
              <a:rPr lang="en"/>
              <a:t>Stella,</a:t>
            </a:r>
            <a:r>
              <a:rPr lang="en"/>
              <a:t> Wasim, </a:t>
            </a:r>
            <a:r>
              <a:rPr lang="en"/>
              <a:t> Luqman</a:t>
            </a:r>
            <a:endParaRPr/>
          </a:p>
        </p:txBody>
      </p:sp>
      <p:grpSp>
        <p:nvGrpSpPr>
          <p:cNvPr id="2489" name="Google Shape;2489;p1"/>
          <p:cNvGrpSpPr/>
          <p:nvPr/>
        </p:nvGrpSpPr>
        <p:grpSpPr>
          <a:xfrm>
            <a:off x="3543047" y="1998952"/>
            <a:ext cx="4962455" cy="2353774"/>
            <a:chOff x="3543047" y="2291777"/>
            <a:chExt cx="4962455" cy="2353774"/>
          </a:xfrm>
        </p:grpSpPr>
        <p:grpSp>
          <p:nvGrpSpPr>
            <p:cNvPr id="2490" name="Google Shape;2490;p1"/>
            <p:cNvGrpSpPr/>
            <p:nvPr/>
          </p:nvGrpSpPr>
          <p:grpSpPr>
            <a:xfrm>
              <a:off x="5144543" y="3090517"/>
              <a:ext cx="711915" cy="309843"/>
              <a:chOff x="5089506" y="3133229"/>
              <a:chExt cx="711915" cy="309843"/>
            </a:xfrm>
          </p:grpSpPr>
          <p:sp>
            <p:nvSpPr>
              <p:cNvPr id="2491" name="Google Shape;2491;p1"/>
              <p:cNvSpPr/>
              <p:nvPr/>
            </p:nvSpPr>
            <p:spPr>
              <a:xfrm>
                <a:off x="5089506" y="3133229"/>
                <a:ext cx="711915" cy="309843"/>
              </a:xfrm>
              <a:custGeom>
                <a:rect b="b" l="l" r="r" t="t"/>
                <a:pathLst>
                  <a:path extrusionOk="0" h="3729" w="8568">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
              <p:cNvSpPr/>
              <p:nvPr/>
            </p:nvSpPr>
            <p:spPr>
              <a:xfrm>
                <a:off x="5497810" y="3229281"/>
                <a:ext cx="78271" cy="156625"/>
              </a:xfrm>
              <a:custGeom>
                <a:rect b="b" l="l" r="r" t="t"/>
                <a:pathLst>
                  <a:path extrusionOk="0" h="1885" w="942">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1"/>
              <p:cNvSpPr/>
              <p:nvPr/>
            </p:nvSpPr>
            <p:spPr>
              <a:xfrm>
                <a:off x="5098230" y="3321096"/>
                <a:ext cx="222349" cy="113418"/>
              </a:xfrm>
              <a:custGeom>
                <a:rect b="b" l="l" r="r" t="t"/>
                <a:pathLst>
                  <a:path extrusionOk="0" h="1365" w="2676">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1"/>
              <p:cNvSpPr/>
              <p:nvPr/>
            </p:nvSpPr>
            <p:spPr>
              <a:xfrm>
                <a:off x="5389445" y="3256351"/>
                <a:ext cx="42044" cy="41877"/>
              </a:xfrm>
              <a:custGeom>
                <a:rect b="b" l="l" r="r" t="t"/>
                <a:pathLst>
                  <a:path extrusionOk="0" h="504" w="506">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5" name="Google Shape;2495;p1"/>
            <p:cNvGrpSpPr/>
            <p:nvPr/>
          </p:nvGrpSpPr>
          <p:grpSpPr>
            <a:xfrm>
              <a:off x="3543047" y="3827485"/>
              <a:ext cx="564098" cy="245780"/>
              <a:chOff x="3406747" y="3772073"/>
              <a:chExt cx="564098" cy="245780"/>
            </a:xfrm>
          </p:grpSpPr>
          <p:sp>
            <p:nvSpPr>
              <p:cNvPr id="2496" name="Google Shape;2496;p1"/>
              <p:cNvSpPr/>
              <p:nvPr/>
            </p:nvSpPr>
            <p:spPr>
              <a:xfrm>
                <a:off x="3406747" y="3772073"/>
                <a:ext cx="564098" cy="245780"/>
              </a:xfrm>
              <a:custGeom>
                <a:rect b="b" l="l" r="r" t="t"/>
                <a:pathLst>
                  <a:path extrusionOk="0" h="2958" w="6789">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
              <p:cNvSpPr/>
              <p:nvPr/>
            </p:nvSpPr>
            <p:spPr>
              <a:xfrm>
                <a:off x="3585390" y="3847851"/>
                <a:ext cx="62151" cy="124552"/>
              </a:xfrm>
              <a:custGeom>
                <a:rect b="b" l="l" r="r" t="t"/>
                <a:pathLst>
                  <a:path extrusionOk="0" h="1499" w="748">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
              <p:cNvSpPr/>
              <p:nvPr/>
            </p:nvSpPr>
            <p:spPr>
              <a:xfrm>
                <a:off x="3901797" y="3923546"/>
                <a:ext cx="37557" cy="23598"/>
              </a:xfrm>
              <a:custGeom>
                <a:rect b="b" l="l" r="r" t="t"/>
                <a:pathLst>
                  <a:path extrusionOk="0" h="284" w="452">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1"/>
              <p:cNvSpPr/>
              <p:nvPr/>
            </p:nvSpPr>
            <p:spPr>
              <a:xfrm>
                <a:off x="3787880" y="3920554"/>
                <a:ext cx="148565" cy="90568"/>
              </a:xfrm>
              <a:custGeom>
                <a:rect b="b" l="l" r="r" t="t"/>
                <a:pathLst>
                  <a:path extrusionOk="0" h="1090" w="1788">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0" name="Google Shape;2500;p1"/>
            <p:cNvSpPr/>
            <p:nvPr/>
          </p:nvSpPr>
          <p:spPr>
            <a:xfrm>
              <a:off x="4583678" y="2820859"/>
              <a:ext cx="603981" cy="219275"/>
            </a:xfrm>
            <a:custGeom>
              <a:rect b="b" l="l" r="r" t="t"/>
              <a:pathLst>
                <a:path extrusionOk="0" h="2639" w="7269">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1" name="Google Shape;2501;p1"/>
            <p:cNvGrpSpPr/>
            <p:nvPr/>
          </p:nvGrpSpPr>
          <p:grpSpPr>
            <a:xfrm>
              <a:off x="5369392" y="2716836"/>
              <a:ext cx="335102" cy="121976"/>
              <a:chOff x="5369379" y="2651511"/>
              <a:chExt cx="335102" cy="121976"/>
            </a:xfrm>
          </p:grpSpPr>
          <p:sp>
            <p:nvSpPr>
              <p:cNvPr id="2502" name="Google Shape;2502;p1"/>
              <p:cNvSpPr/>
              <p:nvPr/>
            </p:nvSpPr>
            <p:spPr>
              <a:xfrm>
                <a:off x="5369379" y="2651511"/>
                <a:ext cx="335102" cy="121976"/>
              </a:xfrm>
              <a:custGeom>
                <a:rect b="b" l="l" r="r" t="t"/>
                <a:pathLst>
                  <a:path extrusionOk="0" h="1468" w="4033">
                    <a:moveTo>
                      <a:pt x="2306" y="0"/>
                    </a:moveTo>
                    <a:cubicBezTo>
                      <a:pt x="1875" y="0"/>
                      <a:pt x="1512" y="253"/>
                      <a:pt x="1342" y="616"/>
                    </a:cubicBezTo>
                    <a:cubicBezTo>
                      <a:pt x="1267" y="578"/>
                      <a:pt x="1187" y="557"/>
                      <a:pt x="1098" y="557"/>
                    </a:cubicBezTo>
                    <a:cubicBezTo>
                      <a:pt x="838" y="557"/>
                      <a:pt x="623" y="742"/>
                      <a:pt x="586" y="986"/>
                    </a:cubicBezTo>
                    <a:cubicBezTo>
                      <a:pt x="527" y="950"/>
                      <a:pt x="460" y="927"/>
                      <a:pt x="387" y="927"/>
                    </a:cubicBezTo>
                    <a:cubicBezTo>
                      <a:pt x="171" y="927"/>
                      <a:pt x="1" y="1105"/>
                      <a:pt x="1" y="1320"/>
                    </a:cubicBezTo>
                    <a:cubicBezTo>
                      <a:pt x="1" y="1372"/>
                      <a:pt x="8" y="1416"/>
                      <a:pt x="31" y="1468"/>
                    </a:cubicBezTo>
                    <a:lnTo>
                      <a:pt x="742" y="1468"/>
                    </a:lnTo>
                    <a:cubicBezTo>
                      <a:pt x="742" y="1460"/>
                      <a:pt x="742" y="1453"/>
                      <a:pt x="749" y="1446"/>
                    </a:cubicBezTo>
                    <a:cubicBezTo>
                      <a:pt x="757" y="1453"/>
                      <a:pt x="764" y="1460"/>
                      <a:pt x="771" y="1468"/>
                    </a:cubicBezTo>
                    <a:lnTo>
                      <a:pt x="4009" y="1468"/>
                    </a:lnTo>
                    <a:cubicBezTo>
                      <a:pt x="4023" y="1416"/>
                      <a:pt x="4032" y="1364"/>
                      <a:pt x="4032" y="1320"/>
                    </a:cubicBezTo>
                    <a:cubicBezTo>
                      <a:pt x="4032" y="957"/>
                      <a:pt x="3735" y="660"/>
                      <a:pt x="3373" y="660"/>
                    </a:cubicBezTo>
                    <a:cubicBezTo>
                      <a:pt x="3342" y="660"/>
                      <a:pt x="3321" y="660"/>
                      <a:pt x="3291" y="667"/>
                    </a:cubicBezTo>
                    <a:cubicBezTo>
                      <a:pt x="3134" y="274"/>
                      <a:pt x="2750" y="0"/>
                      <a:pt x="2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
              <p:cNvSpPr/>
              <p:nvPr/>
            </p:nvSpPr>
            <p:spPr>
              <a:xfrm>
                <a:off x="5480803" y="2651511"/>
                <a:ext cx="162025" cy="109097"/>
              </a:xfrm>
              <a:custGeom>
                <a:rect b="b" l="l" r="r" t="t"/>
                <a:pathLst>
                  <a:path extrusionOk="0" h="1313" w="1950">
                    <a:moveTo>
                      <a:pt x="965" y="0"/>
                    </a:moveTo>
                    <a:cubicBezTo>
                      <a:pt x="534" y="0"/>
                      <a:pt x="171" y="253"/>
                      <a:pt x="1" y="616"/>
                    </a:cubicBezTo>
                    <a:lnTo>
                      <a:pt x="1372" y="1313"/>
                    </a:lnTo>
                    <a:cubicBezTo>
                      <a:pt x="1372" y="979"/>
                      <a:pt x="1624" y="705"/>
                      <a:pt x="1950" y="660"/>
                    </a:cubicBezTo>
                    <a:cubicBezTo>
                      <a:pt x="1793" y="274"/>
                      <a:pt x="1409" y="0"/>
                      <a:pt x="9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
              <p:cNvSpPr/>
              <p:nvPr/>
            </p:nvSpPr>
            <p:spPr>
              <a:xfrm>
                <a:off x="5642745" y="2706350"/>
                <a:ext cx="61736" cy="54258"/>
              </a:xfrm>
              <a:custGeom>
                <a:rect b="b" l="l" r="r" t="t"/>
                <a:pathLst>
                  <a:path extrusionOk="0" h="653" w="743">
                    <a:moveTo>
                      <a:pt x="1" y="0"/>
                    </a:moveTo>
                    <a:lnTo>
                      <a:pt x="742" y="653"/>
                    </a:lnTo>
                    <a:cubicBezTo>
                      <a:pt x="742" y="290"/>
                      <a:pt x="445"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
              <p:cNvSpPr/>
              <p:nvPr/>
            </p:nvSpPr>
            <p:spPr>
              <a:xfrm>
                <a:off x="5594719" y="2706350"/>
                <a:ext cx="48109" cy="54258"/>
              </a:xfrm>
              <a:custGeom>
                <a:rect b="b" l="l" r="r" t="t"/>
                <a:pathLst>
                  <a:path extrusionOk="0" h="653" w="579">
                    <a:moveTo>
                      <a:pt x="579" y="0"/>
                    </a:moveTo>
                    <a:cubicBezTo>
                      <a:pt x="253" y="45"/>
                      <a:pt x="1" y="319"/>
                      <a:pt x="1" y="653"/>
                    </a:cubicBezTo>
                    <a:lnTo>
                      <a:pt x="5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
              <p:cNvSpPr/>
              <p:nvPr/>
            </p:nvSpPr>
            <p:spPr>
              <a:xfrm>
                <a:off x="5417987" y="2697792"/>
                <a:ext cx="62899" cy="35646"/>
              </a:xfrm>
              <a:custGeom>
                <a:rect b="b" l="l" r="r" t="t"/>
                <a:pathLst>
                  <a:path extrusionOk="0" h="429" w="757">
                    <a:moveTo>
                      <a:pt x="513" y="0"/>
                    </a:moveTo>
                    <a:cubicBezTo>
                      <a:pt x="253" y="0"/>
                      <a:pt x="38" y="185"/>
                      <a:pt x="1" y="429"/>
                    </a:cubicBezTo>
                    <a:lnTo>
                      <a:pt x="757" y="59"/>
                    </a:lnTo>
                    <a:cubicBezTo>
                      <a:pt x="682" y="21"/>
                      <a:pt x="602" y="0"/>
                      <a:pt x="5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7" name="Google Shape;2507;p1"/>
            <p:cNvSpPr/>
            <p:nvPr/>
          </p:nvSpPr>
          <p:spPr>
            <a:xfrm>
              <a:off x="3698744" y="3470154"/>
              <a:ext cx="409551" cy="200745"/>
            </a:xfrm>
            <a:custGeom>
              <a:rect b="b" l="l" r="r" t="t"/>
              <a:pathLst>
                <a:path extrusionOk="0" h="2416" w="4929">
                  <a:moveTo>
                    <a:pt x="2165" y="1"/>
                  </a:moveTo>
                  <a:cubicBezTo>
                    <a:pt x="1290" y="1"/>
                    <a:pt x="579" y="682"/>
                    <a:pt x="527" y="1541"/>
                  </a:cubicBezTo>
                  <a:cubicBezTo>
                    <a:pt x="223" y="1601"/>
                    <a:pt x="1" y="1868"/>
                    <a:pt x="1" y="2186"/>
                  </a:cubicBezTo>
                  <a:cubicBezTo>
                    <a:pt x="1" y="2261"/>
                    <a:pt x="15" y="2341"/>
                    <a:pt x="45" y="2416"/>
                  </a:cubicBezTo>
                  <a:lnTo>
                    <a:pt x="4922" y="2416"/>
                  </a:lnTo>
                  <a:cubicBezTo>
                    <a:pt x="4922" y="2394"/>
                    <a:pt x="4929" y="2371"/>
                    <a:pt x="4929" y="2357"/>
                  </a:cubicBezTo>
                  <a:cubicBezTo>
                    <a:pt x="4929" y="1889"/>
                    <a:pt x="4550" y="1512"/>
                    <a:pt x="4084" y="1512"/>
                  </a:cubicBezTo>
                  <a:cubicBezTo>
                    <a:pt x="3988" y="1512"/>
                    <a:pt x="3890" y="1534"/>
                    <a:pt x="3810" y="1564"/>
                  </a:cubicBezTo>
                  <a:cubicBezTo>
                    <a:pt x="3766" y="696"/>
                    <a:pt x="3045" y="1"/>
                    <a:pt x="21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
            <p:cNvSpPr/>
            <p:nvPr/>
          </p:nvSpPr>
          <p:spPr>
            <a:xfrm>
              <a:off x="7550383" y="3515693"/>
              <a:ext cx="296382" cy="145324"/>
            </a:xfrm>
            <a:custGeom>
              <a:rect b="b" l="l" r="r" t="t"/>
              <a:pathLst>
                <a:path extrusionOk="0" h="1749" w="3567">
                  <a:moveTo>
                    <a:pt x="1566" y="0"/>
                  </a:moveTo>
                  <a:cubicBezTo>
                    <a:pt x="935" y="0"/>
                    <a:pt x="424" y="496"/>
                    <a:pt x="380" y="1112"/>
                  </a:cubicBezTo>
                  <a:cubicBezTo>
                    <a:pt x="165" y="1156"/>
                    <a:pt x="1" y="1348"/>
                    <a:pt x="1" y="1578"/>
                  </a:cubicBezTo>
                  <a:cubicBezTo>
                    <a:pt x="1" y="1638"/>
                    <a:pt x="17" y="1697"/>
                    <a:pt x="31" y="1748"/>
                  </a:cubicBezTo>
                  <a:lnTo>
                    <a:pt x="3567" y="1748"/>
                  </a:lnTo>
                  <a:lnTo>
                    <a:pt x="3567" y="1704"/>
                  </a:lnTo>
                  <a:cubicBezTo>
                    <a:pt x="3567" y="1371"/>
                    <a:pt x="3291" y="1098"/>
                    <a:pt x="2958" y="1098"/>
                  </a:cubicBezTo>
                  <a:cubicBezTo>
                    <a:pt x="2884" y="1098"/>
                    <a:pt x="2818" y="1112"/>
                    <a:pt x="2750" y="1133"/>
                  </a:cubicBezTo>
                  <a:cubicBezTo>
                    <a:pt x="2722" y="504"/>
                    <a:pt x="2203" y="0"/>
                    <a:pt x="1566"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1"/>
            <p:cNvSpPr/>
            <p:nvPr/>
          </p:nvSpPr>
          <p:spPr>
            <a:xfrm>
              <a:off x="4270820" y="3715773"/>
              <a:ext cx="1197493" cy="666216"/>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
            <p:cNvSpPr/>
            <p:nvPr/>
          </p:nvSpPr>
          <p:spPr>
            <a:xfrm>
              <a:off x="4628356" y="3569203"/>
              <a:ext cx="435973" cy="327624"/>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1"/>
            <p:cNvSpPr/>
            <p:nvPr/>
          </p:nvSpPr>
          <p:spPr>
            <a:xfrm>
              <a:off x="4317517" y="4131971"/>
              <a:ext cx="759276" cy="249353"/>
            </a:xfrm>
            <a:custGeom>
              <a:rect b="b" l="l" r="r" t="t"/>
              <a:pathLst>
                <a:path extrusionOk="0" h="3001" w="9138">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1"/>
            <p:cNvSpPr/>
            <p:nvPr/>
          </p:nvSpPr>
          <p:spPr>
            <a:xfrm>
              <a:off x="4949749" y="3411082"/>
              <a:ext cx="1654488" cy="975310"/>
            </a:xfrm>
            <a:custGeom>
              <a:rect b="b" l="l" r="r" t="t"/>
              <a:pathLst>
                <a:path extrusionOk="0" h="11738" w="19912">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1"/>
            <p:cNvSpPr/>
            <p:nvPr/>
          </p:nvSpPr>
          <p:spPr>
            <a:xfrm>
              <a:off x="5541599" y="3263847"/>
              <a:ext cx="451927" cy="503110"/>
            </a:xfrm>
            <a:custGeom>
              <a:rect b="b" l="l" r="r" t="t"/>
              <a:pathLst>
                <a:path extrusionOk="0" h="6055" w="5439">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1"/>
            <p:cNvSpPr/>
            <p:nvPr/>
          </p:nvSpPr>
          <p:spPr>
            <a:xfrm>
              <a:off x="5023034" y="4384980"/>
              <a:ext cx="11217" cy="1413"/>
            </a:xfrm>
            <a:custGeom>
              <a:rect b="b" l="l" r="r" t="t"/>
              <a:pathLst>
                <a:path extrusionOk="0" h="17" w="135">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1"/>
            <p:cNvSpPr/>
            <p:nvPr/>
          </p:nvSpPr>
          <p:spPr>
            <a:xfrm>
              <a:off x="4968195" y="4041403"/>
              <a:ext cx="1233970" cy="344990"/>
            </a:xfrm>
            <a:custGeom>
              <a:rect b="b" l="l" r="r" t="t"/>
              <a:pathLst>
                <a:path extrusionOk="0" h="4152" w="14851">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1"/>
            <p:cNvSpPr/>
            <p:nvPr/>
          </p:nvSpPr>
          <p:spPr>
            <a:xfrm>
              <a:off x="6429914" y="3718848"/>
              <a:ext cx="553629" cy="671866"/>
            </a:xfrm>
            <a:custGeom>
              <a:rect b="b" l="l" r="r" t="t"/>
              <a:pathLst>
                <a:path extrusionOk="0" h="8086" w="6663">
                  <a:moveTo>
                    <a:pt x="1" y="1"/>
                  </a:moveTo>
                  <a:lnTo>
                    <a:pt x="1" y="8085"/>
                  </a:lnTo>
                  <a:lnTo>
                    <a:pt x="6662" y="8085"/>
                  </a:lnTo>
                  <a:lnTo>
                    <a:pt x="666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1"/>
            <p:cNvSpPr/>
            <p:nvPr/>
          </p:nvSpPr>
          <p:spPr>
            <a:xfrm>
              <a:off x="6429914" y="3960141"/>
              <a:ext cx="553629" cy="34649"/>
            </a:xfrm>
            <a:custGeom>
              <a:rect b="b" l="l" r="r" t="t"/>
              <a:pathLst>
                <a:path extrusionOk="0" h="417" w="6663">
                  <a:moveTo>
                    <a:pt x="1" y="1"/>
                  </a:moveTo>
                  <a:lnTo>
                    <a:pt x="1" y="417"/>
                  </a:lnTo>
                  <a:lnTo>
                    <a:pt x="6662" y="417"/>
                  </a:lnTo>
                  <a:lnTo>
                    <a:pt x="666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1"/>
            <p:cNvSpPr/>
            <p:nvPr/>
          </p:nvSpPr>
          <p:spPr>
            <a:xfrm>
              <a:off x="6429914" y="4086355"/>
              <a:ext cx="553629" cy="116492"/>
            </a:xfrm>
            <a:custGeom>
              <a:rect b="b" l="l" r="r" t="t"/>
              <a:pathLst>
                <a:path extrusionOk="0" h="1402" w="6663">
                  <a:moveTo>
                    <a:pt x="1" y="0"/>
                  </a:moveTo>
                  <a:lnTo>
                    <a:pt x="1" y="1402"/>
                  </a:lnTo>
                  <a:lnTo>
                    <a:pt x="6662" y="1402"/>
                  </a:lnTo>
                  <a:lnTo>
                    <a:pt x="666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1"/>
            <p:cNvSpPr/>
            <p:nvPr/>
          </p:nvSpPr>
          <p:spPr>
            <a:xfrm>
              <a:off x="6826336" y="4081452"/>
              <a:ext cx="68549" cy="125134"/>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1"/>
            <p:cNvSpPr/>
            <p:nvPr/>
          </p:nvSpPr>
          <p:spPr>
            <a:xfrm>
              <a:off x="6703280" y="4081452"/>
              <a:ext cx="68466" cy="125134"/>
            </a:xfrm>
            <a:custGeom>
              <a:rect b="b" l="l" r="r" t="t"/>
              <a:pathLst>
                <a:path extrusionOk="0" h="1506" w="824">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1"/>
            <p:cNvSpPr/>
            <p:nvPr/>
          </p:nvSpPr>
          <p:spPr>
            <a:xfrm>
              <a:off x="6950223" y="4081452"/>
              <a:ext cx="36393" cy="125134"/>
            </a:xfrm>
            <a:custGeom>
              <a:rect b="b" l="l" r="r" t="t"/>
              <a:pathLst>
                <a:path extrusionOk="0" h="1506" w="438">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1"/>
            <p:cNvSpPr/>
            <p:nvPr/>
          </p:nvSpPr>
          <p:spPr>
            <a:xfrm>
              <a:off x="6887989" y="4081452"/>
              <a:ext cx="68466" cy="125134"/>
            </a:xfrm>
            <a:custGeom>
              <a:rect b="b" l="l" r="r" t="t"/>
              <a:pathLst>
                <a:path extrusionOk="0" h="1506" w="824">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1"/>
            <p:cNvSpPr/>
            <p:nvPr/>
          </p:nvSpPr>
          <p:spPr>
            <a:xfrm>
              <a:off x="6764933" y="4081452"/>
              <a:ext cx="68300" cy="125134"/>
            </a:xfrm>
            <a:custGeom>
              <a:rect b="b" l="l" r="r" t="t"/>
              <a:pathLst>
                <a:path extrusionOk="0" h="1506" w="822">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1"/>
            <p:cNvSpPr/>
            <p:nvPr/>
          </p:nvSpPr>
          <p:spPr>
            <a:xfrm>
              <a:off x="6426258" y="4081452"/>
              <a:ext cx="36975" cy="125134"/>
            </a:xfrm>
            <a:custGeom>
              <a:rect b="b" l="l" r="r" t="t"/>
              <a:pathLst>
                <a:path extrusionOk="0" h="1506" w="445">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1"/>
            <p:cNvSpPr/>
            <p:nvPr/>
          </p:nvSpPr>
          <p:spPr>
            <a:xfrm>
              <a:off x="6456336" y="4081452"/>
              <a:ext cx="68549" cy="125134"/>
            </a:xfrm>
            <a:custGeom>
              <a:rect b="b" l="l" r="r" t="t"/>
              <a:pathLst>
                <a:path extrusionOk="0" h="1506" w="825">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1"/>
            <p:cNvSpPr/>
            <p:nvPr/>
          </p:nvSpPr>
          <p:spPr>
            <a:xfrm>
              <a:off x="6518571" y="4081452"/>
              <a:ext cx="67801" cy="125134"/>
            </a:xfrm>
            <a:custGeom>
              <a:rect b="b" l="l" r="r" t="t"/>
              <a:pathLst>
                <a:path extrusionOk="0" h="1506" w="816">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1"/>
            <p:cNvSpPr/>
            <p:nvPr/>
          </p:nvSpPr>
          <p:spPr>
            <a:xfrm>
              <a:off x="6641627" y="4081452"/>
              <a:ext cx="68549" cy="125134"/>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1"/>
            <p:cNvSpPr/>
            <p:nvPr/>
          </p:nvSpPr>
          <p:spPr>
            <a:xfrm>
              <a:off x="6580224" y="4081452"/>
              <a:ext cx="68300" cy="125134"/>
            </a:xfrm>
            <a:custGeom>
              <a:rect b="b" l="l" r="r" t="t"/>
              <a:pathLst>
                <a:path extrusionOk="0" h="1506" w="822">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1"/>
            <p:cNvSpPr/>
            <p:nvPr/>
          </p:nvSpPr>
          <p:spPr>
            <a:xfrm>
              <a:off x="6593020" y="3340123"/>
              <a:ext cx="173741" cy="1050590"/>
            </a:xfrm>
            <a:custGeom>
              <a:rect b="b" l="l" r="r" t="t"/>
              <a:pathLst>
                <a:path extrusionOk="0" h="12644" w="2091">
                  <a:moveTo>
                    <a:pt x="565" y="1"/>
                  </a:moveTo>
                  <a:lnTo>
                    <a:pt x="1" y="12613"/>
                  </a:lnTo>
                  <a:lnTo>
                    <a:pt x="2090" y="12643"/>
                  </a:lnTo>
                  <a:lnTo>
                    <a:pt x="1824" y="17"/>
                  </a:lnTo>
                  <a:lnTo>
                    <a:pt x="56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1"/>
            <p:cNvSpPr/>
            <p:nvPr/>
          </p:nvSpPr>
          <p:spPr>
            <a:xfrm>
              <a:off x="6593020" y="3340871"/>
              <a:ext cx="99293" cy="1039871"/>
            </a:xfrm>
            <a:custGeom>
              <a:rect b="b" l="l" r="r" t="t"/>
              <a:pathLst>
                <a:path extrusionOk="0" h="12515" w="1195">
                  <a:moveTo>
                    <a:pt x="565" y="0"/>
                  </a:moveTo>
                  <a:lnTo>
                    <a:pt x="1" y="12515"/>
                  </a:lnTo>
                  <a:lnTo>
                    <a:pt x="1047" y="12515"/>
                  </a:lnTo>
                  <a:lnTo>
                    <a:pt x="1194" y="8"/>
                  </a:lnTo>
                  <a:lnTo>
                    <a:pt x="565" y="0"/>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1"/>
            <p:cNvSpPr/>
            <p:nvPr/>
          </p:nvSpPr>
          <p:spPr>
            <a:xfrm>
              <a:off x="6626339" y="3592634"/>
              <a:ext cx="124469" cy="62899"/>
            </a:xfrm>
            <a:custGeom>
              <a:rect b="b" l="l" r="r" t="t"/>
              <a:pathLst>
                <a:path extrusionOk="0" h="757" w="1498">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1"/>
            <p:cNvSpPr/>
            <p:nvPr/>
          </p:nvSpPr>
          <p:spPr>
            <a:xfrm>
              <a:off x="6618944" y="3735383"/>
              <a:ext cx="135520" cy="90651"/>
            </a:xfrm>
            <a:custGeom>
              <a:rect b="b" l="l" r="r" t="t"/>
              <a:pathLst>
                <a:path extrusionOk="0" h="1091" w="1631">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1"/>
            <p:cNvSpPr/>
            <p:nvPr/>
          </p:nvSpPr>
          <p:spPr>
            <a:xfrm>
              <a:off x="5886256" y="2611175"/>
              <a:ext cx="321475" cy="256914"/>
            </a:xfrm>
            <a:custGeom>
              <a:rect b="b" l="l" r="r" t="t"/>
              <a:pathLst>
                <a:path extrusionOk="0" h="3092" w="3869">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1"/>
            <p:cNvSpPr/>
            <p:nvPr/>
          </p:nvSpPr>
          <p:spPr>
            <a:xfrm>
              <a:off x="6203411" y="2610012"/>
              <a:ext cx="391022" cy="258659"/>
            </a:xfrm>
            <a:custGeom>
              <a:rect b="b" l="l" r="r" t="t"/>
              <a:pathLst>
                <a:path extrusionOk="0" h="3113" w="4706">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1"/>
            <p:cNvSpPr/>
            <p:nvPr/>
          </p:nvSpPr>
          <p:spPr>
            <a:xfrm>
              <a:off x="7406388" y="3808668"/>
              <a:ext cx="625086" cy="580051"/>
            </a:xfrm>
            <a:custGeom>
              <a:rect b="b" l="l" r="r" t="t"/>
              <a:pathLst>
                <a:path extrusionOk="0" h="6981" w="7523">
                  <a:moveTo>
                    <a:pt x="0" y="1"/>
                  </a:moveTo>
                  <a:lnTo>
                    <a:pt x="0" y="6981"/>
                  </a:lnTo>
                  <a:lnTo>
                    <a:pt x="7523" y="6981"/>
                  </a:lnTo>
                  <a:lnTo>
                    <a:pt x="752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1"/>
            <p:cNvSpPr/>
            <p:nvPr/>
          </p:nvSpPr>
          <p:spPr>
            <a:xfrm>
              <a:off x="8031391" y="3821713"/>
              <a:ext cx="665" cy="559030"/>
            </a:xfrm>
            <a:custGeom>
              <a:rect b="b" l="l" r="r" t="t"/>
              <a:pathLst>
                <a:path extrusionOk="0" h="6728" w="8">
                  <a:moveTo>
                    <a:pt x="1" y="0"/>
                  </a:moveTo>
                  <a:lnTo>
                    <a:pt x="1" y="6728"/>
                  </a:lnTo>
                  <a:lnTo>
                    <a:pt x="8" y="6728"/>
                  </a:lnTo>
                  <a:lnTo>
                    <a:pt x="8" y="0"/>
                  </a:lnTo>
                  <a:close/>
                </a:path>
              </a:pathLst>
            </a:custGeom>
            <a:solidFill>
              <a:srgbClr val="5259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1"/>
            <p:cNvSpPr/>
            <p:nvPr/>
          </p:nvSpPr>
          <p:spPr>
            <a:xfrm>
              <a:off x="7876843" y="3821713"/>
              <a:ext cx="154630" cy="525212"/>
            </a:xfrm>
            <a:custGeom>
              <a:rect b="b" l="l" r="r" t="t"/>
              <a:pathLst>
                <a:path extrusionOk="0" h="6321" w="1861">
                  <a:moveTo>
                    <a:pt x="0" y="0"/>
                  </a:moveTo>
                  <a:lnTo>
                    <a:pt x="0" y="6321"/>
                  </a:lnTo>
                  <a:lnTo>
                    <a:pt x="1861" y="6321"/>
                  </a:lnTo>
                  <a:lnTo>
                    <a:pt x="1861" y="0"/>
                  </a:lnTo>
                  <a:close/>
                </a:path>
              </a:pathLst>
            </a:custGeom>
            <a:solidFill>
              <a:srgbClr val="8586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1"/>
            <p:cNvSpPr/>
            <p:nvPr/>
          </p:nvSpPr>
          <p:spPr>
            <a:xfrm>
              <a:off x="7380463" y="3796454"/>
              <a:ext cx="676103" cy="25342"/>
            </a:xfrm>
            <a:custGeom>
              <a:rect b="b" l="l" r="r" t="t"/>
              <a:pathLst>
                <a:path extrusionOk="0" h="305" w="8137">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1"/>
            <p:cNvSpPr/>
            <p:nvPr/>
          </p:nvSpPr>
          <p:spPr>
            <a:xfrm>
              <a:off x="7949381" y="3921421"/>
              <a:ext cx="39551" cy="57914"/>
            </a:xfrm>
            <a:custGeom>
              <a:rect b="b" l="l" r="r" t="t"/>
              <a:pathLst>
                <a:path extrusionOk="0" h="697" w="476">
                  <a:moveTo>
                    <a:pt x="1" y="1"/>
                  </a:moveTo>
                  <a:lnTo>
                    <a:pt x="1" y="696"/>
                  </a:lnTo>
                  <a:lnTo>
                    <a:pt x="475" y="696"/>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1"/>
            <p:cNvSpPr/>
            <p:nvPr/>
          </p:nvSpPr>
          <p:spPr>
            <a:xfrm>
              <a:off x="7878588" y="3921421"/>
              <a:ext cx="38969" cy="57914"/>
            </a:xfrm>
            <a:custGeom>
              <a:rect b="b" l="l" r="r" t="t"/>
              <a:pathLst>
                <a:path extrusionOk="0" h="697" w="469">
                  <a:moveTo>
                    <a:pt x="1" y="1"/>
                  </a:moveTo>
                  <a:lnTo>
                    <a:pt x="1"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1"/>
            <p:cNvSpPr/>
            <p:nvPr/>
          </p:nvSpPr>
          <p:spPr>
            <a:xfrm>
              <a:off x="7807214" y="3921421"/>
              <a:ext cx="38803" cy="57914"/>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1"/>
            <p:cNvSpPr/>
            <p:nvPr/>
          </p:nvSpPr>
          <p:spPr>
            <a:xfrm>
              <a:off x="7735839" y="3921421"/>
              <a:ext cx="38803" cy="57914"/>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1"/>
            <p:cNvSpPr/>
            <p:nvPr/>
          </p:nvSpPr>
          <p:spPr>
            <a:xfrm>
              <a:off x="7664382" y="3921421"/>
              <a:ext cx="38886" cy="57914"/>
            </a:xfrm>
            <a:custGeom>
              <a:rect b="b" l="l" r="r" t="t"/>
              <a:pathLst>
                <a:path extrusionOk="0" h="697" w="468">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1"/>
            <p:cNvSpPr/>
            <p:nvPr/>
          </p:nvSpPr>
          <p:spPr>
            <a:xfrm>
              <a:off x="7593008" y="3921421"/>
              <a:ext cx="38803" cy="57914"/>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1"/>
            <p:cNvSpPr/>
            <p:nvPr/>
          </p:nvSpPr>
          <p:spPr>
            <a:xfrm>
              <a:off x="7521633" y="3921421"/>
              <a:ext cx="38803" cy="57914"/>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1"/>
            <p:cNvSpPr/>
            <p:nvPr/>
          </p:nvSpPr>
          <p:spPr>
            <a:xfrm>
              <a:off x="7450093" y="3921421"/>
              <a:ext cx="38969" cy="57914"/>
            </a:xfrm>
            <a:custGeom>
              <a:rect b="b" l="l" r="r" t="t"/>
              <a:pathLst>
                <a:path extrusionOk="0" h="697" w="469">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1"/>
            <p:cNvSpPr/>
            <p:nvPr/>
          </p:nvSpPr>
          <p:spPr>
            <a:xfrm>
              <a:off x="7949381" y="4032845"/>
              <a:ext cx="39551" cy="57997"/>
            </a:xfrm>
            <a:custGeom>
              <a:rect b="b" l="l" r="r" t="t"/>
              <a:pathLst>
                <a:path extrusionOk="0" h="698" w="476">
                  <a:moveTo>
                    <a:pt x="1" y="1"/>
                  </a:moveTo>
                  <a:lnTo>
                    <a:pt x="1" y="698"/>
                  </a:lnTo>
                  <a:lnTo>
                    <a:pt x="475" y="698"/>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1"/>
            <p:cNvSpPr/>
            <p:nvPr/>
          </p:nvSpPr>
          <p:spPr>
            <a:xfrm>
              <a:off x="7878588" y="4032845"/>
              <a:ext cx="38969" cy="57997"/>
            </a:xfrm>
            <a:custGeom>
              <a:rect b="b" l="l" r="r" t="t"/>
              <a:pathLst>
                <a:path extrusionOk="0" h="698" w="469">
                  <a:moveTo>
                    <a:pt x="1" y="1"/>
                  </a:moveTo>
                  <a:lnTo>
                    <a:pt x="1"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1"/>
            <p:cNvSpPr/>
            <p:nvPr/>
          </p:nvSpPr>
          <p:spPr>
            <a:xfrm>
              <a:off x="7807214" y="4032845"/>
              <a:ext cx="38803" cy="57997"/>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1"/>
            <p:cNvSpPr/>
            <p:nvPr/>
          </p:nvSpPr>
          <p:spPr>
            <a:xfrm>
              <a:off x="7735839" y="4032845"/>
              <a:ext cx="38803" cy="57997"/>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1"/>
            <p:cNvSpPr/>
            <p:nvPr/>
          </p:nvSpPr>
          <p:spPr>
            <a:xfrm>
              <a:off x="7664382" y="4032845"/>
              <a:ext cx="38886" cy="57997"/>
            </a:xfrm>
            <a:custGeom>
              <a:rect b="b" l="l" r="r" t="t"/>
              <a:pathLst>
                <a:path extrusionOk="0" h="698" w="468">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
            <p:cNvSpPr/>
            <p:nvPr/>
          </p:nvSpPr>
          <p:spPr>
            <a:xfrm>
              <a:off x="7593008" y="4032845"/>
              <a:ext cx="38803" cy="57997"/>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1"/>
            <p:cNvSpPr/>
            <p:nvPr/>
          </p:nvSpPr>
          <p:spPr>
            <a:xfrm>
              <a:off x="7521633" y="4032845"/>
              <a:ext cx="38803" cy="57997"/>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1"/>
            <p:cNvSpPr/>
            <p:nvPr/>
          </p:nvSpPr>
          <p:spPr>
            <a:xfrm>
              <a:off x="7450093" y="4032845"/>
              <a:ext cx="38969" cy="57997"/>
            </a:xfrm>
            <a:custGeom>
              <a:rect b="b" l="l" r="r" t="t"/>
              <a:pathLst>
                <a:path extrusionOk="0" h="698" w="469">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1"/>
            <p:cNvSpPr/>
            <p:nvPr/>
          </p:nvSpPr>
          <p:spPr>
            <a:xfrm>
              <a:off x="7949381" y="4144268"/>
              <a:ext cx="39551" cy="58578"/>
            </a:xfrm>
            <a:custGeom>
              <a:rect b="b" l="l" r="r" t="t"/>
              <a:pathLst>
                <a:path extrusionOk="0" h="705" w="476">
                  <a:moveTo>
                    <a:pt x="1" y="0"/>
                  </a:moveTo>
                  <a:lnTo>
                    <a:pt x="1" y="705"/>
                  </a:lnTo>
                  <a:lnTo>
                    <a:pt x="475" y="705"/>
                  </a:lnTo>
                  <a:lnTo>
                    <a:pt x="475"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1"/>
            <p:cNvSpPr/>
            <p:nvPr/>
          </p:nvSpPr>
          <p:spPr>
            <a:xfrm>
              <a:off x="7878588" y="4144268"/>
              <a:ext cx="38969" cy="58578"/>
            </a:xfrm>
            <a:custGeom>
              <a:rect b="b" l="l" r="r" t="t"/>
              <a:pathLst>
                <a:path extrusionOk="0" h="705" w="469">
                  <a:moveTo>
                    <a:pt x="1" y="0"/>
                  </a:moveTo>
                  <a:lnTo>
                    <a:pt x="1"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1"/>
            <p:cNvSpPr/>
            <p:nvPr/>
          </p:nvSpPr>
          <p:spPr>
            <a:xfrm>
              <a:off x="7807214" y="4144268"/>
              <a:ext cx="38803" cy="58578"/>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1"/>
            <p:cNvSpPr/>
            <p:nvPr/>
          </p:nvSpPr>
          <p:spPr>
            <a:xfrm>
              <a:off x="7735839" y="4144268"/>
              <a:ext cx="38803" cy="58578"/>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1"/>
            <p:cNvSpPr/>
            <p:nvPr/>
          </p:nvSpPr>
          <p:spPr>
            <a:xfrm>
              <a:off x="7664382" y="4144268"/>
              <a:ext cx="38886" cy="58578"/>
            </a:xfrm>
            <a:custGeom>
              <a:rect b="b" l="l" r="r" t="t"/>
              <a:pathLst>
                <a:path extrusionOk="0" h="705" w="468">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1"/>
            <p:cNvSpPr/>
            <p:nvPr/>
          </p:nvSpPr>
          <p:spPr>
            <a:xfrm>
              <a:off x="7593008" y="4144268"/>
              <a:ext cx="38803" cy="58578"/>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1"/>
            <p:cNvSpPr/>
            <p:nvPr/>
          </p:nvSpPr>
          <p:spPr>
            <a:xfrm>
              <a:off x="7521633" y="4144268"/>
              <a:ext cx="38803" cy="58578"/>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1"/>
            <p:cNvSpPr/>
            <p:nvPr/>
          </p:nvSpPr>
          <p:spPr>
            <a:xfrm>
              <a:off x="7450093" y="4144268"/>
              <a:ext cx="38969" cy="58578"/>
            </a:xfrm>
            <a:custGeom>
              <a:rect b="b" l="l" r="r" t="t"/>
              <a:pathLst>
                <a:path extrusionOk="0" h="705" w="469">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1"/>
            <p:cNvSpPr/>
            <p:nvPr/>
          </p:nvSpPr>
          <p:spPr>
            <a:xfrm>
              <a:off x="7405723" y="4346842"/>
              <a:ext cx="625751" cy="37058"/>
            </a:xfrm>
            <a:custGeom>
              <a:rect b="b" l="l" r="r" t="t"/>
              <a:pathLst>
                <a:path extrusionOk="0" h="446" w="7531">
                  <a:moveTo>
                    <a:pt x="1" y="1"/>
                  </a:moveTo>
                  <a:lnTo>
                    <a:pt x="1" y="445"/>
                  </a:lnTo>
                  <a:lnTo>
                    <a:pt x="7531" y="445"/>
                  </a:lnTo>
                  <a:lnTo>
                    <a:pt x="753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1"/>
            <p:cNvSpPr/>
            <p:nvPr/>
          </p:nvSpPr>
          <p:spPr>
            <a:xfrm>
              <a:off x="6977809" y="3630772"/>
              <a:ext cx="519229" cy="759941"/>
            </a:xfrm>
            <a:custGeom>
              <a:rect b="b" l="l" r="r" t="t"/>
              <a:pathLst>
                <a:path extrusionOk="0" h="9146" w="6249">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1"/>
            <p:cNvSpPr/>
            <p:nvPr/>
          </p:nvSpPr>
          <p:spPr>
            <a:xfrm>
              <a:off x="7237133" y="3630772"/>
              <a:ext cx="255585" cy="749970"/>
            </a:xfrm>
            <a:custGeom>
              <a:rect b="b" l="l" r="r" t="t"/>
              <a:pathLst>
                <a:path extrusionOk="0" h="9026" w="3076">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1"/>
            <p:cNvSpPr/>
            <p:nvPr/>
          </p:nvSpPr>
          <p:spPr>
            <a:xfrm>
              <a:off x="7064721" y="3840741"/>
              <a:ext cx="324550" cy="38221"/>
            </a:xfrm>
            <a:custGeom>
              <a:rect b="b" l="l" r="r" t="t"/>
              <a:pathLst>
                <a:path extrusionOk="0" h="460" w="3906">
                  <a:moveTo>
                    <a:pt x="38" y="1"/>
                  </a:moveTo>
                  <a:lnTo>
                    <a:pt x="0" y="460"/>
                  </a:lnTo>
                  <a:lnTo>
                    <a:pt x="3906" y="460"/>
                  </a:lnTo>
                  <a:lnTo>
                    <a:pt x="38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1"/>
            <p:cNvSpPr/>
            <p:nvPr/>
          </p:nvSpPr>
          <p:spPr>
            <a:xfrm>
              <a:off x="7051095" y="3991050"/>
              <a:ext cx="356705" cy="38803"/>
            </a:xfrm>
            <a:custGeom>
              <a:rect b="b" l="l" r="r" t="t"/>
              <a:pathLst>
                <a:path extrusionOk="0" h="467" w="4293">
                  <a:moveTo>
                    <a:pt x="45" y="0"/>
                  </a:moveTo>
                  <a:lnTo>
                    <a:pt x="1" y="466"/>
                  </a:lnTo>
                  <a:lnTo>
                    <a:pt x="4292" y="466"/>
                  </a:lnTo>
                  <a:lnTo>
                    <a:pt x="422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1"/>
            <p:cNvSpPr/>
            <p:nvPr/>
          </p:nvSpPr>
          <p:spPr>
            <a:xfrm>
              <a:off x="7082004" y="3630772"/>
              <a:ext cx="292477" cy="43207"/>
            </a:xfrm>
            <a:custGeom>
              <a:rect b="b" l="l" r="r" t="t"/>
              <a:pathLst>
                <a:path extrusionOk="0" h="520" w="3520">
                  <a:moveTo>
                    <a:pt x="29" y="1"/>
                  </a:moveTo>
                  <a:lnTo>
                    <a:pt x="1" y="513"/>
                  </a:lnTo>
                  <a:lnTo>
                    <a:pt x="3520" y="520"/>
                  </a:lnTo>
                  <a:lnTo>
                    <a:pt x="350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1"/>
            <p:cNvSpPr/>
            <p:nvPr/>
          </p:nvSpPr>
          <p:spPr>
            <a:xfrm>
              <a:off x="6201499" y="3282376"/>
              <a:ext cx="293806" cy="1108338"/>
            </a:xfrm>
            <a:custGeom>
              <a:rect b="b" l="l" r="r" t="t"/>
              <a:pathLst>
                <a:path extrusionOk="0" h="13339" w="3536">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1"/>
            <p:cNvSpPr/>
            <p:nvPr/>
          </p:nvSpPr>
          <p:spPr>
            <a:xfrm>
              <a:off x="6202081" y="3282376"/>
              <a:ext cx="293225" cy="1098367"/>
            </a:xfrm>
            <a:custGeom>
              <a:rect b="b" l="l" r="r" t="t"/>
              <a:pathLst>
                <a:path extrusionOk="0" h="13219" w="3529">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1"/>
            <p:cNvSpPr/>
            <p:nvPr/>
          </p:nvSpPr>
          <p:spPr>
            <a:xfrm>
              <a:off x="6202081" y="3739869"/>
              <a:ext cx="285248" cy="52347"/>
            </a:xfrm>
            <a:custGeom>
              <a:rect b="b" l="l" r="r" t="t"/>
              <a:pathLst>
                <a:path extrusionOk="0" h="630" w="3433">
                  <a:moveTo>
                    <a:pt x="0" y="0"/>
                  </a:moveTo>
                  <a:lnTo>
                    <a:pt x="0" y="630"/>
                  </a:lnTo>
                  <a:lnTo>
                    <a:pt x="3433" y="630"/>
                  </a:lnTo>
                  <a:lnTo>
                    <a:pt x="343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1"/>
            <p:cNvSpPr/>
            <p:nvPr/>
          </p:nvSpPr>
          <p:spPr>
            <a:xfrm>
              <a:off x="6201499" y="3888767"/>
              <a:ext cx="289569" cy="12380"/>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1"/>
            <p:cNvSpPr/>
            <p:nvPr/>
          </p:nvSpPr>
          <p:spPr>
            <a:xfrm>
              <a:off x="6201499" y="3917765"/>
              <a:ext cx="289569" cy="12297"/>
            </a:xfrm>
            <a:custGeom>
              <a:rect b="b" l="l" r="r" t="t"/>
              <a:pathLst>
                <a:path extrusionOk="0" h="148" w="3485">
                  <a:moveTo>
                    <a:pt x="0" y="0"/>
                  </a:moveTo>
                  <a:lnTo>
                    <a:pt x="0" y="148"/>
                  </a:lnTo>
                  <a:lnTo>
                    <a:pt x="3484" y="148"/>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1"/>
            <p:cNvSpPr/>
            <p:nvPr/>
          </p:nvSpPr>
          <p:spPr>
            <a:xfrm>
              <a:off x="6201499" y="3946680"/>
              <a:ext cx="289569" cy="12380"/>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1"/>
            <p:cNvSpPr/>
            <p:nvPr/>
          </p:nvSpPr>
          <p:spPr>
            <a:xfrm>
              <a:off x="6201499" y="3975513"/>
              <a:ext cx="289569" cy="12464"/>
            </a:xfrm>
            <a:custGeom>
              <a:rect b="b" l="l" r="r" t="t"/>
              <a:pathLst>
                <a:path extrusionOk="0" h="150" w="3485">
                  <a:moveTo>
                    <a:pt x="0" y="1"/>
                  </a:moveTo>
                  <a:lnTo>
                    <a:pt x="0" y="150"/>
                  </a:lnTo>
                  <a:lnTo>
                    <a:pt x="3484" y="150"/>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1"/>
            <p:cNvSpPr/>
            <p:nvPr/>
          </p:nvSpPr>
          <p:spPr>
            <a:xfrm>
              <a:off x="6201499" y="4004511"/>
              <a:ext cx="289569" cy="12464"/>
            </a:xfrm>
            <a:custGeom>
              <a:rect b="b" l="l" r="r" t="t"/>
              <a:pathLst>
                <a:path extrusionOk="0" h="150" w="3485">
                  <a:moveTo>
                    <a:pt x="0" y="0"/>
                  </a:moveTo>
                  <a:lnTo>
                    <a:pt x="0" y="150"/>
                  </a:lnTo>
                  <a:lnTo>
                    <a:pt x="3484" y="150"/>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1"/>
            <p:cNvSpPr/>
            <p:nvPr/>
          </p:nvSpPr>
          <p:spPr>
            <a:xfrm>
              <a:off x="4890090" y="4233507"/>
              <a:ext cx="741994" cy="151556"/>
            </a:xfrm>
            <a:custGeom>
              <a:rect b="b" l="l" r="r" t="t"/>
              <a:pathLst>
                <a:path extrusionOk="0" h="1824" w="893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1"/>
            <p:cNvSpPr/>
            <p:nvPr/>
          </p:nvSpPr>
          <p:spPr>
            <a:xfrm>
              <a:off x="5474296" y="4181243"/>
              <a:ext cx="727287" cy="206312"/>
            </a:xfrm>
            <a:custGeom>
              <a:rect b="b" l="l" r="r" t="t"/>
              <a:pathLst>
                <a:path extrusionOk="0" h="2483" w="8753">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1"/>
            <p:cNvSpPr/>
            <p:nvPr/>
          </p:nvSpPr>
          <p:spPr>
            <a:xfrm>
              <a:off x="5614718" y="4229269"/>
              <a:ext cx="124469" cy="69048"/>
            </a:xfrm>
            <a:custGeom>
              <a:rect b="b" l="l" r="r" t="t"/>
              <a:pathLst>
                <a:path extrusionOk="0" h="831" w="1498">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1"/>
            <p:cNvSpPr/>
            <p:nvPr/>
          </p:nvSpPr>
          <p:spPr>
            <a:xfrm>
              <a:off x="5758214" y="4239739"/>
              <a:ext cx="64810" cy="33319"/>
            </a:xfrm>
            <a:custGeom>
              <a:rect b="b" l="l" r="r" t="t"/>
              <a:pathLst>
                <a:path extrusionOk="0" h="401" w="78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1"/>
            <p:cNvSpPr/>
            <p:nvPr/>
          </p:nvSpPr>
          <p:spPr>
            <a:xfrm>
              <a:off x="4773764" y="4109204"/>
              <a:ext cx="144161" cy="181718"/>
            </a:xfrm>
            <a:custGeom>
              <a:rect b="b" l="l" r="r" t="t"/>
              <a:pathLst>
                <a:path extrusionOk="0" h="2187" w="1735">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1"/>
            <p:cNvSpPr/>
            <p:nvPr/>
          </p:nvSpPr>
          <p:spPr>
            <a:xfrm>
              <a:off x="4845138" y="4192876"/>
              <a:ext cx="6315" cy="189778"/>
            </a:xfrm>
            <a:custGeom>
              <a:rect b="b" l="l" r="r" t="t"/>
              <a:pathLst>
                <a:path extrusionOk="0" h="2284" w="76">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1"/>
            <p:cNvSpPr/>
            <p:nvPr/>
          </p:nvSpPr>
          <p:spPr>
            <a:xfrm>
              <a:off x="4811902" y="4237828"/>
              <a:ext cx="36393" cy="29580"/>
            </a:xfrm>
            <a:custGeom>
              <a:rect b="b" l="l" r="r" t="t"/>
              <a:pathLst>
                <a:path extrusionOk="0" h="356" w="438">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1"/>
            <p:cNvSpPr/>
            <p:nvPr/>
          </p:nvSpPr>
          <p:spPr>
            <a:xfrm>
              <a:off x="4848213" y="4229851"/>
              <a:ext cx="31408" cy="25342"/>
            </a:xfrm>
            <a:custGeom>
              <a:rect b="b" l="l" r="r" t="t"/>
              <a:pathLst>
                <a:path extrusionOk="0" h="305" w="378">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1"/>
            <p:cNvSpPr/>
            <p:nvPr/>
          </p:nvSpPr>
          <p:spPr>
            <a:xfrm>
              <a:off x="4822953" y="4211904"/>
              <a:ext cx="25342" cy="20523"/>
            </a:xfrm>
            <a:custGeom>
              <a:rect b="b" l="l" r="r" t="t"/>
              <a:pathLst>
                <a:path extrusionOk="0" h="247" w="305">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1"/>
            <p:cNvSpPr/>
            <p:nvPr/>
          </p:nvSpPr>
          <p:spPr>
            <a:xfrm>
              <a:off x="5807570" y="3795207"/>
              <a:ext cx="528286" cy="514161"/>
            </a:xfrm>
            <a:custGeom>
              <a:rect b="b" l="l" r="r" t="t"/>
              <a:pathLst>
                <a:path extrusionOk="0" h="6188" w="6358">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1"/>
            <p:cNvSpPr/>
            <p:nvPr/>
          </p:nvSpPr>
          <p:spPr>
            <a:xfrm>
              <a:off x="5807570" y="3802436"/>
              <a:ext cx="256748" cy="506932"/>
            </a:xfrm>
            <a:custGeom>
              <a:rect b="b" l="l" r="r" t="t"/>
              <a:pathLst>
                <a:path extrusionOk="0" h="6101" w="309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1"/>
            <p:cNvSpPr/>
            <p:nvPr/>
          </p:nvSpPr>
          <p:spPr>
            <a:xfrm>
              <a:off x="6056258" y="4028690"/>
              <a:ext cx="36975" cy="355791"/>
            </a:xfrm>
            <a:custGeom>
              <a:rect b="b" l="l" r="r" t="t"/>
              <a:pathLst>
                <a:path extrusionOk="0" h="4282" w="445">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1"/>
            <p:cNvSpPr/>
            <p:nvPr/>
          </p:nvSpPr>
          <p:spPr>
            <a:xfrm>
              <a:off x="5974331" y="4154738"/>
              <a:ext cx="101037" cy="81345"/>
            </a:xfrm>
            <a:custGeom>
              <a:rect b="b" l="l" r="r" t="t"/>
              <a:pathLst>
                <a:path extrusionOk="0" h="979" w="1216">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1"/>
            <p:cNvSpPr/>
            <p:nvPr/>
          </p:nvSpPr>
          <p:spPr>
            <a:xfrm>
              <a:off x="6075286" y="4131971"/>
              <a:ext cx="85084" cy="68965"/>
            </a:xfrm>
            <a:custGeom>
              <a:rect b="b" l="l" r="r" t="t"/>
              <a:pathLst>
                <a:path extrusionOk="0" h="830" w="1024">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1"/>
            <p:cNvSpPr/>
            <p:nvPr/>
          </p:nvSpPr>
          <p:spPr>
            <a:xfrm>
              <a:off x="6006238" y="4082616"/>
              <a:ext cx="69131" cy="55504"/>
            </a:xfrm>
            <a:custGeom>
              <a:rect b="b" l="l" r="r" t="t"/>
              <a:pathLst>
                <a:path extrusionOk="0" h="668" w="832">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1"/>
            <p:cNvSpPr/>
            <p:nvPr/>
          </p:nvSpPr>
          <p:spPr>
            <a:xfrm>
              <a:off x="5289587" y="3976011"/>
              <a:ext cx="367756" cy="357952"/>
            </a:xfrm>
            <a:custGeom>
              <a:rect b="b" l="l" r="r" t="t"/>
              <a:pathLst>
                <a:path extrusionOk="0" h="4308" w="4426">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1"/>
            <p:cNvSpPr/>
            <p:nvPr/>
          </p:nvSpPr>
          <p:spPr>
            <a:xfrm>
              <a:off x="5289587" y="3980997"/>
              <a:ext cx="178727" cy="352966"/>
            </a:xfrm>
            <a:custGeom>
              <a:rect b="b" l="l" r="r" t="t"/>
              <a:pathLst>
                <a:path extrusionOk="0" h="4248" w="2151">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1"/>
            <p:cNvSpPr/>
            <p:nvPr/>
          </p:nvSpPr>
          <p:spPr>
            <a:xfrm>
              <a:off x="5462663" y="4138618"/>
              <a:ext cx="25924" cy="247774"/>
            </a:xfrm>
            <a:custGeom>
              <a:rect b="b" l="l" r="r" t="t"/>
              <a:pathLst>
                <a:path extrusionOk="0" h="2982" w="312">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1"/>
            <p:cNvSpPr/>
            <p:nvPr/>
          </p:nvSpPr>
          <p:spPr>
            <a:xfrm>
              <a:off x="5406079" y="4226112"/>
              <a:ext cx="69629" cy="56834"/>
            </a:xfrm>
            <a:custGeom>
              <a:rect b="b" l="l" r="r" t="t"/>
              <a:pathLst>
                <a:path extrusionOk="0" h="684" w="838">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1"/>
            <p:cNvSpPr/>
            <p:nvPr/>
          </p:nvSpPr>
          <p:spPr>
            <a:xfrm>
              <a:off x="5475625" y="4210740"/>
              <a:ext cx="59825" cy="48109"/>
            </a:xfrm>
            <a:custGeom>
              <a:rect b="b" l="l" r="r" t="t"/>
              <a:pathLst>
                <a:path extrusionOk="0" h="579" w="72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1"/>
            <p:cNvSpPr/>
            <p:nvPr/>
          </p:nvSpPr>
          <p:spPr>
            <a:xfrm>
              <a:off x="5427599" y="4176341"/>
              <a:ext cx="48109" cy="38803"/>
            </a:xfrm>
            <a:custGeom>
              <a:rect b="b" l="l" r="r" t="t"/>
              <a:pathLst>
                <a:path extrusionOk="0" h="467" w="579">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1"/>
            <p:cNvSpPr/>
            <p:nvPr/>
          </p:nvSpPr>
          <p:spPr>
            <a:xfrm>
              <a:off x="5695980" y="3921504"/>
              <a:ext cx="400411" cy="389692"/>
            </a:xfrm>
            <a:custGeom>
              <a:rect b="b" l="l" r="r" t="t"/>
              <a:pathLst>
                <a:path extrusionOk="0" h="4690" w="4819">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1"/>
            <p:cNvSpPr/>
            <p:nvPr/>
          </p:nvSpPr>
          <p:spPr>
            <a:xfrm>
              <a:off x="5702212" y="3938454"/>
              <a:ext cx="187285" cy="370332"/>
            </a:xfrm>
            <a:custGeom>
              <a:rect b="b" l="l" r="r" t="t"/>
              <a:pathLst>
                <a:path extrusionOk="0" h="4457" w="2254">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1"/>
            <p:cNvSpPr/>
            <p:nvPr/>
          </p:nvSpPr>
          <p:spPr>
            <a:xfrm>
              <a:off x="5883182" y="4123828"/>
              <a:ext cx="27170" cy="264309"/>
            </a:xfrm>
            <a:custGeom>
              <a:rect b="b" l="l" r="r" t="t"/>
              <a:pathLst>
                <a:path extrusionOk="0" h="3181" w="327">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1"/>
            <p:cNvSpPr/>
            <p:nvPr/>
          </p:nvSpPr>
          <p:spPr>
            <a:xfrm>
              <a:off x="5822277" y="4216972"/>
              <a:ext cx="74615" cy="60406"/>
            </a:xfrm>
            <a:custGeom>
              <a:rect b="b" l="l" r="r" t="t"/>
              <a:pathLst>
                <a:path extrusionOk="0" h="727" w="898">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1"/>
            <p:cNvSpPr/>
            <p:nvPr/>
          </p:nvSpPr>
          <p:spPr>
            <a:xfrm>
              <a:off x="5896808" y="4200271"/>
              <a:ext cx="63481" cy="51183"/>
            </a:xfrm>
            <a:custGeom>
              <a:rect b="b" l="l" r="r" t="t"/>
              <a:pathLst>
                <a:path extrusionOk="0" h="616" w="764">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1"/>
            <p:cNvSpPr/>
            <p:nvPr/>
          </p:nvSpPr>
          <p:spPr>
            <a:xfrm>
              <a:off x="5845625" y="4163296"/>
              <a:ext cx="51267" cy="42044"/>
            </a:xfrm>
            <a:custGeom>
              <a:rect b="b" l="l" r="r" t="t"/>
              <a:pathLst>
                <a:path extrusionOk="0" h="506" w="617">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1"/>
            <p:cNvSpPr/>
            <p:nvPr/>
          </p:nvSpPr>
          <p:spPr>
            <a:xfrm>
              <a:off x="4970770" y="3920175"/>
              <a:ext cx="400245" cy="389194"/>
            </a:xfrm>
            <a:custGeom>
              <a:rect b="b" l="l" r="r" t="t"/>
              <a:pathLst>
                <a:path extrusionOk="0" h="4684" w="4817">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1"/>
            <p:cNvSpPr/>
            <p:nvPr/>
          </p:nvSpPr>
          <p:spPr>
            <a:xfrm>
              <a:off x="4976919" y="3936710"/>
              <a:ext cx="187950" cy="370748"/>
            </a:xfrm>
            <a:custGeom>
              <a:rect b="b" l="l" r="r" t="t"/>
              <a:pathLst>
                <a:path extrusionOk="0" h="4462" w="2262">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1"/>
            <p:cNvSpPr/>
            <p:nvPr/>
          </p:nvSpPr>
          <p:spPr>
            <a:xfrm>
              <a:off x="5157972" y="4122000"/>
              <a:ext cx="27669" cy="264392"/>
            </a:xfrm>
            <a:custGeom>
              <a:rect b="b" l="l" r="r" t="t"/>
              <a:pathLst>
                <a:path extrusionOk="0" h="3182" w="333">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1"/>
            <p:cNvSpPr/>
            <p:nvPr/>
          </p:nvSpPr>
          <p:spPr>
            <a:xfrm>
              <a:off x="5096901" y="4215643"/>
              <a:ext cx="75363" cy="60490"/>
            </a:xfrm>
            <a:custGeom>
              <a:rect b="b" l="l" r="r" t="t"/>
              <a:pathLst>
                <a:path extrusionOk="0" h="728" w="907">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1"/>
            <p:cNvSpPr/>
            <p:nvPr/>
          </p:nvSpPr>
          <p:spPr>
            <a:xfrm>
              <a:off x="5172181" y="4199108"/>
              <a:ext cx="63481" cy="51183"/>
            </a:xfrm>
            <a:custGeom>
              <a:rect b="b" l="l" r="r" t="t"/>
              <a:pathLst>
                <a:path extrusionOk="0" h="616" w="764">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1"/>
            <p:cNvSpPr/>
            <p:nvPr/>
          </p:nvSpPr>
          <p:spPr>
            <a:xfrm>
              <a:off x="5120415" y="4162133"/>
              <a:ext cx="51848" cy="41296"/>
            </a:xfrm>
            <a:custGeom>
              <a:rect b="b" l="l" r="r" t="t"/>
              <a:pathLst>
                <a:path extrusionOk="0" h="497" w="624">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1"/>
            <p:cNvSpPr/>
            <p:nvPr/>
          </p:nvSpPr>
          <p:spPr>
            <a:xfrm>
              <a:off x="5079784" y="3847803"/>
              <a:ext cx="471037" cy="457909"/>
            </a:xfrm>
            <a:custGeom>
              <a:rect b="b" l="l" r="r" t="t"/>
              <a:pathLst>
                <a:path extrusionOk="0" h="5511" w="5669">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1"/>
            <p:cNvSpPr/>
            <p:nvPr/>
          </p:nvSpPr>
          <p:spPr>
            <a:xfrm>
              <a:off x="5088924" y="3867080"/>
              <a:ext cx="222930" cy="440377"/>
            </a:xfrm>
            <a:custGeom>
              <a:rect b="b" l="l" r="r" t="t"/>
              <a:pathLst>
                <a:path extrusionOk="0" h="5300" w="2683">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1"/>
            <p:cNvSpPr/>
            <p:nvPr/>
          </p:nvSpPr>
          <p:spPr>
            <a:xfrm>
              <a:off x="5303213" y="4092420"/>
              <a:ext cx="30826" cy="293972"/>
            </a:xfrm>
            <a:custGeom>
              <a:rect b="b" l="l" r="r" t="t"/>
              <a:pathLst>
                <a:path extrusionOk="0" h="3538" w="371">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
            <p:cNvSpPr/>
            <p:nvPr/>
          </p:nvSpPr>
          <p:spPr>
            <a:xfrm>
              <a:off x="5236160" y="4196615"/>
              <a:ext cx="83090" cy="67137"/>
            </a:xfrm>
            <a:custGeom>
              <a:rect b="b" l="l" r="r" t="t"/>
              <a:pathLst>
                <a:path extrusionOk="0" h="808" w="100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1"/>
            <p:cNvSpPr/>
            <p:nvPr/>
          </p:nvSpPr>
          <p:spPr>
            <a:xfrm>
              <a:off x="5319167" y="4178086"/>
              <a:ext cx="70294" cy="56834"/>
            </a:xfrm>
            <a:custGeom>
              <a:rect b="b" l="l" r="r" t="t"/>
              <a:pathLst>
                <a:path extrusionOk="0" h="684" w="846">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1"/>
            <p:cNvSpPr/>
            <p:nvPr/>
          </p:nvSpPr>
          <p:spPr>
            <a:xfrm>
              <a:off x="5262001" y="4136873"/>
              <a:ext cx="57249" cy="46364"/>
            </a:xfrm>
            <a:custGeom>
              <a:rect b="b" l="l" r="r" t="t"/>
              <a:pathLst>
                <a:path extrusionOk="0" h="558" w="689">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1"/>
            <p:cNvSpPr/>
            <p:nvPr/>
          </p:nvSpPr>
          <p:spPr>
            <a:xfrm>
              <a:off x="4913521" y="3981744"/>
              <a:ext cx="214954" cy="270956"/>
            </a:xfrm>
            <a:custGeom>
              <a:rect b="b" l="l" r="r" t="t"/>
              <a:pathLst>
                <a:path extrusionOk="0" h="3261" w="2587">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1"/>
            <p:cNvSpPr/>
            <p:nvPr/>
          </p:nvSpPr>
          <p:spPr>
            <a:xfrm>
              <a:off x="5020707" y="4064419"/>
              <a:ext cx="9805" cy="321974"/>
            </a:xfrm>
            <a:custGeom>
              <a:rect b="b" l="l" r="r" t="t"/>
              <a:pathLst>
                <a:path extrusionOk="0" h="3875" w="118">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1"/>
            <p:cNvSpPr/>
            <p:nvPr/>
          </p:nvSpPr>
          <p:spPr>
            <a:xfrm>
              <a:off x="4964539" y="4142524"/>
              <a:ext cx="61071" cy="49854"/>
            </a:xfrm>
            <a:custGeom>
              <a:rect b="b" l="l" r="r" t="t"/>
              <a:pathLst>
                <a:path extrusionOk="0" h="600" w="735">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1"/>
            <p:cNvSpPr/>
            <p:nvPr/>
          </p:nvSpPr>
          <p:spPr>
            <a:xfrm>
              <a:off x="5025527" y="4128315"/>
              <a:ext cx="51848" cy="42459"/>
            </a:xfrm>
            <a:custGeom>
              <a:rect b="b" l="l" r="r" t="t"/>
              <a:pathLst>
                <a:path extrusionOk="0" h="511" w="624">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1"/>
            <p:cNvSpPr/>
            <p:nvPr/>
          </p:nvSpPr>
          <p:spPr>
            <a:xfrm>
              <a:off x="4983732" y="4098153"/>
              <a:ext cx="41877" cy="33901"/>
            </a:xfrm>
            <a:custGeom>
              <a:rect b="b" l="l" r="r" t="t"/>
              <a:pathLst>
                <a:path extrusionOk="0" h="408" w="504">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1"/>
            <p:cNvSpPr/>
            <p:nvPr/>
          </p:nvSpPr>
          <p:spPr>
            <a:xfrm>
              <a:off x="4520672" y="4091922"/>
              <a:ext cx="154049" cy="194763"/>
            </a:xfrm>
            <a:custGeom>
              <a:rect b="b" l="l" r="r" t="t"/>
              <a:pathLst>
                <a:path extrusionOk="0" h="2344" w="1854">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1"/>
            <p:cNvSpPr/>
            <p:nvPr/>
          </p:nvSpPr>
          <p:spPr>
            <a:xfrm>
              <a:off x="4597032" y="4151497"/>
              <a:ext cx="7478" cy="231156"/>
            </a:xfrm>
            <a:custGeom>
              <a:rect b="b" l="l" r="r" t="t"/>
              <a:pathLst>
                <a:path extrusionOk="0" h="2782" w="9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1"/>
            <p:cNvSpPr/>
            <p:nvPr/>
          </p:nvSpPr>
          <p:spPr>
            <a:xfrm>
              <a:off x="4556982" y="4207084"/>
              <a:ext cx="43872" cy="36393"/>
            </a:xfrm>
            <a:custGeom>
              <a:rect b="b" l="l" r="r" t="t"/>
              <a:pathLst>
                <a:path extrusionOk="0" h="438" w="528">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1"/>
            <p:cNvSpPr/>
            <p:nvPr/>
          </p:nvSpPr>
          <p:spPr>
            <a:xfrm>
              <a:off x="4600771" y="4197197"/>
              <a:ext cx="37557" cy="30909"/>
            </a:xfrm>
            <a:custGeom>
              <a:rect b="b" l="l" r="r" t="t"/>
              <a:pathLst>
                <a:path extrusionOk="0" h="372" w="452">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1"/>
            <p:cNvSpPr/>
            <p:nvPr/>
          </p:nvSpPr>
          <p:spPr>
            <a:xfrm>
              <a:off x="4570609" y="4175760"/>
              <a:ext cx="30245" cy="24595"/>
            </a:xfrm>
            <a:custGeom>
              <a:rect b="b" l="l" r="r" t="t"/>
              <a:pathLst>
                <a:path extrusionOk="0" h="296" w="364">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1"/>
            <p:cNvSpPr/>
            <p:nvPr/>
          </p:nvSpPr>
          <p:spPr>
            <a:xfrm>
              <a:off x="4235590" y="4259348"/>
              <a:ext cx="302448" cy="125715"/>
            </a:xfrm>
            <a:custGeom>
              <a:rect b="b" l="l" r="r" t="t"/>
              <a:pathLst>
                <a:path extrusionOk="0" h="1513" w="364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1"/>
            <p:cNvSpPr/>
            <p:nvPr/>
          </p:nvSpPr>
          <p:spPr>
            <a:xfrm>
              <a:off x="4273147" y="4263087"/>
              <a:ext cx="41296" cy="59742"/>
            </a:xfrm>
            <a:custGeom>
              <a:rect b="b" l="l" r="r" t="t"/>
              <a:pathLst>
                <a:path extrusionOk="0" h="719" w="497">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1"/>
            <p:cNvSpPr/>
            <p:nvPr/>
          </p:nvSpPr>
          <p:spPr>
            <a:xfrm>
              <a:off x="4273147" y="4261259"/>
              <a:ext cx="56834" cy="114083"/>
            </a:xfrm>
            <a:custGeom>
              <a:rect b="b" l="l" r="r" t="t"/>
              <a:pathLst>
                <a:path extrusionOk="0" h="1373" w="684">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1"/>
            <p:cNvSpPr/>
            <p:nvPr/>
          </p:nvSpPr>
          <p:spPr>
            <a:xfrm>
              <a:off x="4382161" y="4309950"/>
              <a:ext cx="59825" cy="30162"/>
            </a:xfrm>
            <a:custGeom>
              <a:rect b="b" l="l" r="r" t="t"/>
              <a:pathLst>
                <a:path extrusionOk="0" h="363" w="72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1"/>
            <p:cNvSpPr/>
            <p:nvPr/>
          </p:nvSpPr>
          <p:spPr>
            <a:xfrm>
              <a:off x="5192371" y="3780002"/>
              <a:ext cx="98046" cy="42958"/>
            </a:xfrm>
            <a:custGeom>
              <a:rect b="b" l="l" r="r" t="t"/>
              <a:pathLst>
                <a:path extrusionOk="0" h="517" w="118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1"/>
            <p:cNvSpPr/>
            <p:nvPr/>
          </p:nvSpPr>
          <p:spPr>
            <a:xfrm>
              <a:off x="4806824" y="3215603"/>
              <a:ext cx="152272" cy="73749"/>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1"/>
            <p:cNvSpPr/>
            <p:nvPr/>
          </p:nvSpPr>
          <p:spPr>
            <a:xfrm>
              <a:off x="4614314" y="3649467"/>
              <a:ext cx="49937" cy="21437"/>
            </a:xfrm>
            <a:custGeom>
              <a:rect b="b" l="l" r="r" t="t"/>
              <a:pathLst>
                <a:path extrusionOk="0" h="258" w="601">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1"/>
            <p:cNvSpPr/>
            <p:nvPr/>
          </p:nvSpPr>
          <p:spPr>
            <a:xfrm>
              <a:off x="4273158" y="3783825"/>
              <a:ext cx="124976" cy="53510"/>
            </a:xfrm>
            <a:custGeom>
              <a:rect b="b" l="l" r="r" t="t"/>
              <a:pathLst>
                <a:path extrusionOk="0" h="349" w="815">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1"/>
            <p:cNvSpPr/>
            <p:nvPr/>
          </p:nvSpPr>
          <p:spPr>
            <a:xfrm>
              <a:off x="5244136" y="3707630"/>
              <a:ext cx="36393" cy="15621"/>
            </a:xfrm>
            <a:custGeom>
              <a:rect b="b" l="l" r="r" t="t"/>
              <a:pathLst>
                <a:path extrusionOk="0" h="188" w="438">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1"/>
            <p:cNvSpPr/>
            <p:nvPr/>
          </p:nvSpPr>
          <p:spPr>
            <a:xfrm>
              <a:off x="5952811" y="4309285"/>
              <a:ext cx="193932" cy="80763"/>
            </a:xfrm>
            <a:custGeom>
              <a:rect b="b" l="l" r="r" t="t"/>
              <a:pathLst>
                <a:path extrusionOk="0" h="972" w="2334">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1"/>
            <p:cNvSpPr/>
            <p:nvPr/>
          </p:nvSpPr>
          <p:spPr>
            <a:xfrm>
              <a:off x="5976741" y="4309950"/>
              <a:ext cx="36393" cy="73368"/>
            </a:xfrm>
            <a:custGeom>
              <a:rect b="b" l="l" r="r" t="t"/>
              <a:pathLst>
                <a:path extrusionOk="0" h="883" w="438">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1"/>
            <p:cNvSpPr/>
            <p:nvPr/>
          </p:nvSpPr>
          <p:spPr>
            <a:xfrm>
              <a:off x="6046952" y="4341275"/>
              <a:ext cx="38304" cy="19859"/>
            </a:xfrm>
            <a:custGeom>
              <a:rect b="b" l="l" r="r" t="t"/>
              <a:pathLst>
                <a:path extrusionOk="0" h="239" w="461">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1"/>
            <p:cNvSpPr/>
            <p:nvPr/>
          </p:nvSpPr>
          <p:spPr>
            <a:xfrm>
              <a:off x="4741691" y="4301890"/>
              <a:ext cx="200164" cy="83173"/>
            </a:xfrm>
            <a:custGeom>
              <a:rect b="b" l="l" r="r" t="t"/>
              <a:pathLst>
                <a:path extrusionOk="0" h="1001" w="2409">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1"/>
            <p:cNvSpPr/>
            <p:nvPr/>
          </p:nvSpPr>
          <p:spPr>
            <a:xfrm>
              <a:off x="4889508" y="4304300"/>
              <a:ext cx="27835" cy="39551"/>
            </a:xfrm>
            <a:custGeom>
              <a:rect b="b" l="l" r="r" t="t"/>
              <a:pathLst>
                <a:path extrusionOk="0" h="476" w="335">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1"/>
            <p:cNvSpPr/>
            <p:nvPr/>
          </p:nvSpPr>
          <p:spPr>
            <a:xfrm>
              <a:off x="4879538" y="4303136"/>
              <a:ext cx="37806" cy="75861"/>
            </a:xfrm>
            <a:custGeom>
              <a:rect b="b" l="l" r="r" t="t"/>
              <a:pathLst>
                <a:path extrusionOk="0" h="913" w="455">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1"/>
            <p:cNvSpPr/>
            <p:nvPr/>
          </p:nvSpPr>
          <p:spPr>
            <a:xfrm>
              <a:off x="4805089" y="4335791"/>
              <a:ext cx="39551" cy="19692"/>
            </a:xfrm>
            <a:custGeom>
              <a:rect b="b" l="l" r="r" t="t"/>
              <a:pathLst>
                <a:path extrusionOk="0" h="237" w="476">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1"/>
            <p:cNvSpPr/>
            <p:nvPr/>
          </p:nvSpPr>
          <p:spPr>
            <a:xfrm>
              <a:off x="4599524" y="4010078"/>
              <a:ext cx="197671" cy="248771"/>
            </a:xfrm>
            <a:custGeom>
              <a:rect b="b" l="l" r="r" t="t"/>
              <a:pathLst>
                <a:path extrusionOk="0" h="2994" w="2379">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1"/>
            <p:cNvSpPr/>
            <p:nvPr/>
          </p:nvSpPr>
          <p:spPr>
            <a:xfrm>
              <a:off x="4697986" y="4086521"/>
              <a:ext cx="9389" cy="296133"/>
            </a:xfrm>
            <a:custGeom>
              <a:rect b="b" l="l" r="r" t="t"/>
              <a:pathLst>
                <a:path extrusionOk="0" h="3564" w="113">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1"/>
            <p:cNvSpPr/>
            <p:nvPr/>
          </p:nvSpPr>
          <p:spPr>
            <a:xfrm>
              <a:off x="4646221" y="4157895"/>
              <a:ext cx="56086" cy="46115"/>
            </a:xfrm>
            <a:custGeom>
              <a:rect b="b" l="l" r="r" t="t"/>
              <a:pathLst>
                <a:path extrusionOk="0" h="555" w="675">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1"/>
            <p:cNvSpPr/>
            <p:nvPr/>
          </p:nvSpPr>
          <p:spPr>
            <a:xfrm>
              <a:off x="4702223" y="4144850"/>
              <a:ext cx="48109" cy="39551"/>
            </a:xfrm>
            <a:custGeom>
              <a:rect b="b" l="l" r="r" t="t"/>
              <a:pathLst>
                <a:path extrusionOk="0" h="476" w="579">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1"/>
            <p:cNvSpPr/>
            <p:nvPr/>
          </p:nvSpPr>
          <p:spPr>
            <a:xfrm>
              <a:off x="4664168" y="4117264"/>
              <a:ext cx="38138" cy="31408"/>
            </a:xfrm>
            <a:custGeom>
              <a:rect b="b" l="l" r="r" t="t"/>
              <a:pathLst>
                <a:path extrusionOk="0" h="378" w="459">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1"/>
            <p:cNvSpPr/>
            <p:nvPr/>
          </p:nvSpPr>
          <p:spPr>
            <a:xfrm>
              <a:off x="7094301" y="3230029"/>
              <a:ext cx="116326" cy="116991"/>
            </a:xfrm>
            <a:custGeom>
              <a:rect b="b" l="l" r="r" t="t"/>
              <a:pathLst>
                <a:path extrusionOk="0" h="1408" w="140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1"/>
            <p:cNvSpPr/>
            <p:nvPr/>
          </p:nvSpPr>
          <p:spPr>
            <a:xfrm>
              <a:off x="6617697" y="3224462"/>
              <a:ext cx="74033" cy="73950"/>
            </a:xfrm>
            <a:custGeom>
              <a:rect b="b" l="l" r="r" t="t"/>
              <a:pathLst>
                <a:path extrusionOk="0" h="890" w="891">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1"/>
            <p:cNvSpPr/>
            <p:nvPr/>
          </p:nvSpPr>
          <p:spPr>
            <a:xfrm>
              <a:off x="6668299" y="3084622"/>
              <a:ext cx="143413" cy="142998"/>
            </a:xfrm>
            <a:custGeom>
              <a:rect b="b" l="l" r="r" t="t"/>
              <a:pathLst>
                <a:path extrusionOk="0" h="1721" w="1726">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1"/>
            <p:cNvSpPr/>
            <p:nvPr/>
          </p:nvSpPr>
          <p:spPr>
            <a:xfrm>
              <a:off x="7040044" y="3353750"/>
              <a:ext cx="49439" cy="48691"/>
            </a:xfrm>
            <a:custGeom>
              <a:rect b="b" l="l" r="r" t="t"/>
              <a:pathLst>
                <a:path extrusionOk="0" h="586" w="595">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1"/>
            <p:cNvSpPr/>
            <p:nvPr/>
          </p:nvSpPr>
          <p:spPr>
            <a:xfrm>
              <a:off x="7614528" y="3054460"/>
              <a:ext cx="546234" cy="237720"/>
            </a:xfrm>
            <a:custGeom>
              <a:rect b="b" l="l" r="r" t="t"/>
              <a:pathLst>
                <a:path extrusionOk="0" h="2861" w="6574">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1"/>
            <p:cNvSpPr/>
            <p:nvPr/>
          </p:nvSpPr>
          <p:spPr>
            <a:xfrm>
              <a:off x="7772814" y="3127164"/>
              <a:ext cx="60323" cy="120065"/>
            </a:xfrm>
            <a:custGeom>
              <a:rect b="b" l="l" r="r" t="t"/>
              <a:pathLst>
                <a:path extrusionOk="0" h="1445" w="726">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1"/>
            <p:cNvSpPr/>
            <p:nvPr/>
          </p:nvSpPr>
          <p:spPr>
            <a:xfrm>
              <a:off x="7979709" y="3186905"/>
              <a:ext cx="177979" cy="89903"/>
            </a:xfrm>
            <a:custGeom>
              <a:rect b="b" l="l" r="r" t="t"/>
              <a:pathLst>
                <a:path extrusionOk="0" h="1082" w="2142">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4" name="Google Shape;2654;p1"/>
            <p:cNvGrpSpPr/>
            <p:nvPr/>
          </p:nvGrpSpPr>
          <p:grpSpPr>
            <a:xfrm>
              <a:off x="4210705" y="2640464"/>
              <a:ext cx="553629" cy="271123"/>
              <a:chOff x="4210705" y="2640464"/>
              <a:chExt cx="553629" cy="271123"/>
            </a:xfrm>
          </p:grpSpPr>
          <p:sp>
            <p:nvSpPr>
              <p:cNvPr id="2655" name="Google Shape;2655;p1"/>
              <p:cNvSpPr/>
              <p:nvPr/>
            </p:nvSpPr>
            <p:spPr>
              <a:xfrm>
                <a:off x="4210705" y="2640464"/>
                <a:ext cx="553629" cy="271123"/>
              </a:xfrm>
              <a:custGeom>
                <a:rect b="b" l="l" r="r" t="t"/>
                <a:pathLst>
                  <a:path extrusionOk="0" h="3263" w="6663">
                    <a:moveTo>
                      <a:pt x="3742" y="1"/>
                    </a:moveTo>
                    <a:cubicBezTo>
                      <a:pt x="2549" y="1"/>
                      <a:pt x="1578" y="934"/>
                      <a:pt x="1519" y="2113"/>
                    </a:cubicBezTo>
                    <a:cubicBezTo>
                      <a:pt x="1400" y="2069"/>
                      <a:pt x="1275" y="2046"/>
                      <a:pt x="1142" y="2046"/>
                    </a:cubicBezTo>
                    <a:cubicBezTo>
                      <a:pt x="511" y="2046"/>
                      <a:pt x="0" y="2551"/>
                      <a:pt x="0" y="3180"/>
                    </a:cubicBezTo>
                    <a:cubicBezTo>
                      <a:pt x="0" y="3209"/>
                      <a:pt x="0" y="3232"/>
                      <a:pt x="7" y="3262"/>
                    </a:cubicBezTo>
                    <a:lnTo>
                      <a:pt x="6610" y="3262"/>
                    </a:lnTo>
                    <a:cubicBezTo>
                      <a:pt x="6646" y="3164"/>
                      <a:pt x="6662" y="3061"/>
                      <a:pt x="6662" y="2951"/>
                    </a:cubicBezTo>
                    <a:cubicBezTo>
                      <a:pt x="6662" y="2520"/>
                      <a:pt x="6365" y="2165"/>
                      <a:pt x="5958" y="2076"/>
                    </a:cubicBezTo>
                    <a:cubicBezTo>
                      <a:pt x="5883" y="920"/>
                      <a:pt x="4921" y="1"/>
                      <a:pt x="3742"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1"/>
              <p:cNvSpPr/>
              <p:nvPr/>
            </p:nvSpPr>
            <p:spPr>
              <a:xfrm>
                <a:off x="4527636" y="2731640"/>
                <a:ext cx="88740" cy="88740"/>
              </a:xfrm>
              <a:custGeom>
                <a:rect b="b" l="l" r="r" t="t"/>
                <a:pathLst>
                  <a:path extrusionOk="0" h="1068" w="1068">
                    <a:moveTo>
                      <a:pt x="534" y="0"/>
                    </a:moveTo>
                    <a:cubicBezTo>
                      <a:pt x="237" y="0"/>
                      <a:pt x="0" y="237"/>
                      <a:pt x="0" y="534"/>
                    </a:cubicBezTo>
                    <a:cubicBezTo>
                      <a:pt x="0" y="831"/>
                      <a:pt x="237" y="1067"/>
                      <a:pt x="534" y="1067"/>
                    </a:cubicBezTo>
                    <a:cubicBezTo>
                      <a:pt x="831" y="1067"/>
                      <a:pt x="1067" y="831"/>
                      <a:pt x="1067" y="534"/>
                    </a:cubicBezTo>
                    <a:cubicBezTo>
                      <a:pt x="1067" y="237"/>
                      <a:pt x="831" y="0"/>
                      <a:pt x="534"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1"/>
              <p:cNvSpPr/>
              <p:nvPr/>
            </p:nvSpPr>
            <p:spPr>
              <a:xfrm>
                <a:off x="4471141" y="2722964"/>
                <a:ext cx="32737" cy="32737"/>
              </a:xfrm>
              <a:custGeom>
                <a:rect b="b" l="l" r="r" t="t"/>
                <a:pathLst>
                  <a:path extrusionOk="0" h="394" w="394">
                    <a:moveTo>
                      <a:pt x="202" y="0"/>
                    </a:moveTo>
                    <a:cubicBezTo>
                      <a:pt x="90" y="0"/>
                      <a:pt x="1" y="89"/>
                      <a:pt x="1" y="192"/>
                    </a:cubicBezTo>
                    <a:cubicBezTo>
                      <a:pt x="1" y="304"/>
                      <a:pt x="90" y="393"/>
                      <a:pt x="202" y="393"/>
                    </a:cubicBezTo>
                    <a:cubicBezTo>
                      <a:pt x="312" y="393"/>
                      <a:pt x="394" y="304"/>
                      <a:pt x="394" y="192"/>
                    </a:cubicBezTo>
                    <a:cubicBezTo>
                      <a:pt x="394" y="89"/>
                      <a:pt x="312" y="0"/>
                      <a:pt x="202"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8" name="Google Shape;2658;p1"/>
            <p:cNvSpPr/>
            <p:nvPr/>
          </p:nvSpPr>
          <p:spPr>
            <a:xfrm>
              <a:off x="5074217" y="3494671"/>
              <a:ext cx="106023" cy="211963"/>
            </a:xfrm>
            <a:custGeom>
              <a:rect b="b" l="l" r="r" t="t"/>
              <a:pathLst>
                <a:path extrusionOk="0" h="2551" w="1276">
                  <a:moveTo>
                    <a:pt x="1275" y="1"/>
                  </a:moveTo>
                  <a:cubicBezTo>
                    <a:pt x="571" y="1"/>
                    <a:pt x="0" y="572"/>
                    <a:pt x="0" y="1276"/>
                  </a:cubicBezTo>
                  <a:cubicBezTo>
                    <a:pt x="0" y="1980"/>
                    <a:pt x="571" y="2551"/>
                    <a:pt x="1275" y="2551"/>
                  </a:cubicBezTo>
                  <a:cubicBezTo>
                    <a:pt x="571" y="2542"/>
                    <a:pt x="7" y="1980"/>
                    <a:pt x="7" y="1276"/>
                  </a:cubicBezTo>
                  <a:cubicBezTo>
                    <a:pt x="7" y="572"/>
                    <a:pt x="571" y="8"/>
                    <a:pt x="1275" y="1"/>
                  </a:cubicBezTo>
                  <a:close/>
                </a:path>
              </a:pathLst>
            </a:custGeom>
            <a:solidFill>
              <a:srgbClr val="99A0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9" name="Google Shape;2659;p1"/>
            <p:cNvGrpSpPr/>
            <p:nvPr/>
          </p:nvGrpSpPr>
          <p:grpSpPr>
            <a:xfrm>
              <a:off x="4281501" y="3120144"/>
              <a:ext cx="367777" cy="369040"/>
              <a:chOff x="4396276" y="3156781"/>
              <a:chExt cx="367777" cy="369040"/>
            </a:xfrm>
          </p:grpSpPr>
          <p:sp>
            <p:nvSpPr>
              <p:cNvPr id="2660" name="Google Shape;2660;p1"/>
              <p:cNvSpPr/>
              <p:nvPr/>
            </p:nvSpPr>
            <p:spPr>
              <a:xfrm>
                <a:off x="4396276" y="3156781"/>
                <a:ext cx="367777" cy="369040"/>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1"/>
              <p:cNvSpPr/>
              <p:nvPr/>
            </p:nvSpPr>
            <p:spPr>
              <a:xfrm>
                <a:off x="4396276" y="3156781"/>
                <a:ext cx="183599" cy="369040"/>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2" name="Google Shape;2662;p1"/>
            <p:cNvSpPr/>
            <p:nvPr/>
          </p:nvSpPr>
          <p:spPr>
            <a:xfrm>
              <a:off x="6747650" y="2916032"/>
              <a:ext cx="256831" cy="134855"/>
            </a:xfrm>
            <a:custGeom>
              <a:rect b="b" l="l" r="r" t="t"/>
              <a:pathLst>
                <a:path extrusionOk="0" h="1623" w="3091">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1"/>
            <p:cNvSpPr/>
            <p:nvPr/>
          </p:nvSpPr>
          <p:spPr>
            <a:xfrm>
              <a:off x="6660904" y="2291777"/>
              <a:ext cx="256748" cy="134772"/>
            </a:xfrm>
            <a:custGeom>
              <a:rect b="b" l="l" r="r" t="t"/>
              <a:pathLst>
                <a:path extrusionOk="0" h="1622" w="3090">
                  <a:moveTo>
                    <a:pt x="808" y="0"/>
                  </a:moveTo>
                  <a:cubicBezTo>
                    <a:pt x="363" y="0"/>
                    <a:pt x="0" y="363"/>
                    <a:pt x="0" y="815"/>
                  </a:cubicBezTo>
                  <a:cubicBezTo>
                    <a:pt x="0" y="1259"/>
                    <a:pt x="363" y="1622"/>
                    <a:pt x="808" y="1622"/>
                  </a:cubicBezTo>
                  <a:lnTo>
                    <a:pt x="2282" y="1622"/>
                  </a:lnTo>
                  <a:cubicBezTo>
                    <a:pt x="2726" y="1622"/>
                    <a:pt x="3089" y="1259"/>
                    <a:pt x="3089" y="815"/>
                  </a:cubicBezTo>
                  <a:cubicBezTo>
                    <a:pt x="3089" y="363"/>
                    <a:pt x="2726" y="0"/>
                    <a:pt x="2282"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1"/>
            <p:cNvSpPr/>
            <p:nvPr/>
          </p:nvSpPr>
          <p:spPr>
            <a:xfrm>
              <a:off x="6210224" y="3088942"/>
              <a:ext cx="126214" cy="135021"/>
            </a:xfrm>
            <a:custGeom>
              <a:rect b="b" l="l" r="r" t="t"/>
              <a:pathLst>
                <a:path extrusionOk="0" h="1625" w="1519">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
            <p:cNvSpPr/>
            <p:nvPr/>
          </p:nvSpPr>
          <p:spPr>
            <a:xfrm>
              <a:off x="6947066" y="2688199"/>
              <a:ext cx="410714" cy="215535"/>
            </a:xfrm>
            <a:custGeom>
              <a:rect b="b" l="l" r="r" t="t"/>
              <a:pathLst>
                <a:path extrusionOk="0" h="2594" w="4943">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1"/>
            <p:cNvSpPr/>
            <p:nvPr/>
          </p:nvSpPr>
          <p:spPr>
            <a:xfrm>
              <a:off x="7108427" y="3034851"/>
              <a:ext cx="482670" cy="137348"/>
            </a:xfrm>
            <a:custGeom>
              <a:rect b="b" l="l" r="r" t="t"/>
              <a:pathLst>
                <a:path extrusionOk="0" h="1653" w="5809">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1"/>
            <p:cNvSpPr/>
            <p:nvPr/>
          </p:nvSpPr>
          <p:spPr>
            <a:xfrm>
              <a:off x="3899474" y="4380650"/>
              <a:ext cx="2303416" cy="132548"/>
            </a:xfrm>
            <a:custGeom>
              <a:rect b="b" l="l" r="r" t="t"/>
              <a:pathLst>
                <a:path extrusionOk="0" h="1595" w="25766">
                  <a:moveTo>
                    <a:pt x="1615" y="1"/>
                  </a:moveTo>
                  <a:cubicBezTo>
                    <a:pt x="0" y="1"/>
                    <a:pt x="141" y="1594"/>
                    <a:pt x="1615" y="1594"/>
                  </a:cubicBezTo>
                  <a:lnTo>
                    <a:pt x="25765" y="1594"/>
                  </a:lnTo>
                  <a:lnTo>
                    <a:pt x="25765"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1"/>
            <p:cNvSpPr/>
            <p:nvPr/>
          </p:nvSpPr>
          <p:spPr>
            <a:xfrm>
              <a:off x="3761424" y="4513100"/>
              <a:ext cx="2441468" cy="132449"/>
            </a:xfrm>
            <a:custGeom>
              <a:rect b="b" l="l" r="r" t="t"/>
              <a:pathLst>
                <a:path extrusionOk="0" h="1594" w="27877">
                  <a:moveTo>
                    <a:pt x="1615" y="0"/>
                  </a:moveTo>
                  <a:cubicBezTo>
                    <a:pt x="45" y="0"/>
                    <a:pt x="0" y="1594"/>
                    <a:pt x="1615" y="1594"/>
                  </a:cubicBezTo>
                  <a:lnTo>
                    <a:pt x="27876" y="1594"/>
                  </a:lnTo>
                  <a:lnTo>
                    <a:pt x="27876"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1"/>
            <p:cNvSpPr/>
            <p:nvPr/>
          </p:nvSpPr>
          <p:spPr>
            <a:xfrm>
              <a:off x="6202081" y="4380659"/>
              <a:ext cx="2135247" cy="132529"/>
            </a:xfrm>
            <a:custGeom>
              <a:rect b="b" l="l" r="r" t="t"/>
              <a:pathLst>
                <a:path extrusionOk="0" h="1595" w="25698">
                  <a:moveTo>
                    <a:pt x="0" y="1"/>
                  </a:moveTo>
                  <a:lnTo>
                    <a:pt x="0" y="1594"/>
                  </a:lnTo>
                  <a:lnTo>
                    <a:pt x="24350" y="1594"/>
                  </a:lnTo>
                  <a:cubicBezTo>
                    <a:pt x="25698" y="1594"/>
                    <a:pt x="25557" y="1"/>
                    <a:pt x="2435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1"/>
            <p:cNvSpPr/>
            <p:nvPr/>
          </p:nvSpPr>
          <p:spPr>
            <a:xfrm>
              <a:off x="6202081" y="4513105"/>
              <a:ext cx="2303421" cy="132445"/>
            </a:xfrm>
            <a:custGeom>
              <a:rect b="b" l="l" r="r" t="t"/>
              <a:pathLst>
                <a:path extrusionOk="0" h="1594" w="27722">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1"/>
            <p:cNvSpPr/>
            <p:nvPr/>
          </p:nvSpPr>
          <p:spPr>
            <a:xfrm>
              <a:off x="6202081" y="4644138"/>
              <a:ext cx="1737080" cy="1413"/>
            </a:xfrm>
            <a:custGeom>
              <a:rect b="b" l="l" r="r" t="t"/>
              <a:pathLst>
                <a:path extrusionOk="0" h="17" w="20906">
                  <a:moveTo>
                    <a:pt x="0" y="1"/>
                  </a:moveTo>
                  <a:lnTo>
                    <a:pt x="0" y="17"/>
                  </a:lnTo>
                  <a:lnTo>
                    <a:pt x="20905" y="17"/>
                  </a:lnTo>
                  <a:cubicBezTo>
                    <a:pt x="20861" y="10"/>
                    <a:pt x="20807" y="1"/>
                    <a:pt x="20763"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1"/>
            <p:cNvSpPr/>
            <p:nvPr/>
          </p:nvSpPr>
          <p:spPr>
            <a:xfrm>
              <a:off x="6904690" y="3470159"/>
              <a:ext cx="152719" cy="920554"/>
            </a:xfrm>
            <a:custGeom>
              <a:rect b="b" l="l" r="r" t="t"/>
              <a:pathLst>
                <a:path extrusionOk="0" h="11079" w="1838">
                  <a:moveTo>
                    <a:pt x="497" y="1"/>
                  </a:moveTo>
                  <a:lnTo>
                    <a:pt x="0" y="11055"/>
                  </a:lnTo>
                  <a:lnTo>
                    <a:pt x="1838" y="11078"/>
                  </a:lnTo>
                  <a:lnTo>
                    <a:pt x="1838" y="11078"/>
                  </a:lnTo>
                  <a:lnTo>
                    <a:pt x="1601" y="15"/>
                  </a:lnTo>
                  <a:lnTo>
                    <a:pt x="497"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1"/>
            <p:cNvSpPr/>
            <p:nvPr/>
          </p:nvSpPr>
          <p:spPr>
            <a:xfrm>
              <a:off x="6904690" y="3470159"/>
              <a:ext cx="87411" cy="919142"/>
            </a:xfrm>
            <a:custGeom>
              <a:rect b="b" l="l" r="r" t="t"/>
              <a:pathLst>
                <a:path extrusionOk="0" h="11062" w="1052">
                  <a:moveTo>
                    <a:pt x="497" y="1"/>
                  </a:moveTo>
                  <a:lnTo>
                    <a:pt x="363" y="2994"/>
                  </a:lnTo>
                  <a:lnTo>
                    <a:pt x="0" y="11055"/>
                  </a:lnTo>
                  <a:lnTo>
                    <a:pt x="918" y="11062"/>
                  </a:lnTo>
                  <a:lnTo>
                    <a:pt x="1051" y="8"/>
                  </a:lnTo>
                  <a:lnTo>
                    <a:pt x="497" y="1"/>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1"/>
            <p:cNvSpPr/>
            <p:nvPr/>
          </p:nvSpPr>
          <p:spPr>
            <a:xfrm>
              <a:off x="6934270" y="3691843"/>
              <a:ext cx="108931" cy="54756"/>
            </a:xfrm>
            <a:custGeom>
              <a:rect b="b" l="l" r="r" t="t"/>
              <a:pathLst>
                <a:path extrusionOk="0" h="659" w="1311">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1"/>
            <p:cNvSpPr/>
            <p:nvPr/>
          </p:nvSpPr>
          <p:spPr>
            <a:xfrm>
              <a:off x="6927457" y="3816063"/>
              <a:ext cx="118902" cy="79600"/>
            </a:xfrm>
            <a:custGeom>
              <a:rect b="b" l="l" r="r" t="t"/>
              <a:pathLst>
                <a:path extrusionOk="0" h="958" w="1431">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6" name="Google Shape;2676;p1"/>
          <p:cNvGrpSpPr/>
          <p:nvPr/>
        </p:nvGrpSpPr>
        <p:grpSpPr>
          <a:xfrm>
            <a:off x="3830673" y="4479700"/>
            <a:ext cx="4529498" cy="124290"/>
            <a:chOff x="1492723" y="4512625"/>
            <a:chExt cx="4529498" cy="124290"/>
          </a:xfrm>
        </p:grpSpPr>
        <p:sp>
          <p:nvSpPr>
            <p:cNvPr id="2677" name="Google Shape;2677;p1"/>
            <p:cNvSpPr/>
            <p:nvPr/>
          </p:nvSpPr>
          <p:spPr>
            <a:xfrm>
              <a:off x="1492723" y="4514335"/>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1"/>
            <p:cNvSpPr/>
            <p:nvPr/>
          </p:nvSpPr>
          <p:spPr>
            <a:xfrm>
              <a:off x="1679357" y="4513689"/>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1"/>
            <p:cNvSpPr/>
            <p:nvPr/>
          </p:nvSpPr>
          <p:spPr>
            <a:xfrm>
              <a:off x="1866012" y="4513689"/>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1"/>
            <p:cNvSpPr/>
            <p:nvPr/>
          </p:nvSpPr>
          <p:spPr>
            <a:xfrm>
              <a:off x="2056464" y="4513125"/>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1"/>
            <p:cNvSpPr/>
            <p:nvPr/>
          </p:nvSpPr>
          <p:spPr>
            <a:xfrm>
              <a:off x="2240720" y="4515003"/>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1"/>
            <p:cNvSpPr/>
            <p:nvPr/>
          </p:nvSpPr>
          <p:spPr>
            <a:xfrm>
              <a:off x="2431172" y="4513125"/>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1"/>
            <p:cNvSpPr/>
            <p:nvPr/>
          </p:nvSpPr>
          <p:spPr>
            <a:xfrm>
              <a:off x="2617828" y="4513125"/>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1"/>
            <p:cNvSpPr/>
            <p:nvPr/>
          </p:nvSpPr>
          <p:spPr>
            <a:xfrm>
              <a:off x="2806381" y="4513146"/>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1"/>
            <p:cNvSpPr/>
            <p:nvPr/>
          </p:nvSpPr>
          <p:spPr>
            <a:xfrm>
              <a:off x="2988739" y="4513605"/>
              <a:ext cx="33814" cy="26114"/>
            </a:xfrm>
            <a:custGeom>
              <a:rect b="b" l="l" r="r" t="t"/>
              <a:pathLst>
                <a:path extrusionOk="0" h="1252" w="1621">
                  <a:moveTo>
                    <a:pt x="754" y="1"/>
                  </a:moveTo>
                  <a:cubicBezTo>
                    <a:pt x="297" y="92"/>
                    <a:pt x="0" y="480"/>
                    <a:pt x="183" y="845"/>
                  </a:cubicBezTo>
                  <a:cubicBezTo>
                    <a:pt x="282" y="1023"/>
                    <a:pt x="568" y="1251"/>
                    <a:pt x="776" y="1251"/>
                  </a:cubicBezTo>
                  <a:cubicBezTo>
                    <a:pt x="809" y="1251"/>
                    <a:pt x="840" y="1246"/>
                    <a:pt x="868" y="1233"/>
                  </a:cubicBezTo>
                  <a:cubicBezTo>
                    <a:pt x="1324" y="1233"/>
                    <a:pt x="1621" y="845"/>
                    <a:pt x="1438" y="389"/>
                  </a:cubicBezTo>
                  <a:cubicBezTo>
                    <a:pt x="1324" y="183"/>
                    <a:pt x="1050" y="92"/>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1"/>
            <p:cNvSpPr/>
            <p:nvPr/>
          </p:nvSpPr>
          <p:spPr>
            <a:xfrm>
              <a:off x="3177293" y="4515003"/>
              <a:ext cx="33814" cy="26239"/>
            </a:xfrm>
            <a:custGeom>
              <a:rect b="b" l="l" r="r" t="t"/>
              <a:pathLst>
                <a:path extrusionOk="0" h="1258" w="1621">
                  <a:moveTo>
                    <a:pt x="728" y="1"/>
                  </a:moveTo>
                  <a:cubicBezTo>
                    <a:pt x="531" y="1"/>
                    <a:pt x="257" y="154"/>
                    <a:pt x="183" y="322"/>
                  </a:cubicBezTo>
                  <a:cubicBezTo>
                    <a:pt x="0" y="778"/>
                    <a:pt x="274" y="1166"/>
                    <a:pt x="753" y="1258"/>
                  </a:cubicBezTo>
                  <a:cubicBezTo>
                    <a:pt x="959" y="1166"/>
                    <a:pt x="1324" y="1075"/>
                    <a:pt x="1415" y="892"/>
                  </a:cubicBezTo>
                  <a:cubicBezTo>
                    <a:pt x="1621" y="413"/>
                    <a:pt x="1324" y="25"/>
                    <a:pt x="845" y="25"/>
                  </a:cubicBezTo>
                  <a:cubicBezTo>
                    <a:pt x="812" y="8"/>
                    <a:pt x="772"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1"/>
            <p:cNvSpPr/>
            <p:nvPr/>
          </p:nvSpPr>
          <p:spPr>
            <a:xfrm>
              <a:off x="3367745" y="4513689"/>
              <a:ext cx="25720" cy="26406"/>
            </a:xfrm>
            <a:custGeom>
              <a:rect b="b" l="l" r="r" t="t"/>
              <a:pathLst>
                <a:path extrusionOk="0" h="1266" w="1233">
                  <a:moveTo>
                    <a:pt x="691" y="1"/>
                  </a:moveTo>
                  <a:cubicBezTo>
                    <a:pt x="565" y="1"/>
                    <a:pt x="424" y="31"/>
                    <a:pt x="274" y="88"/>
                  </a:cubicBezTo>
                  <a:cubicBezTo>
                    <a:pt x="92" y="179"/>
                    <a:pt x="0" y="567"/>
                    <a:pt x="0" y="750"/>
                  </a:cubicBezTo>
                  <a:cubicBezTo>
                    <a:pt x="125" y="1077"/>
                    <a:pt x="345" y="1266"/>
                    <a:pt x="596" y="1266"/>
                  </a:cubicBezTo>
                  <a:cubicBezTo>
                    <a:pt x="712" y="1266"/>
                    <a:pt x="836" y="1225"/>
                    <a:pt x="959" y="1138"/>
                  </a:cubicBezTo>
                  <a:cubicBezTo>
                    <a:pt x="1142" y="1047"/>
                    <a:pt x="1233" y="659"/>
                    <a:pt x="1233" y="476"/>
                  </a:cubicBezTo>
                  <a:cubicBezTo>
                    <a:pt x="1170" y="147"/>
                    <a:pt x="967" y="1"/>
                    <a:pt x="6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1"/>
            <p:cNvSpPr/>
            <p:nvPr/>
          </p:nvSpPr>
          <p:spPr>
            <a:xfrm>
              <a:off x="3556298" y="4513125"/>
              <a:ext cx="27619" cy="27407"/>
            </a:xfrm>
            <a:custGeom>
              <a:rect b="b" l="l" r="r" t="t"/>
              <a:pathLst>
                <a:path extrusionOk="0" h="1314" w="1324">
                  <a:moveTo>
                    <a:pt x="663" y="1"/>
                  </a:moveTo>
                  <a:cubicBezTo>
                    <a:pt x="359" y="1"/>
                    <a:pt x="76" y="194"/>
                    <a:pt x="0" y="594"/>
                  </a:cubicBezTo>
                  <a:cubicBezTo>
                    <a:pt x="0" y="777"/>
                    <a:pt x="183" y="1256"/>
                    <a:pt x="365" y="1256"/>
                  </a:cubicBezTo>
                  <a:cubicBezTo>
                    <a:pt x="467" y="1295"/>
                    <a:pt x="561" y="1313"/>
                    <a:pt x="647" y="1313"/>
                  </a:cubicBezTo>
                  <a:cubicBezTo>
                    <a:pt x="966" y="1313"/>
                    <a:pt x="1180" y="1063"/>
                    <a:pt x="1324" y="686"/>
                  </a:cubicBezTo>
                  <a:cubicBezTo>
                    <a:pt x="1141" y="503"/>
                    <a:pt x="1050" y="115"/>
                    <a:pt x="845" y="24"/>
                  </a:cubicBezTo>
                  <a:cubicBezTo>
                    <a:pt x="784" y="9"/>
                    <a:pt x="723" y="1"/>
                    <a:pt x="6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1"/>
            <p:cNvSpPr/>
            <p:nvPr/>
          </p:nvSpPr>
          <p:spPr>
            <a:xfrm>
              <a:off x="3738656" y="4513605"/>
              <a:ext cx="33814" cy="27636"/>
            </a:xfrm>
            <a:custGeom>
              <a:rect b="b" l="l" r="r" t="t"/>
              <a:pathLst>
                <a:path extrusionOk="0" h="1325" w="1621">
                  <a:moveTo>
                    <a:pt x="662" y="1"/>
                  </a:moveTo>
                  <a:cubicBezTo>
                    <a:pt x="297" y="183"/>
                    <a:pt x="0" y="571"/>
                    <a:pt x="297" y="959"/>
                  </a:cubicBezTo>
                  <a:cubicBezTo>
                    <a:pt x="388" y="1142"/>
                    <a:pt x="753" y="1325"/>
                    <a:pt x="959" y="1325"/>
                  </a:cubicBezTo>
                  <a:cubicBezTo>
                    <a:pt x="1438" y="1142"/>
                    <a:pt x="1621" y="754"/>
                    <a:pt x="1324" y="389"/>
                  </a:cubicBezTo>
                  <a:cubicBezTo>
                    <a:pt x="1233" y="183"/>
                    <a:pt x="959" y="92"/>
                    <a:pt x="6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1"/>
            <p:cNvSpPr/>
            <p:nvPr/>
          </p:nvSpPr>
          <p:spPr>
            <a:xfrm>
              <a:off x="3931006" y="4514335"/>
              <a:ext cx="25741" cy="27365"/>
            </a:xfrm>
            <a:custGeom>
              <a:rect b="b" l="l" r="r" t="t"/>
              <a:pathLst>
                <a:path extrusionOk="0" h="1312" w="1234">
                  <a:moveTo>
                    <a:pt x="676" y="0"/>
                  </a:moveTo>
                  <a:cubicBezTo>
                    <a:pt x="587" y="0"/>
                    <a:pt x="490" y="18"/>
                    <a:pt x="389" y="57"/>
                  </a:cubicBezTo>
                  <a:cubicBezTo>
                    <a:pt x="206" y="57"/>
                    <a:pt x="92" y="445"/>
                    <a:pt x="1" y="628"/>
                  </a:cubicBezTo>
                  <a:cubicBezTo>
                    <a:pt x="1" y="1106"/>
                    <a:pt x="274" y="1312"/>
                    <a:pt x="645" y="1312"/>
                  </a:cubicBezTo>
                  <a:cubicBezTo>
                    <a:pt x="716" y="1312"/>
                    <a:pt x="791" y="1304"/>
                    <a:pt x="868" y="1290"/>
                  </a:cubicBezTo>
                  <a:cubicBezTo>
                    <a:pt x="1051" y="1198"/>
                    <a:pt x="1233" y="810"/>
                    <a:pt x="1233" y="628"/>
                  </a:cubicBezTo>
                  <a:cubicBezTo>
                    <a:pt x="1233" y="250"/>
                    <a:pt x="1007" y="0"/>
                    <a:pt x="6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1"/>
            <p:cNvSpPr/>
            <p:nvPr/>
          </p:nvSpPr>
          <p:spPr>
            <a:xfrm>
              <a:off x="4117662" y="4514022"/>
              <a:ext cx="27639" cy="26802"/>
            </a:xfrm>
            <a:custGeom>
              <a:rect b="b" l="l" r="r" t="t"/>
              <a:pathLst>
                <a:path extrusionOk="0" h="1285" w="1325">
                  <a:moveTo>
                    <a:pt x="731" y="1"/>
                  </a:moveTo>
                  <a:cubicBezTo>
                    <a:pt x="435" y="1"/>
                    <a:pt x="159" y="175"/>
                    <a:pt x="91" y="460"/>
                  </a:cubicBezTo>
                  <a:cubicBezTo>
                    <a:pt x="0" y="643"/>
                    <a:pt x="183" y="1031"/>
                    <a:pt x="388" y="1213"/>
                  </a:cubicBezTo>
                  <a:cubicBezTo>
                    <a:pt x="485" y="1262"/>
                    <a:pt x="584" y="1284"/>
                    <a:pt x="680" y="1284"/>
                  </a:cubicBezTo>
                  <a:cubicBezTo>
                    <a:pt x="945" y="1284"/>
                    <a:pt x="1190" y="1110"/>
                    <a:pt x="1324" y="825"/>
                  </a:cubicBezTo>
                  <a:cubicBezTo>
                    <a:pt x="1233" y="551"/>
                    <a:pt x="1233" y="163"/>
                    <a:pt x="1050" y="72"/>
                  </a:cubicBezTo>
                  <a:cubicBezTo>
                    <a:pt x="947"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1"/>
            <p:cNvSpPr/>
            <p:nvPr/>
          </p:nvSpPr>
          <p:spPr>
            <a:xfrm>
              <a:off x="4301918" y="4513605"/>
              <a:ext cx="33835" cy="27636"/>
            </a:xfrm>
            <a:custGeom>
              <a:rect b="b" l="l" r="r" t="t"/>
              <a:pathLst>
                <a:path extrusionOk="0" h="1325" w="1622">
                  <a:moveTo>
                    <a:pt x="685" y="1"/>
                  </a:moveTo>
                  <a:cubicBezTo>
                    <a:pt x="206" y="183"/>
                    <a:pt x="1" y="571"/>
                    <a:pt x="297" y="959"/>
                  </a:cubicBezTo>
                  <a:cubicBezTo>
                    <a:pt x="389" y="1142"/>
                    <a:pt x="777" y="1325"/>
                    <a:pt x="959" y="1325"/>
                  </a:cubicBezTo>
                  <a:cubicBezTo>
                    <a:pt x="1439" y="1142"/>
                    <a:pt x="1621" y="754"/>
                    <a:pt x="1347" y="389"/>
                  </a:cubicBezTo>
                  <a:cubicBezTo>
                    <a:pt x="1256" y="183"/>
                    <a:pt x="868" y="92"/>
                    <a:pt x="6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1"/>
            <p:cNvSpPr/>
            <p:nvPr/>
          </p:nvSpPr>
          <p:spPr>
            <a:xfrm>
              <a:off x="4490471" y="4515003"/>
              <a:ext cx="31916" cy="26239"/>
            </a:xfrm>
            <a:custGeom>
              <a:rect b="b" l="l" r="r" t="t"/>
              <a:pathLst>
                <a:path extrusionOk="0" h="1258" w="1530">
                  <a:moveTo>
                    <a:pt x="702" y="1"/>
                  </a:moveTo>
                  <a:cubicBezTo>
                    <a:pt x="450" y="1"/>
                    <a:pt x="206" y="154"/>
                    <a:pt x="206" y="322"/>
                  </a:cubicBezTo>
                  <a:cubicBezTo>
                    <a:pt x="0" y="778"/>
                    <a:pt x="297" y="1166"/>
                    <a:pt x="776" y="1258"/>
                  </a:cubicBezTo>
                  <a:cubicBezTo>
                    <a:pt x="959" y="1166"/>
                    <a:pt x="1347" y="1075"/>
                    <a:pt x="1438" y="892"/>
                  </a:cubicBezTo>
                  <a:cubicBezTo>
                    <a:pt x="1530" y="413"/>
                    <a:pt x="1347" y="25"/>
                    <a:pt x="868" y="25"/>
                  </a:cubicBezTo>
                  <a:cubicBezTo>
                    <a:pt x="814" y="8"/>
                    <a:pt x="758"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1"/>
            <p:cNvSpPr/>
            <p:nvPr/>
          </p:nvSpPr>
          <p:spPr>
            <a:xfrm>
              <a:off x="4680923" y="4514022"/>
              <a:ext cx="28119" cy="26802"/>
            </a:xfrm>
            <a:custGeom>
              <a:rect b="b" l="l" r="r" t="t"/>
              <a:pathLst>
                <a:path extrusionOk="0" h="1285" w="1348">
                  <a:moveTo>
                    <a:pt x="658" y="1"/>
                  </a:moveTo>
                  <a:cubicBezTo>
                    <a:pt x="389" y="1"/>
                    <a:pt x="151" y="175"/>
                    <a:pt x="1" y="460"/>
                  </a:cubicBezTo>
                  <a:cubicBezTo>
                    <a:pt x="1" y="643"/>
                    <a:pt x="92" y="1031"/>
                    <a:pt x="297" y="1213"/>
                  </a:cubicBezTo>
                  <a:cubicBezTo>
                    <a:pt x="424" y="1262"/>
                    <a:pt x="537" y="1284"/>
                    <a:pt x="640" y="1284"/>
                  </a:cubicBezTo>
                  <a:cubicBezTo>
                    <a:pt x="924" y="1284"/>
                    <a:pt x="1129" y="1110"/>
                    <a:pt x="1347" y="825"/>
                  </a:cubicBezTo>
                  <a:cubicBezTo>
                    <a:pt x="1233" y="551"/>
                    <a:pt x="1142" y="163"/>
                    <a:pt x="959" y="72"/>
                  </a:cubicBezTo>
                  <a:cubicBezTo>
                    <a:pt x="856" y="24"/>
                    <a:pt x="755" y="1"/>
                    <a:pt x="6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1"/>
            <p:cNvSpPr/>
            <p:nvPr/>
          </p:nvSpPr>
          <p:spPr>
            <a:xfrm>
              <a:off x="4867579" y="4514335"/>
              <a:ext cx="27619" cy="27365"/>
            </a:xfrm>
            <a:custGeom>
              <a:rect b="b" l="l" r="r" t="t"/>
              <a:pathLst>
                <a:path extrusionOk="0" h="1312" w="1324">
                  <a:moveTo>
                    <a:pt x="667" y="0"/>
                  </a:moveTo>
                  <a:cubicBezTo>
                    <a:pt x="579" y="0"/>
                    <a:pt x="485" y="18"/>
                    <a:pt x="388" y="57"/>
                  </a:cubicBezTo>
                  <a:cubicBezTo>
                    <a:pt x="183" y="57"/>
                    <a:pt x="183" y="445"/>
                    <a:pt x="0" y="628"/>
                  </a:cubicBezTo>
                  <a:cubicBezTo>
                    <a:pt x="77" y="1106"/>
                    <a:pt x="362" y="1312"/>
                    <a:pt x="735" y="1312"/>
                  </a:cubicBezTo>
                  <a:cubicBezTo>
                    <a:pt x="806" y="1312"/>
                    <a:pt x="881" y="1304"/>
                    <a:pt x="959" y="1290"/>
                  </a:cubicBezTo>
                  <a:cubicBezTo>
                    <a:pt x="1141" y="1198"/>
                    <a:pt x="1324" y="810"/>
                    <a:pt x="1324" y="628"/>
                  </a:cubicBezTo>
                  <a:cubicBezTo>
                    <a:pt x="1252" y="250"/>
                    <a:pt x="996" y="0"/>
                    <a:pt x="6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1"/>
            <p:cNvSpPr/>
            <p:nvPr/>
          </p:nvSpPr>
          <p:spPr>
            <a:xfrm>
              <a:off x="5051835" y="4513605"/>
              <a:ext cx="33835" cy="27636"/>
            </a:xfrm>
            <a:custGeom>
              <a:rect b="b" l="l" r="r" t="t"/>
              <a:pathLst>
                <a:path extrusionOk="0" h="1325" w="1622">
                  <a:moveTo>
                    <a:pt x="685" y="1"/>
                  </a:moveTo>
                  <a:cubicBezTo>
                    <a:pt x="206" y="183"/>
                    <a:pt x="0" y="571"/>
                    <a:pt x="297" y="959"/>
                  </a:cubicBezTo>
                  <a:cubicBezTo>
                    <a:pt x="388" y="1142"/>
                    <a:pt x="776" y="1325"/>
                    <a:pt x="959" y="1325"/>
                  </a:cubicBezTo>
                  <a:cubicBezTo>
                    <a:pt x="1438" y="1142"/>
                    <a:pt x="1621" y="754"/>
                    <a:pt x="1347" y="389"/>
                  </a:cubicBezTo>
                  <a:cubicBezTo>
                    <a:pt x="1256" y="183"/>
                    <a:pt x="868" y="92"/>
                    <a:pt x="6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1"/>
            <p:cNvSpPr/>
            <p:nvPr/>
          </p:nvSpPr>
          <p:spPr>
            <a:xfrm>
              <a:off x="5242287" y="4512625"/>
              <a:ext cx="28119" cy="27469"/>
            </a:xfrm>
            <a:custGeom>
              <a:rect b="b" l="l" r="r" t="t"/>
              <a:pathLst>
                <a:path extrusionOk="0" h="1317" w="1348">
                  <a:moveTo>
                    <a:pt x="748" y="1"/>
                  </a:moveTo>
                  <a:cubicBezTo>
                    <a:pt x="633" y="1"/>
                    <a:pt x="512" y="44"/>
                    <a:pt x="389" y="139"/>
                  </a:cubicBezTo>
                  <a:cubicBezTo>
                    <a:pt x="206" y="230"/>
                    <a:pt x="1" y="618"/>
                    <a:pt x="115" y="801"/>
                  </a:cubicBezTo>
                  <a:cubicBezTo>
                    <a:pt x="177" y="1128"/>
                    <a:pt x="367" y="1317"/>
                    <a:pt x="633" y="1317"/>
                  </a:cubicBezTo>
                  <a:cubicBezTo>
                    <a:pt x="757" y="1317"/>
                    <a:pt x="898" y="1276"/>
                    <a:pt x="1051" y="1189"/>
                  </a:cubicBezTo>
                  <a:cubicBezTo>
                    <a:pt x="1256" y="1098"/>
                    <a:pt x="1256" y="710"/>
                    <a:pt x="1347" y="527"/>
                  </a:cubicBezTo>
                  <a:cubicBezTo>
                    <a:pt x="1207" y="200"/>
                    <a:pt x="993" y="1"/>
                    <a:pt x="7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1"/>
            <p:cNvSpPr/>
            <p:nvPr/>
          </p:nvSpPr>
          <p:spPr>
            <a:xfrm>
              <a:off x="5430840" y="4514335"/>
              <a:ext cx="25720" cy="27365"/>
            </a:xfrm>
            <a:custGeom>
              <a:rect b="b" l="l" r="r" t="t"/>
              <a:pathLst>
                <a:path extrusionOk="0" h="1312" w="1233">
                  <a:moveTo>
                    <a:pt x="676" y="0"/>
                  </a:moveTo>
                  <a:cubicBezTo>
                    <a:pt x="587" y="0"/>
                    <a:pt x="490" y="18"/>
                    <a:pt x="388" y="57"/>
                  </a:cubicBezTo>
                  <a:cubicBezTo>
                    <a:pt x="206" y="57"/>
                    <a:pt x="92" y="445"/>
                    <a:pt x="0" y="628"/>
                  </a:cubicBezTo>
                  <a:cubicBezTo>
                    <a:pt x="77" y="1106"/>
                    <a:pt x="362" y="1312"/>
                    <a:pt x="681" y="1312"/>
                  </a:cubicBezTo>
                  <a:cubicBezTo>
                    <a:pt x="743" y="1312"/>
                    <a:pt x="805" y="1304"/>
                    <a:pt x="868" y="1290"/>
                  </a:cubicBezTo>
                  <a:cubicBezTo>
                    <a:pt x="1050" y="1198"/>
                    <a:pt x="1233" y="810"/>
                    <a:pt x="1233" y="628"/>
                  </a:cubicBezTo>
                  <a:cubicBezTo>
                    <a:pt x="1233" y="250"/>
                    <a:pt x="1006" y="0"/>
                    <a:pt x="6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1"/>
            <p:cNvSpPr/>
            <p:nvPr/>
          </p:nvSpPr>
          <p:spPr>
            <a:xfrm>
              <a:off x="5619394" y="4513146"/>
              <a:ext cx="25720" cy="27386"/>
            </a:xfrm>
            <a:custGeom>
              <a:rect b="b" l="l" r="r" t="t"/>
              <a:pathLst>
                <a:path extrusionOk="0" h="1313" w="1233">
                  <a:moveTo>
                    <a:pt x="604" y="0"/>
                  </a:moveTo>
                  <a:cubicBezTo>
                    <a:pt x="537" y="0"/>
                    <a:pt x="466" y="8"/>
                    <a:pt x="388" y="23"/>
                  </a:cubicBezTo>
                  <a:cubicBezTo>
                    <a:pt x="183" y="114"/>
                    <a:pt x="0" y="502"/>
                    <a:pt x="0" y="685"/>
                  </a:cubicBezTo>
                  <a:cubicBezTo>
                    <a:pt x="0" y="1062"/>
                    <a:pt x="241" y="1312"/>
                    <a:pt x="577" y="1312"/>
                  </a:cubicBezTo>
                  <a:cubicBezTo>
                    <a:pt x="668" y="1312"/>
                    <a:pt x="766" y="1294"/>
                    <a:pt x="868" y="1255"/>
                  </a:cubicBezTo>
                  <a:cubicBezTo>
                    <a:pt x="1050" y="1255"/>
                    <a:pt x="1141" y="867"/>
                    <a:pt x="1233" y="685"/>
                  </a:cubicBezTo>
                  <a:cubicBezTo>
                    <a:pt x="1156" y="206"/>
                    <a:pt x="951" y="0"/>
                    <a:pt x="6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1"/>
            <p:cNvSpPr/>
            <p:nvPr/>
          </p:nvSpPr>
          <p:spPr>
            <a:xfrm>
              <a:off x="5801752" y="4513605"/>
              <a:ext cx="33814" cy="27636"/>
            </a:xfrm>
            <a:custGeom>
              <a:rect b="b" l="l" r="r" t="t"/>
              <a:pathLst>
                <a:path extrusionOk="0" h="1325" w="1621">
                  <a:moveTo>
                    <a:pt x="685" y="1"/>
                  </a:moveTo>
                  <a:cubicBezTo>
                    <a:pt x="206" y="183"/>
                    <a:pt x="0" y="571"/>
                    <a:pt x="297" y="959"/>
                  </a:cubicBezTo>
                  <a:cubicBezTo>
                    <a:pt x="388" y="1142"/>
                    <a:pt x="776" y="1325"/>
                    <a:pt x="959" y="1325"/>
                  </a:cubicBezTo>
                  <a:cubicBezTo>
                    <a:pt x="1438" y="1142"/>
                    <a:pt x="1621" y="754"/>
                    <a:pt x="1347" y="389"/>
                  </a:cubicBezTo>
                  <a:cubicBezTo>
                    <a:pt x="1256" y="183"/>
                    <a:pt x="959" y="92"/>
                    <a:pt x="6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1"/>
            <p:cNvSpPr/>
            <p:nvPr/>
          </p:nvSpPr>
          <p:spPr>
            <a:xfrm>
              <a:off x="5990305" y="4513605"/>
              <a:ext cx="31916" cy="27636"/>
            </a:xfrm>
            <a:custGeom>
              <a:rect b="b" l="l" r="r" t="t"/>
              <a:pathLst>
                <a:path extrusionOk="0" h="1325" w="1530">
                  <a:moveTo>
                    <a:pt x="662" y="1"/>
                  </a:moveTo>
                  <a:cubicBezTo>
                    <a:pt x="206" y="183"/>
                    <a:pt x="0" y="571"/>
                    <a:pt x="206" y="959"/>
                  </a:cubicBezTo>
                  <a:cubicBezTo>
                    <a:pt x="297" y="1142"/>
                    <a:pt x="776" y="1325"/>
                    <a:pt x="959" y="1325"/>
                  </a:cubicBezTo>
                  <a:cubicBezTo>
                    <a:pt x="1347" y="1142"/>
                    <a:pt x="1529" y="754"/>
                    <a:pt x="1347" y="389"/>
                  </a:cubicBezTo>
                  <a:cubicBezTo>
                    <a:pt x="1233" y="183"/>
                    <a:pt x="867" y="92"/>
                    <a:pt x="6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1"/>
            <p:cNvSpPr/>
            <p:nvPr/>
          </p:nvSpPr>
          <p:spPr>
            <a:xfrm>
              <a:off x="1582233" y="4605754"/>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1"/>
            <p:cNvSpPr/>
            <p:nvPr/>
          </p:nvSpPr>
          <p:spPr>
            <a:xfrm>
              <a:off x="1770786" y="4605524"/>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1"/>
            <p:cNvSpPr/>
            <p:nvPr/>
          </p:nvSpPr>
          <p:spPr>
            <a:xfrm>
              <a:off x="1956941" y="4606546"/>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1"/>
            <p:cNvSpPr/>
            <p:nvPr/>
          </p:nvSpPr>
          <p:spPr>
            <a:xfrm>
              <a:off x="2143596" y="4606546"/>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
            <p:cNvSpPr/>
            <p:nvPr/>
          </p:nvSpPr>
          <p:spPr>
            <a:xfrm>
              <a:off x="2332150" y="4606567"/>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1"/>
            <p:cNvSpPr/>
            <p:nvPr/>
          </p:nvSpPr>
          <p:spPr>
            <a:xfrm>
              <a:off x="2520703" y="4605754"/>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1"/>
            <p:cNvSpPr/>
            <p:nvPr/>
          </p:nvSpPr>
          <p:spPr>
            <a:xfrm>
              <a:off x="2706858" y="4605524"/>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1"/>
            <p:cNvSpPr/>
            <p:nvPr/>
          </p:nvSpPr>
          <p:spPr>
            <a:xfrm>
              <a:off x="2895412" y="4606922"/>
              <a:ext cx="33835" cy="29993"/>
            </a:xfrm>
            <a:custGeom>
              <a:rect b="b" l="l" r="r" t="t"/>
              <a:pathLst>
                <a:path extrusionOk="0" h="1438" w="1622">
                  <a:moveTo>
                    <a:pt x="777" y="0"/>
                  </a:moveTo>
                  <a:cubicBezTo>
                    <a:pt x="297" y="92"/>
                    <a:pt x="1" y="366"/>
                    <a:pt x="92" y="571"/>
                  </a:cubicBezTo>
                  <a:cubicBezTo>
                    <a:pt x="266" y="1208"/>
                    <a:pt x="554" y="1437"/>
                    <a:pt x="874" y="1437"/>
                  </a:cubicBezTo>
                  <a:cubicBezTo>
                    <a:pt x="932" y="1437"/>
                    <a:pt x="991" y="1430"/>
                    <a:pt x="1051" y="1416"/>
                  </a:cubicBezTo>
                  <a:cubicBezTo>
                    <a:pt x="1530" y="1233"/>
                    <a:pt x="1621" y="754"/>
                    <a:pt x="1439" y="366"/>
                  </a:cubicBezTo>
                  <a:cubicBezTo>
                    <a:pt x="1347" y="183"/>
                    <a:pt x="959" y="0"/>
                    <a:pt x="7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1"/>
            <p:cNvSpPr/>
            <p:nvPr/>
          </p:nvSpPr>
          <p:spPr>
            <a:xfrm>
              <a:off x="3083965" y="4605733"/>
              <a:ext cx="33835" cy="30723"/>
            </a:xfrm>
            <a:custGeom>
              <a:rect b="b" l="l" r="r" t="t"/>
              <a:pathLst>
                <a:path extrusionOk="0" h="1473" w="1622">
                  <a:moveTo>
                    <a:pt x="704" y="1"/>
                  </a:moveTo>
                  <a:cubicBezTo>
                    <a:pt x="374" y="1"/>
                    <a:pt x="166" y="314"/>
                    <a:pt x="92" y="628"/>
                  </a:cubicBezTo>
                  <a:cubicBezTo>
                    <a:pt x="0" y="1199"/>
                    <a:pt x="297" y="1381"/>
                    <a:pt x="754" y="1473"/>
                  </a:cubicBezTo>
                  <a:cubicBezTo>
                    <a:pt x="1233" y="1381"/>
                    <a:pt x="1621" y="1199"/>
                    <a:pt x="1438" y="628"/>
                  </a:cubicBezTo>
                  <a:cubicBezTo>
                    <a:pt x="1438" y="423"/>
                    <a:pt x="1142" y="149"/>
                    <a:pt x="959" y="57"/>
                  </a:cubicBezTo>
                  <a:cubicBezTo>
                    <a:pt x="867" y="18"/>
                    <a:pt x="782" y="1"/>
                    <a:pt x="7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1"/>
            <p:cNvSpPr/>
            <p:nvPr/>
          </p:nvSpPr>
          <p:spPr>
            <a:xfrm>
              <a:off x="3272519" y="4606546"/>
              <a:ext cx="31916" cy="29451"/>
            </a:xfrm>
            <a:custGeom>
              <a:rect b="b" l="l" r="r" t="t"/>
              <a:pathLst>
                <a:path extrusionOk="0" h="1412" w="1530">
                  <a:moveTo>
                    <a:pt x="579" y="1"/>
                  </a:moveTo>
                  <a:cubicBezTo>
                    <a:pt x="208" y="1"/>
                    <a:pt x="0" y="263"/>
                    <a:pt x="0" y="680"/>
                  </a:cubicBezTo>
                  <a:cubicBezTo>
                    <a:pt x="0" y="954"/>
                    <a:pt x="183" y="1342"/>
                    <a:pt x="388" y="1342"/>
                  </a:cubicBezTo>
                  <a:cubicBezTo>
                    <a:pt x="505" y="1389"/>
                    <a:pt x="618" y="1412"/>
                    <a:pt x="723" y="1412"/>
                  </a:cubicBezTo>
                  <a:cubicBezTo>
                    <a:pt x="1030" y="1412"/>
                    <a:pt x="1280" y="1219"/>
                    <a:pt x="1415" y="863"/>
                  </a:cubicBezTo>
                  <a:cubicBezTo>
                    <a:pt x="1530" y="384"/>
                    <a:pt x="1233" y="110"/>
                    <a:pt x="753" y="18"/>
                  </a:cubicBezTo>
                  <a:cubicBezTo>
                    <a:pt x="692" y="7"/>
                    <a:pt x="634" y="1"/>
                    <a:pt x="5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1"/>
            <p:cNvSpPr/>
            <p:nvPr/>
          </p:nvSpPr>
          <p:spPr>
            <a:xfrm>
              <a:off x="3456775" y="4606922"/>
              <a:ext cx="35733" cy="28846"/>
            </a:xfrm>
            <a:custGeom>
              <a:rect b="b" l="l" r="r" t="t"/>
              <a:pathLst>
                <a:path extrusionOk="0" h="1383" w="1713">
                  <a:moveTo>
                    <a:pt x="959" y="0"/>
                  </a:moveTo>
                  <a:cubicBezTo>
                    <a:pt x="685" y="0"/>
                    <a:pt x="389" y="183"/>
                    <a:pt x="297" y="366"/>
                  </a:cubicBezTo>
                  <a:cubicBezTo>
                    <a:pt x="1" y="754"/>
                    <a:pt x="206" y="1233"/>
                    <a:pt x="685" y="1324"/>
                  </a:cubicBezTo>
                  <a:cubicBezTo>
                    <a:pt x="765" y="1364"/>
                    <a:pt x="846" y="1382"/>
                    <a:pt x="925" y="1382"/>
                  </a:cubicBezTo>
                  <a:cubicBezTo>
                    <a:pt x="1210" y="1382"/>
                    <a:pt x="1478" y="1148"/>
                    <a:pt x="1621" y="845"/>
                  </a:cubicBezTo>
                  <a:cubicBezTo>
                    <a:pt x="1713" y="274"/>
                    <a:pt x="1439"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1"/>
            <p:cNvSpPr/>
            <p:nvPr/>
          </p:nvSpPr>
          <p:spPr>
            <a:xfrm>
              <a:off x="3645329" y="4605754"/>
              <a:ext cx="31916" cy="29159"/>
            </a:xfrm>
            <a:custGeom>
              <a:rect b="b" l="l" r="r" t="t"/>
              <a:pathLst>
                <a:path extrusionOk="0" h="1398" w="1530">
                  <a:moveTo>
                    <a:pt x="1008" y="0"/>
                  </a:moveTo>
                  <a:cubicBezTo>
                    <a:pt x="939" y="0"/>
                    <a:pt x="862" y="18"/>
                    <a:pt x="777" y="56"/>
                  </a:cubicBezTo>
                  <a:cubicBezTo>
                    <a:pt x="480" y="56"/>
                    <a:pt x="206" y="330"/>
                    <a:pt x="206" y="536"/>
                  </a:cubicBezTo>
                  <a:cubicBezTo>
                    <a:pt x="0" y="992"/>
                    <a:pt x="297" y="1380"/>
                    <a:pt x="777" y="1380"/>
                  </a:cubicBezTo>
                  <a:cubicBezTo>
                    <a:pt x="835" y="1392"/>
                    <a:pt x="891" y="1398"/>
                    <a:pt x="944" y="1398"/>
                  </a:cubicBezTo>
                  <a:cubicBezTo>
                    <a:pt x="1304" y="1398"/>
                    <a:pt x="1530" y="1136"/>
                    <a:pt x="1530" y="718"/>
                  </a:cubicBezTo>
                  <a:cubicBezTo>
                    <a:pt x="1456" y="329"/>
                    <a:pt x="1306" y="0"/>
                    <a:pt x="1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1"/>
            <p:cNvSpPr/>
            <p:nvPr/>
          </p:nvSpPr>
          <p:spPr>
            <a:xfrm>
              <a:off x="3835780" y="4606546"/>
              <a:ext cx="31916" cy="29451"/>
            </a:xfrm>
            <a:custGeom>
              <a:rect b="b" l="l" r="r" t="t"/>
              <a:pathLst>
                <a:path extrusionOk="0" h="1412" w="1530">
                  <a:moveTo>
                    <a:pt x="574" y="1"/>
                  </a:moveTo>
                  <a:cubicBezTo>
                    <a:pt x="157" y="1"/>
                    <a:pt x="1" y="263"/>
                    <a:pt x="1" y="680"/>
                  </a:cubicBezTo>
                  <a:cubicBezTo>
                    <a:pt x="1" y="954"/>
                    <a:pt x="206" y="1342"/>
                    <a:pt x="389" y="1342"/>
                  </a:cubicBezTo>
                  <a:cubicBezTo>
                    <a:pt x="511" y="1389"/>
                    <a:pt x="627" y="1412"/>
                    <a:pt x="732" y="1412"/>
                  </a:cubicBezTo>
                  <a:cubicBezTo>
                    <a:pt x="1039" y="1412"/>
                    <a:pt x="1262" y="1219"/>
                    <a:pt x="1347" y="863"/>
                  </a:cubicBezTo>
                  <a:cubicBezTo>
                    <a:pt x="1530" y="384"/>
                    <a:pt x="1142" y="110"/>
                    <a:pt x="777" y="18"/>
                  </a:cubicBezTo>
                  <a:cubicBezTo>
                    <a:pt x="703" y="7"/>
                    <a:pt x="636" y="1"/>
                    <a:pt x="5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1"/>
            <p:cNvSpPr/>
            <p:nvPr/>
          </p:nvSpPr>
          <p:spPr>
            <a:xfrm>
              <a:off x="4020517" y="4606922"/>
              <a:ext cx="35733" cy="29993"/>
            </a:xfrm>
            <a:custGeom>
              <a:rect b="b" l="l" r="r" t="t"/>
              <a:pathLst>
                <a:path extrusionOk="0" h="1438" w="1713">
                  <a:moveTo>
                    <a:pt x="754" y="0"/>
                  </a:moveTo>
                  <a:cubicBezTo>
                    <a:pt x="275" y="92"/>
                    <a:pt x="1" y="366"/>
                    <a:pt x="92" y="571"/>
                  </a:cubicBezTo>
                  <a:cubicBezTo>
                    <a:pt x="247" y="1208"/>
                    <a:pt x="548" y="1437"/>
                    <a:pt x="928" y="1437"/>
                  </a:cubicBezTo>
                  <a:cubicBezTo>
                    <a:pt x="997" y="1437"/>
                    <a:pt x="1068" y="1430"/>
                    <a:pt x="1142" y="1416"/>
                  </a:cubicBezTo>
                  <a:cubicBezTo>
                    <a:pt x="1507" y="1233"/>
                    <a:pt x="1713" y="754"/>
                    <a:pt x="1416" y="366"/>
                  </a:cubicBezTo>
                  <a:cubicBezTo>
                    <a:pt x="1325" y="183"/>
                    <a:pt x="937" y="0"/>
                    <a:pt x="7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1"/>
            <p:cNvSpPr/>
            <p:nvPr/>
          </p:nvSpPr>
          <p:spPr>
            <a:xfrm>
              <a:off x="4209070" y="4606922"/>
              <a:ext cx="33355" cy="29993"/>
            </a:xfrm>
            <a:custGeom>
              <a:rect b="b" l="l" r="r" t="t"/>
              <a:pathLst>
                <a:path extrusionOk="0" h="1438" w="1599">
                  <a:moveTo>
                    <a:pt x="754" y="0"/>
                  </a:moveTo>
                  <a:cubicBezTo>
                    <a:pt x="275" y="92"/>
                    <a:pt x="1" y="366"/>
                    <a:pt x="1" y="571"/>
                  </a:cubicBezTo>
                  <a:cubicBezTo>
                    <a:pt x="232" y="1208"/>
                    <a:pt x="546" y="1437"/>
                    <a:pt x="858" y="1437"/>
                  </a:cubicBezTo>
                  <a:cubicBezTo>
                    <a:pt x="915" y="1437"/>
                    <a:pt x="972" y="1430"/>
                    <a:pt x="1028" y="1416"/>
                  </a:cubicBezTo>
                  <a:cubicBezTo>
                    <a:pt x="1416" y="1233"/>
                    <a:pt x="1598" y="754"/>
                    <a:pt x="1416" y="366"/>
                  </a:cubicBezTo>
                  <a:cubicBezTo>
                    <a:pt x="1324" y="183"/>
                    <a:pt x="936" y="0"/>
                    <a:pt x="7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1"/>
            <p:cNvSpPr/>
            <p:nvPr/>
          </p:nvSpPr>
          <p:spPr>
            <a:xfrm>
              <a:off x="4395246" y="4606922"/>
              <a:ext cx="35733" cy="28846"/>
            </a:xfrm>
            <a:custGeom>
              <a:rect b="b" l="l" r="r" t="t"/>
              <a:pathLst>
                <a:path extrusionOk="0" h="1383" w="1713">
                  <a:moveTo>
                    <a:pt x="868" y="0"/>
                  </a:moveTo>
                  <a:cubicBezTo>
                    <a:pt x="662" y="0"/>
                    <a:pt x="297" y="183"/>
                    <a:pt x="206" y="366"/>
                  </a:cubicBezTo>
                  <a:cubicBezTo>
                    <a:pt x="0" y="754"/>
                    <a:pt x="206" y="1233"/>
                    <a:pt x="571" y="1324"/>
                  </a:cubicBezTo>
                  <a:cubicBezTo>
                    <a:pt x="675" y="1364"/>
                    <a:pt x="775" y="1382"/>
                    <a:pt x="869" y="1382"/>
                  </a:cubicBezTo>
                  <a:cubicBezTo>
                    <a:pt x="1205" y="1382"/>
                    <a:pt x="1458" y="1148"/>
                    <a:pt x="1530" y="845"/>
                  </a:cubicBezTo>
                  <a:cubicBezTo>
                    <a:pt x="1712" y="274"/>
                    <a:pt x="1347" y="0"/>
                    <a:pt x="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1"/>
            <p:cNvSpPr/>
            <p:nvPr/>
          </p:nvSpPr>
          <p:spPr>
            <a:xfrm>
              <a:off x="4583799" y="4606922"/>
              <a:ext cx="33814" cy="29993"/>
            </a:xfrm>
            <a:custGeom>
              <a:rect b="b" l="l" r="r" t="t"/>
              <a:pathLst>
                <a:path extrusionOk="0" h="1438" w="1621">
                  <a:moveTo>
                    <a:pt x="753" y="0"/>
                  </a:moveTo>
                  <a:cubicBezTo>
                    <a:pt x="297" y="92"/>
                    <a:pt x="0" y="366"/>
                    <a:pt x="0" y="571"/>
                  </a:cubicBezTo>
                  <a:cubicBezTo>
                    <a:pt x="251" y="1208"/>
                    <a:pt x="551" y="1437"/>
                    <a:pt x="873" y="1437"/>
                  </a:cubicBezTo>
                  <a:cubicBezTo>
                    <a:pt x="931" y="1437"/>
                    <a:pt x="990" y="1430"/>
                    <a:pt x="1050" y="1416"/>
                  </a:cubicBezTo>
                  <a:cubicBezTo>
                    <a:pt x="1438" y="1233"/>
                    <a:pt x="1621" y="754"/>
                    <a:pt x="1438" y="366"/>
                  </a:cubicBezTo>
                  <a:cubicBezTo>
                    <a:pt x="1324" y="183"/>
                    <a:pt x="959" y="0"/>
                    <a:pt x="7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1"/>
            <p:cNvSpPr/>
            <p:nvPr/>
          </p:nvSpPr>
          <p:spPr>
            <a:xfrm>
              <a:off x="4772332" y="4605733"/>
              <a:ext cx="33835" cy="30723"/>
            </a:xfrm>
            <a:custGeom>
              <a:rect b="b" l="l" r="r" t="t"/>
              <a:pathLst>
                <a:path extrusionOk="0" h="1473" w="1622">
                  <a:moveTo>
                    <a:pt x="697" y="1"/>
                  </a:moveTo>
                  <a:cubicBezTo>
                    <a:pt x="346" y="1"/>
                    <a:pt x="92" y="314"/>
                    <a:pt x="92" y="628"/>
                  </a:cubicBezTo>
                  <a:cubicBezTo>
                    <a:pt x="1" y="1199"/>
                    <a:pt x="275" y="1381"/>
                    <a:pt x="754" y="1473"/>
                  </a:cubicBezTo>
                  <a:cubicBezTo>
                    <a:pt x="1234" y="1381"/>
                    <a:pt x="1622" y="1199"/>
                    <a:pt x="1416" y="628"/>
                  </a:cubicBezTo>
                  <a:cubicBezTo>
                    <a:pt x="1416" y="423"/>
                    <a:pt x="1142" y="149"/>
                    <a:pt x="960" y="57"/>
                  </a:cubicBezTo>
                  <a:cubicBezTo>
                    <a:pt x="868" y="18"/>
                    <a:pt x="779" y="1"/>
                    <a:pt x="6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1"/>
            <p:cNvSpPr/>
            <p:nvPr/>
          </p:nvSpPr>
          <p:spPr>
            <a:xfrm>
              <a:off x="4958987" y="4606922"/>
              <a:ext cx="33355" cy="29993"/>
            </a:xfrm>
            <a:custGeom>
              <a:rect b="b" l="l" r="r" t="t"/>
              <a:pathLst>
                <a:path extrusionOk="0" h="1438" w="1599">
                  <a:moveTo>
                    <a:pt x="754" y="0"/>
                  </a:moveTo>
                  <a:cubicBezTo>
                    <a:pt x="274" y="92"/>
                    <a:pt x="0" y="366"/>
                    <a:pt x="0" y="571"/>
                  </a:cubicBezTo>
                  <a:cubicBezTo>
                    <a:pt x="232" y="1208"/>
                    <a:pt x="546" y="1437"/>
                    <a:pt x="858" y="1437"/>
                  </a:cubicBezTo>
                  <a:cubicBezTo>
                    <a:pt x="915" y="1437"/>
                    <a:pt x="971" y="1430"/>
                    <a:pt x="1028" y="1416"/>
                  </a:cubicBezTo>
                  <a:cubicBezTo>
                    <a:pt x="1507" y="1233"/>
                    <a:pt x="1598" y="754"/>
                    <a:pt x="1416" y="366"/>
                  </a:cubicBezTo>
                  <a:cubicBezTo>
                    <a:pt x="1324" y="183"/>
                    <a:pt x="936" y="0"/>
                    <a:pt x="7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1"/>
            <p:cNvSpPr/>
            <p:nvPr/>
          </p:nvSpPr>
          <p:spPr>
            <a:xfrm>
              <a:off x="5147061" y="4605733"/>
              <a:ext cx="33835" cy="30723"/>
            </a:xfrm>
            <a:custGeom>
              <a:rect b="b" l="l" r="r" t="t"/>
              <a:pathLst>
                <a:path extrusionOk="0" h="1473" w="1622">
                  <a:moveTo>
                    <a:pt x="706" y="1"/>
                  </a:moveTo>
                  <a:cubicBezTo>
                    <a:pt x="382" y="1"/>
                    <a:pt x="188" y="314"/>
                    <a:pt x="115" y="628"/>
                  </a:cubicBezTo>
                  <a:cubicBezTo>
                    <a:pt x="0" y="1199"/>
                    <a:pt x="297" y="1381"/>
                    <a:pt x="777" y="1473"/>
                  </a:cubicBezTo>
                  <a:cubicBezTo>
                    <a:pt x="1256" y="1381"/>
                    <a:pt x="1621" y="1199"/>
                    <a:pt x="1438" y="628"/>
                  </a:cubicBezTo>
                  <a:cubicBezTo>
                    <a:pt x="1438" y="423"/>
                    <a:pt x="1142" y="149"/>
                    <a:pt x="959" y="57"/>
                  </a:cubicBezTo>
                  <a:cubicBezTo>
                    <a:pt x="867" y="18"/>
                    <a:pt x="783" y="1"/>
                    <a:pt x="7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1"/>
            <p:cNvSpPr/>
            <p:nvPr/>
          </p:nvSpPr>
          <p:spPr>
            <a:xfrm>
              <a:off x="5333716" y="4605754"/>
              <a:ext cx="31916" cy="29159"/>
            </a:xfrm>
            <a:custGeom>
              <a:rect b="b" l="l" r="r" t="t"/>
              <a:pathLst>
                <a:path extrusionOk="0" h="1398" w="1530">
                  <a:moveTo>
                    <a:pt x="947" y="0"/>
                  </a:moveTo>
                  <a:cubicBezTo>
                    <a:pt x="864" y="0"/>
                    <a:pt x="769" y="18"/>
                    <a:pt x="662" y="56"/>
                  </a:cubicBezTo>
                  <a:cubicBezTo>
                    <a:pt x="479" y="56"/>
                    <a:pt x="183" y="330"/>
                    <a:pt x="91" y="536"/>
                  </a:cubicBezTo>
                  <a:cubicBezTo>
                    <a:pt x="0" y="992"/>
                    <a:pt x="297" y="1380"/>
                    <a:pt x="753" y="1380"/>
                  </a:cubicBezTo>
                  <a:cubicBezTo>
                    <a:pt x="815" y="1392"/>
                    <a:pt x="874" y="1398"/>
                    <a:pt x="929" y="1398"/>
                  </a:cubicBezTo>
                  <a:cubicBezTo>
                    <a:pt x="1304" y="1398"/>
                    <a:pt x="1529" y="1136"/>
                    <a:pt x="1529" y="718"/>
                  </a:cubicBezTo>
                  <a:cubicBezTo>
                    <a:pt x="1455" y="329"/>
                    <a:pt x="1306" y="0"/>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1"/>
            <p:cNvSpPr/>
            <p:nvPr/>
          </p:nvSpPr>
          <p:spPr>
            <a:xfrm>
              <a:off x="5522249" y="4605733"/>
              <a:ext cx="33835" cy="30723"/>
            </a:xfrm>
            <a:custGeom>
              <a:rect b="b" l="l" r="r" t="t"/>
              <a:pathLst>
                <a:path extrusionOk="0" h="1473" w="1622">
                  <a:moveTo>
                    <a:pt x="704" y="1"/>
                  </a:moveTo>
                  <a:cubicBezTo>
                    <a:pt x="374" y="1"/>
                    <a:pt x="166" y="314"/>
                    <a:pt x="92" y="628"/>
                  </a:cubicBezTo>
                  <a:cubicBezTo>
                    <a:pt x="1" y="1199"/>
                    <a:pt x="275" y="1381"/>
                    <a:pt x="754" y="1473"/>
                  </a:cubicBezTo>
                  <a:cubicBezTo>
                    <a:pt x="1233" y="1381"/>
                    <a:pt x="1621" y="1199"/>
                    <a:pt x="1416" y="628"/>
                  </a:cubicBezTo>
                  <a:cubicBezTo>
                    <a:pt x="1416" y="423"/>
                    <a:pt x="1142" y="149"/>
                    <a:pt x="959" y="57"/>
                  </a:cubicBezTo>
                  <a:cubicBezTo>
                    <a:pt x="868" y="18"/>
                    <a:pt x="783" y="1"/>
                    <a:pt x="7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1"/>
            <p:cNvSpPr/>
            <p:nvPr/>
          </p:nvSpPr>
          <p:spPr>
            <a:xfrm>
              <a:off x="5708904" y="4605524"/>
              <a:ext cx="33355" cy="29034"/>
            </a:xfrm>
            <a:custGeom>
              <a:rect b="b" l="l" r="r" t="t"/>
              <a:pathLst>
                <a:path extrusionOk="0" h="1392" w="1599">
                  <a:moveTo>
                    <a:pt x="819" y="0"/>
                  </a:moveTo>
                  <a:cubicBezTo>
                    <a:pt x="737" y="0"/>
                    <a:pt x="653" y="21"/>
                    <a:pt x="571" y="67"/>
                  </a:cubicBezTo>
                  <a:cubicBezTo>
                    <a:pt x="183" y="159"/>
                    <a:pt x="0" y="638"/>
                    <a:pt x="183" y="1117"/>
                  </a:cubicBezTo>
                  <a:cubicBezTo>
                    <a:pt x="274" y="1300"/>
                    <a:pt x="662" y="1391"/>
                    <a:pt x="845" y="1391"/>
                  </a:cubicBezTo>
                  <a:cubicBezTo>
                    <a:pt x="1324" y="1391"/>
                    <a:pt x="1598"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1"/>
            <p:cNvSpPr/>
            <p:nvPr/>
          </p:nvSpPr>
          <p:spPr>
            <a:xfrm>
              <a:off x="5895080" y="4605754"/>
              <a:ext cx="33814" cy="29159"/>
            </a:xfrm>
            <a:custGeom>
              <a:rect b="b" l="l" r="r" t="t"/>
              <a:pathLst>
                <a:path extrusionOk="0" h="1398" w="1621">
                  <a:moveTo>
                    <a:pt x="1059" y="0"/>
                  </a:moveTo>
                  <a:cubicBezTo>
                    <a:pt x="977" y="0"/>
                    <a:pt x="883" y="18"/>
                    <a:pt x="776" y="56"/>
                  </a:cubicBezTo>
                  <a:cubicBezTo>
                    <a:pt x="571" y="56"/>
                    <a:pt x="297" y="330"/>
                    <a:pt x="205" y="536"/>
                  </a:cubicBezTo>
                  <a:cubicBezTo>
                    <a:pt x="0" y="992"/>
                    <a:pt x="388" y="1380"/>
                    <a:pt x="776" y="1380"/>
                  </a:cubicBezTo>
                  <a:cubicBezTo>
                    <a:pt x="849" y="1392"/>
                    <a:pt x="916" y="1398"/>
                    <a:pt x="978" y="1398"/>
                  </a:cubicBezTo>
                  <a:cubicBezTo>
                    <a:pt x="1392" y="1398"/>
                    <a:pt x="1541" y="1136"/>
                    <a:pt x="1621" y="718"/>
                  </a:cubicBezTo>
                  <a:cubicBezTo>
                    <a:pt x="1547" y="329"/>
                    <a:pt x="1412"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6" name="Google Shape;2726;p1"/>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27" name="Google Shape;2727;p1"/>
          <p:cNvSpPr txBox="1"/>
          <p:nvPr/>
        </p:nvSpPr>
        <p:spPr>
          <a:xfrm>
            <a:off x="1770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2728" name="Google Shape;2728;p1"/>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2729" name="Google Shape;2729;p1"/>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2730" name="Google Shape;2730;p1"/>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2731" name="Google Shape;2731;p1"/>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6" name="Shape 3576"/>
        <p:cNvGrpSpPr/>
        <p:nvPr/>
      </p:nvGrpSpPr>
      <p:grpSpPr>
        <a:xfrm>
          <a:off x="0" y="0"/>
          <a:ext cx="0" cy="0"/>
          <a:chOff x="0" y="0"/>
          <a:chExt cx="0" cy="0"/>
        </a:xfrm>
      </p:grpSpPr>
      <p:sp>
        <p:nvSpPr>
          <p:cNvPr id="3577" name="Google Shape;3577;g2c7bcafab99_0_21"/>
          <p:cNvSpPr txBox="1"/>
          <p:nvPr>
            <p:ph type="title"/>
          </p:nvPr>
        </p:nvSpPr>
        <p:spPr>
          <a:xfrm>
            <a:off x="658200" y="2101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Datasets Used</a:t>
            </a:r>
            <a:endParaRPr/>
          </a:p>
        </p:txBody>
      </p:sp>
      <p:graphicFrame>
        <p:nvGraphicFramePr>
          <p:cNvPr id="3578" name="Google Shape;3578;g2c7bcafab99_0_21"/>
          <p:cNvGraphicFramePr/>
          <p:nvPr/>
        </p:nvGraphicFramePr>
        <p:xfrm>
          <a:off x="423600" y="901725"/>
          <a:ext cx="3000000" cy="3000000"/>
        </p:xfrm>
        <a:graphic>
          <a:graphicData uri="http://schemas.openxmlformats.org/drawingml/2006/table">
            <a:tbl>
              <a:tblPr>
                <a:noFill/>
                <a:tableStyleId>{07592BA4-4559-4FF4-BB09-BF43379E633A}</a:tableStyleId>
              </a:tblPr>
              <a:tblGrid>
                <a:gridCol w="588925"/>
                <a:gridCol w="2952575"/>
                <a:gridCol w="2952575"/>
                <a:gridCol w="1850575"/>
              </a:tblGrid>
              <a:tr h="394750">
                <a:tc>
                  <a:txBody>
                    <a:bodyPr/>
                    <a:lstStyle/>
                    <a:p>
                      <a:pPr indent="0" lvl="0" marL="0" rtl="0" algn="l">
                        <a:spcBef>
                          <a:spcPts val="0"/>
                        </a:spcBef>
                        <a:spcAft>
                          <a:spcPts val="0"/>
                        </a:spcAft>
                        <a:buNone/>
                      </a:pPr>
                      <a:r>
                        <a:rPr b="1" lang="en">
                          <a:solidFill>
                            <a:schemeClr val="dk1"/>
                          </a:solidFill>
                        </a:rPr>
                        <a:t>No.</a:t>
                      </a:r>
                      <a:endParaRPr b="1">
                        <a:solidFill>
                          <a:schemeClr val="dk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rPr b="1" lang="en">
                          <a:solidFill>
                            <a:schemeClr val="dk1"/>
                          </a:solidFill>
                        </a:rPr>
                        <a:t>Dataset</a:t>
                      </a:r>
                      <a:endParaRPr b="1">
                        <a:solidFill>
                          <a:schemeClr val="dk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rPr b="1" lang="en">
                          <a:solidFill>
                            <a:schemeClr val="dk1"/>
                          </a:solidFill>
                        </a:rPr>
                        <a:t>Relevant Columns</a:t>
                      </a:r>
                      <a:endParaRPr b="1">
                        <a:solidFill>
                          <a:schemeClr val="dk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rPr b="1" lang="en">
                          <a:solidFill>
                            <a:schemeClr val="dk1"/>
                          </a:solidFill>
                        </a:rPr>
                        <a:t>Source</a:t>
                      </a:r>
                      <a:endParaRPr b="1">
                        <a:solidFill>
                          <a:schemeClr val="dk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5F8195"/>
                    </a:solidFill>
                  </a:tcPr>
                </a:tc>
              </a:tr>
              <a:tr h="607325">
                <a:tc>
                  <a:txBody>
                    <a:bodyPr/>
                    <a:lstStyle/>
                    <a:p>
                      <a:pPr indent="0" lvl="0" marL="0" rtl="0" algn="l">
                        <a:spcBef>
                          <a:spcPts val="0"/>
                        </a:spcBef>
                        <a:spcAft>
                          <a:spcPts val="0"/>
                        </a:spcAft>
                        <a:buNone/>
                      </a:pPr>
                      <a:r>
                        <a:rPr lang="en"/>
                        <a:t>1</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b="1" lang="en"/>
                        <a:t>CO2 Emission by countries Year wise (1750-2022)</a:t>
                      </a:r>
                      <a:endParaRPr b="1"/>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Countries</a:t>
                      </a:r>
                      <a:r>
                        <a:rPr lang="en"/>
                        <a:t>, Year, CO2 Emission, Area, Population (2022) etc.</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rowSpan="2">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r>
              <a:tr h="607325">
                <a:tc>
                  <a:txBody>
                    <a:bodyPr/>
                    <a:lstStyle/>
                    <a:p>
                      <a:pPr indent="0" lvl="0" marL="0" rtl="0" algn="l">
                        <a:spcBef>
                          <a:spcPts val="0"/>
                        </a:spcBef>
                        <a:spcAft>
                          <a:spcPts val="0"/>
                        </a:spcAft>
                        <a:buNone/>
                      </a:pPr>
                      <a:r>
                        <a:rPr lang="en"/>
                        <a:t>2</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World Per Capita Electricity Consumption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Countries</a:t>
                      </a:r>
                      <a:r>
                        <a:rPr lang="en"/>
                        <a:t>, Per Capita </a:t>
                      </a:r>
                      <a:r>
                        <a:rPr lang="en"/>
                        <a:t>Electricity</a:t>
                      </a:r>
                      <a:r>
                        <a:rPr lang="en"/>
                        <a:t> Consumption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vMerge="1"/>
              </a:tr>
              <a:tr h="394750">
                <a:tc>
                  <a:txBody>
                    <a:bodyPr/>
                    <a:lstStyle/>
                    <a:p>
                      <a:pPr indent="0" lvl="0" marL="0" rtl="0" algn="l">
                        <a:spcBef>
                          <a:spcPts val="0"/>
                        </a:spcBef>
                        <a:spcAft>
                          <a:spcPts val="0"/>
                        </a:spcAft>
                        <a:buNone/>
                      </a:pPr>
                      <a:r>
                        <a:rPr lang="en"/>
                        <a:t>3</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GDP (current US$)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Countries,</a:t>
                      </a:r>
                      <a:r>
                        <a:rPr lang="en"/>
                        <a:t> GDP (USD Million)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rowSpan="4">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r>
              <a:tr h="394750">
                <a:tc>
                  <a:txBody>
                    <a:bodyPr/>
                    <a:lstStyle/>
                    <a:p>
                      <a:pPr indent="0" lvl="0" marL="0" rtl="0" algn="l">
                        <a:spcBef>
                          <a:spcPts val="0"/>
                        </a:spcBef>
                        <a:spcAft>
                          <a:spcPts val="0"/>
                        </a:spcAft>
                        <a:buNone/>
                      </a:pPr>
                      <a:r>
                        <a:rPr lang="en"/>
                        <a:t>4</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Population, total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Countries</a:t>
                      </a:r>
                      <a:r>
                        <a:rPr lang="en"/>
                        <a:t>, </a:t>
                      </a:r>
                      <a:r>
                        <a:rPr lang="en"/>
                        <a:t>Population</a:t>
                      </a:r>
                      <a:r>
                        <a:rPr lang="en"/>
                        <a:t> (Thousands)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vMerge="1"/>
              </a:tr>
              <a:tr h="819900">
                <a:tc>
                  <a:txBody>
                    <a:bodyPr/>
                    <a:lstStyle/>
                    <a:p>
                      <a:pPr indent="0" lvl="0" marL="0" rtl="0" algn="l">
                        <a:spcBef>
                          <a:spcPts val="0"/>
                        </a:spcBef>
                        <a:spcAft>
                          <a:spcPts val="0"/>
                        </a:spcAft>
                        <a:buNone/>
                      </a:pPr>
                      <a:r>
                        <a:rPr lang="en"/>
                        <a:t>5</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Imports of goods and services (% of GDP)</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Countries, Import Trade % of GDP</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vMerge="1"/>
              </a:tr>
              <a:tr h="607325">
                <a:tc>
                  <a:txBody>
                    <a:bodyPr/>
                    <a:lstStyle/>
                    <a:p>
                      <a:pPr indent="0" lvl="0" marL="0" rtl="0" algn="l">
                        <a:spcBef>
                          <a:spcPts val="0"/>
                        </a:spcBef>
                        <a:spcAft>
                          <a:spcPts val="0"/>
                        </a:spcAft>
                        <a:buNone/>
                      </a:pPr>
                      <a:r>
                        <a:rPr lang="en"/>
                        <a:t>6</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Exports of goods and services (current US$)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a:txBody>
                    <a:bodyPr/>
                    <a:lstStyle/>
                    <a:p>
                      <a:pPr indent="0" lvl="0" marL="0" rtl="0" algn="l">
                        <a:spcBef>
                          <a:spcPts val="0"/>
                        </a:spcBef>
                        <a:spcAft>
                          <a:spcPts val="0"/>
                        </a:spcAft>
                        <a:buNone/>
                      </a:pPr>
                      <a:r>
                        <a:rPr lang="en"/>
                        <a:t>Countries, Export Trade of GDP (USD Million)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4DDE3"/>
                    </a:solidFill>
                  </a:tcPr>
                </a:tc>
                <a:tc vMerge="1"/>
              </a:tr>
            </a:tbl>
          </a:graphicData>
        </a:graphic>
      </p:graphicFrame>
      <p:pic>
        <p:nvPicPr>
          <p:cNvPr id="3579" name="Google Shape;3579;g2c7bcafab99_0_21"/>
          <p:cNvPicPr preferRelativeResize="0"/>
          <p:nvPr/>
        </p:nvPicPr>
        <p:blipFill>
          <a:blip r:embed="rId3">
            <a:alphaModFix/>
          </a:blip>
          <a:stretch>
            <a:fillRect/>
          </a:stretch>
        </p:blipFill>
        <p:spPr>
          <a:xfrm>
            <a:off x="7077400" y="3159025"/>
            <a:ext cx="1488301" cy="299986"/>
          </a:xfrm>
          <a:prstGeom prst="rect">
            <a:avLst/>
          </a:prstGeom>
          <a:noFill/>
          <a:ln>
            <a:noFill/>
          </a:ln>
        </p:spPr>
      </p:pic>
      <p:pic>
        <p:nvPicPr>
          <p:cNvPr id="3580" name="Google Shape;3580;g2c7bcafab99_0_21"/>
          <p:cNvPicPr preferRelativeResize="0"/>
          <p:nvPr/>
        </p:nvPicPr>
        <p:blipFill>
          <a:blip r:embed="rId4">
            <a:alphaModFix/>
          </a:blip>
          <a:stretch>
            <a:fillRect/>
          </a:stretch>
        </p:blipFill>
        <p:spPr>
          <a:xfrm>
            <a:off x="7208853" y="1645400"/>
            <a:ext cx="1353600" cy="522794"/>
          </a:xfrm>
          <a:prstGeom prst="rect">
            <a:avLst/>
          </a:prstGeom>
          <a:noFill/>
          <a:ln>
            <a:noFill/>
          </a:ln>
        </p:spPr>
      </p:pic>
      <p:sp>
        <p:nvSpPr>
          <p:cNvPr id="3581" name="Google Shape;3581;g2c7bcafab99_0_21"/>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82" name="Google Shape;3582;g2c7bcafab99_0_21"/>
          <p:cNvSpPr/>
          <p:nvPr/>
        </p:nvSpPr>
        <p:spPr>
          <a:xfrm flipH="1">
            <a:off x="3666900" y="4859675"/>
            <a:ext cx="17037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83" name="Google Shape;3583;g2c7bcafab99_0_21"/>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584" name="Google Shape;3584;g2c7bcafab99_0_21"/>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585" name="Google Shape;3585;g2c7bcafab99_0_21"/>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586" name="Google Shape;3586;g2c7bcafab99_0_21"/>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587" name="Google Shape;3587;g2c7bcafab99_0_21"/>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g2c788d097d5_0_2571"/>
          <p:cNvSpPr/>
          <p:nvPr/>
        </p:nvSpPr>
        <p:spPr>
          <a:xfrm>
            <a:off x="-183025" y="1151549"/>
            <a:ext cx="9510000" cy="19470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93" name="Google Shape;3593;g2c788d097d5_0_257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Tools utilised</a:t>
            </a:r>
            <a:endParaRPr/>
          </a:p>
        </p:txBody>
      </p:sp>
      <p:pic>
        <p:nvPicPr>
          <p:cNvPr id="3594" name="Google Shape;3594;g2c788d097d5_0_2571"/>
          <p:cNvPicPr preferRelativeResize="0"/>
          <p:nvPr/>
        </p:nvPicPr>
        <p:blipFill>
          <a:blip r:embed="rId3">
            <a:alphaModFix/>
          </a:blip>
          <a:stretch>
            <a:fillRect/>
          </a:stretch>
        </p:blipFill>
        <p:spPr>
          <a:xfrm>
            <a:off x="4516600" y="1302700"/>
            <a:ext cx="1571400" cy="1550450"/>
          </a:xfrm>
          <a:prstGeom prst="rect">
            <a:avLst/>
          </a:prstGeom>
          <a:noFill/>
          <a:ln>
            <a:noFill/>
          </a:ln>
        </p:spPr>
      </p:pic>
      <p:pic>
        <p:nvPicPr>
          <p:cNvPr id="3595" name="Google Shape;3595;g2c788d097d5_0_2571"/>
          <p:cNvPicPr preferRelativeResize="0"/>
          <p:nvPr/>
        </p:nvPicPr>
        <p:blipFill>
          <a:blip r:embed="rId4">
            <a:alphaModFix/>
          </a:blip>
          <a:stretch>
            <a:fillRect/>
          </a:stretch>
        </p:blipFill>
        <p:spPr>
          <a:xfrm>
            <a:off x="6955600" y="1263825"/>
            <a:ext cx="1628200" cy="1628200"/>
          </a:xfrm>
          <a:prstGeom prst="rect">
            <a:avLst/>
          </a:prstGeom>
          <a:noFill/>
          <a:ln>
            <a:noFill/>
          </a:ln>
        </p:spPr>
      </p:pic>
      <p:sp>
        <p:nvSpPr>
          <p:cNvPr id="3596" name="Google Shape;3596;g2c788d097d5_0_2571"/>
          <p:cNvSpPr txBox="1"/>
          <p:nvPr>
            <p:ph idx="1" type="subTitle"/>
          </p:nvPr>
        </p:nvSpPr>
        <p:spPr>
          <a:xfrm>
            <a:off x="4170788" y="3240514"/>
            <a:ext cx="2100900" cy="106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Tableau</a:t>
            </a:r>
            <a:endParaRPr b="1" sz="1500"/>
          </a:p>
          <a:p>
            <a:pPr indent="0" lvl="0" marL="0" rtl="0" algn="ctr">
              <a:lnSpc>
                <a:spcPct val="100000"/>
              </a:lnSpc>
              <a:spcBef>
                <a:spcPts val="0"/>
              </a:spcBef>
              <a:spcAft>
                <a:spcPts val="0"/>
              </a:spcAft>
              <a:buSzPts val="1400"/>
              <a:buNone/>
            </a:pPr>
            <a:r>
              <a:rPr b="1" lang="en" sz="1500"/>
              <a:t>(Visualisation purpose)</a:t>
            </a:r>
            <a:endParaRPr b="1" sz="1500"/>
          </a:p>
        </p:txBody>
      </p:sp>
      <p:sp>
        <p:nvSpPr>
          <p:cNvPr id="3597" name="Google Shape;3597;g2c788d097d5_0_2571"/>
          <p:cNvSpPr txBox="1"/>
          <p:nvPr>
            <p:ph idx="1" type="subTitle"/>
          </p:nvPr>
        </p:nvSpPr>
        <p:spPr>
          <a:xfrm>
            <a:off x="6719238" y="3240514"/>
            <a:ext cx="2100900" cy="106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D3.js</a:t>
            </a:r>
            <a:endParaRPr b="1" sz="1500"/>
          </a:p>
          <a:p>
            <a:pPr indent="0" lvl="0" marL="0" rtl="0" algn="ctr">
              <a:lnSpc>
                <a:spcPct val="100000"/>
              </a:lnSpc>
              <a:spcBef>
                <a:spcPts val="0"/>
              </a:spcBef>
              <a:spcAft>
                <a:spcPts val="0"/>
              </a:spcAft>
              <a:buSzPts val="1400"/>
              <a:buNone/>
            </a:pPr>
            <a:r>
              <a:rPr b="1" lang="en" sz="1500"/>
              <a:t>(Supplementary Visualisation)</a:t>
            </a:r>
            <a:endParaRPr b="1" sz="1500"/>
          </a:p>
        </p:txBody>
      </p:sp>
      <p:pic>
        <p:nvPicPr>
          <p:cNvPr id="3598" name="Google Shape;3598;g2c788d097d5_0_2571"/>
          <p:cNvPicPr preferRelativeResize="0"/>
          <p:nvPr/>
        </p:nvPicPr>
        <p:blipFill>
          <a:blip r:embed="rId5">
            <a:alphaModFix/>
          </a:blip>
          <a:stretch>
            <a:fillRect/>
          </a:stretch>
        </p:blipFill>
        <p:spPr>
          <a:xfrm>
            <a:off x="518075" y="1302700"/>
            <a:ext cx="1571400" cy="1571400"/>
          </a:xfrm>
          <a:prstGeom prst="rect">
            <a:avLst/>
          </a:prstGeom>
          <a:noFill/>
          <a:ln>
            <a:noFill/>
          </a:ln>
        </p:spPr>
      </p:pic>
      <p:sp>
        <p:nvSpPr>
          <p:cNvPr id="3599" name="Google Shape;3599;g2c788d097d5_0_2571"/>
          <p:cNvSpPr txBox="1"/>
          <p:nvPr>
            <p:ph idx="1" type="subTitle"/>
          </p:nvPr>
        </p:nvSpPr>
        <p:spPr>
          <a:xfrm>
            <a:off x="761050" y="3250999"/>
            <a:ext cx="2799300" cy="106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Python and Matplotlib </a:t>
            </a:r>
            <a:endParaRPr b="1" sz="1500"/>
          </a:p>
          <a:p>
            <a:pPr indent="0" lvl="0" marL="0" rtl="0" algn="ctr">
              <a:lnSpc>
                <a:spcPct val="100000"/>
              </a:lnSpc>
              <a:spcBef>
                <a:spcPts val="0"/>
              </a:spcBef>
              <a:spcAft>
                <a:spcPts val="0"/>
              </a:spcAft>
              <a:buSzPts val="1400"/>
              <a:buNone/>
            </a:pPr>
            <a:r>
              <a:rPr b="1" lang="en" sz="1500"/>
              <a:t>(Data Cleaning)</a:t>
            </a:r>
            <a:endParaRPr b="1" sz="1500"/>
          </a:p>
        </p:txBody>
      </p:sp>
      <p:pic>
        <p:nvPicPr>
          <p:cNvPr id="3600" name="Google Shape;3600;g2c788d097d5_0_2571"/>
          <p:cNvPicPr preferRelativeResize="0"/>
          <p:nvPr/>
        </p:nvPicPr>
        <p:blipFill>
          <a:blip r:embed="rId6">
            <a:alphaModFix/>
          </a:blip>
          <a:stretch>
            <a:fillRect/>
          </a:stretch>
        </p:blipFill>
        <p:spPr>
          <a:xfrm>
            <a:off x="2232149" y="1313175"/>
            <a:ext cx="1643501" cy="1643501"/>
          </a:xfrm>
          <a:prstGeom prst="rect">
            <a:avLst/>
          </a:prstGeom>
          <a:noFill/>
          <a:ln>
            <a:noFill/>
          </a:ln>
        </p:spPr>
      </p:pic>
      <p:sp>
        <p:nvSpPr>
          <p:cNvPr id="3601" name="Google Shape;3601;g2c788d097d5_0_2571"/>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02" name="Google Shape;3602;g2c788d097d5_0_2571"/>
          <p:cNvSpPr/>
          <p:nvPr/>
        </p:nvSpPr>
        <p:spPr>
          <a:xfrm flipH="1">
            <a:off x="3666900" y="4859675"/>
            <a:ext cx="17037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03" name="Google Shape;3603;g2c788d097d5_0_2571"/>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604" name="Google Shape;3604;g2c788d097d5_0_2571"/>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605" name="Google Shape;3605;g2c788d097d5_0_2571"/>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606" name="Google Shape;3606;g2c788d097d5_0_2571"/>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607" name="Google Shape;3607;g2c788d097d5_0_2571"/>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g2c7bcafab99_0_75"/>
          <p:cNvSpPr txBox="1"/>
          <p:nvPr>
            <p:ph idx="1" type="subTitle"/>
          </p:nvPr>
        </p:nvSpPr>
        <p:spPr>
          <a:xfrm>
            <a:off x="1056600" y="3331782"/>
            <a:ext cx="21009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Data </a:t>
            </a:r>
            <a:r>
              <a:rPr b="1" lang="en" sz="1500"/>
              <a:t>Exploration</a:t>
            </a:r>
            <a:endParaRPr b="1" sz="1500"/>
          </a:p>
        </p:txBody>
      </p:sp>
      <p:sp>
        <p:nvSpPr>
          <p:cNvPr id="3613" name="Google Shape;3613;g2c7bcafab99_0_75"/>
          <p:cNvSpPr txBox="1"/>
          <p:nvPr>
            <p:ph type="title"/>
          </p:nvPr>
        </p:nvSpPr>
        <p:spPr>
          <a:xfrm>
            <a:off x="720000" y="446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extLst>
                  <a:ext uri="http://customooxmlschemas.google.com/">
                    <go:slidesCustomData xmlns:go="http://customooxmlschemas.google.com/" textRoundtripDataId="0"/>
                  </a:ext>
                </a:extLst>
              </a:rPr>
              <a:t>Dataset Cleaning Process</a:t>
            </a:r>
            <a:endParaRPr/>
          </a:p>
        </p:txBody>
      </p:sp>
      <p:pic>
        <p:nvPicPr>
          <p:cNvPr id="3614" name="Google Shape;3614;g2c7bcafab99_0_75"/>
          <p:cNvPicPr preferRelativeResize="0"/>
          <p:nvPr/>
        </p:nvPicPr>
        <p:blipFill>
          <a:blip r:embed="rId3">
            <a:alphaModFix/>
          </a:blip>
          <a:stretch>
            <a:fillRect/>
          </a:stretch>
        </p:blipFill>
        <p:spPr>
          <a:xfrm>
            <a:off x="6390145" y="1755288"/>
            <a:ext cx="1293725" cy="1293725"/>
          </a:xfrm>
          <a:prstGeom prst="rect">
            <a:avLst/>
          </a:prstGeom>
          <a:noFill/>
          <a:ln>
            <a:noFill/>
          </a:ln>
        </p:spPr>
      </p:pic>
      <p:sp>
        <p:nvSpPr>
          <p:cNvPr id="3615" name="Google Shape;3615;g2c7bcafab99_0_75"/>
          <p:cNvSpPr txBox="1"/>
          <p:nvPr>
            <p:ph idx="1" type="subTitle"/>
          </p:nvPr>
        </p:nvSpPr>
        <p:spPr>
          <a:xfrm>
            <a:off x="3450000" y="3331782"/>
            <a:ext cx="21009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Data Merging</a:t>
            </a:r>
            <a:endParaRPr b="1" sz="1500"/>
          </a:p>
        </p:txBody>
      </p:sp>
      <p:sp>
        <p:nvSpPr>
          <p:cNvPr id="3616" name="Google Shape;3616;g2c7bcafab99_0_75"/>
          <p:cNvSpPr txBox="1"/>
          <p:nvPr>
            <p:ph idx="1" type="subTitle"/>
          </p:nvPr>
        </p:nvSpPr>
        <p:spPr>
          <a:xfrm>
            <a:off x="5986550" y="3331782"/>
            <a:ext cx="21009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Finalised Dataset</a:t>
            </a:r>
            <a:endParaRPr b="1" sz="1500"/>
          </a:p>
        </p:txBody>
      </p:sp>
      <p:pic>
        <p:nvPicPr>
          <p:cNvPr id="3617" name="Google Shape;3617;g2c7bcafab99_0_75"/>
          <p:cNvPicPr preferRelativeResize="0"/>
          <p:nvPr/>
        </p:nvPicPr>
        <p:blipFill>
          <a:blip r:embed="rId4">
            <a:alphaModFix/>
          </a:blip>
          <a:stretch>
            <a:fillRect/>
          </a:stretch>
        </p:blipFill>
        <p:spPr>
          <a:xfrm>
            <a:off x="3653750" y="1391712"/>
            <a:ext cx="1657300" cy="1657300"/>
          </a:xfrm>
          <a:prstGeom prst="rect">
            <a:avLst/>
          </a:prstGeom>
          <a:noFill/>
          <a:ln>
            <a:noFill/>
          </a:ln>
        </p:spPr>
      </p:pic>
      <p:pic>
        <p:nvPicPr>
          <p:cNvPr id="3618" name="Google Shape;3618;g2c7bcafab99_0_75"/>
          <p:cNvPicPr preferRelativeResize="0"/>
          <p:nvPr/>
        </p:nvPicPr>
        <p:blipFill>
          <a:blip r:embed="rId5">
            <a:alphaModFix/>
          </a:blip>
          <a:stretch>
            <a:fillRect/>
          </a:stretch>
        </p:blipFill>
        <p:spPr>
          <a:xfrm>
            <a:off x="1506913" y="1978850"/>
            <a:ext cx="1200275" cy="1200275"/>
          </a:xfrm>
          <a:prstGeom prst="rect">
            <a:avLst/>
          </a:prstGeom>
          <a:noFill/>
          <a:ln>
            <a:noFill/>
          </a:ln>
        </p:spPr>
      </p:pic>
      <p:sp>
        <p:nvSpPr>
          <p:cNvPr id="3619" name="Google Shape;3619;g2c7bcafab99_0_75"/>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20" name="Google Shape;3620;g2c7bcafab99_0_75"/>
          <p:cNvSpPr/>
          <p:nvPr/>
        </p:nvSpPr>
        <p:spPr>
          <a:xfrm flipH="1">
            <a:off x="3666900" y="4859675"/>
            <a:ext cx="17037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21" name="Google Shape;3621;g2c7bcafab99_0_75"/>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622" name="Google Shape;3622;g2c7bcafab99_0_75"/>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623" name="Google Shape;3623;g2c7bcafab99_0_75"/>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624" name="Google Shape;3624;g2c7bcafab99_0_75"/>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625" name="Google Shape;3625;g2c7bcafab99_0_75"/>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9" name="Shape 3629"/>
        <p:cNvGrpSpPr/>
        <p:nvPr/>
      </p:nvGrpSpPr>
      <p:grpSpPr>
        <a:xfrm>
          <a:off x="0" y="0"/>
          <a:ext cx="0" cy="0"/>
          <a:chOff x="0" y="0"/>
          <a:chExt cx="0" cy="0"/>
        </a:xfrm>
      </p:grpSpPr>
      <p:sp>
        <p:nvSpPr>
          <p:cNvPr id="3630" name="Google Shape;3630;g2c7d015ccdd_2_16"/>
          <p:cNvSpPr txBox="1"/>
          <p:nvPr>
            <p:ph type="title"/>
          </p:nvPr>
        </p:nvSpPr>
        <p:spPr>
          <a:xfrm>
            <a:off x="720000" y="2164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Data </a:t>
            </a:r>
            <a:r>
              <a:rPr lang="en">
                <a:solidFill>
                  <a:schemeClr val="accent1"/>
                </a:solidFill>
              </a:rPr>
              <a:t>Exploration</a:t>
            </a:r>
            <a:endParaRPr/>
          </a:p>
        </p:txBody>
      </p:sp>
      <p:sp>
        <p:nvSpPr>
          <p:cNvPr id="3631" name="Google Shape;3631;g2c7d015ccdd_2_16"/>
          <p:cNvSpPr/>
          <p:nvPr/>
        </p:nvSpPr>
        <p:spPr>
          <a:xfrm>
            <a:off x="415625" y="1067450"/>
            <a:ext cx="3633600" cy="3268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632" name="Google Shape;3632;g2c7d015ccdd_2_16"/>
          <p:cNvPicPr preferRelativeResize="0"/>
          <p:nvPr/>
        </p:nvPicPr>
        <p:blipFill>
          <a:blip r:embed="rId3">
            <a:alphaModFix/>
          </a:blip>
          <a:stretch>
            <a:fillRect/>
          </a:stretch>
        </p:blipFill>
        <p:spPr>
          <a:xfrm>
            <a:off x="415701" y="1050313"/>
            <a:ext cx="3633581" cy="1657275"/>
          </a:xfrm>
          <a:prstGeom prst="rect">
            <a:avLst/>
          </a:prstGeom>
          <a:noFill/>
          <a:ln>
            <a:noFill/>
          </a:ln>
        </p:spPr>
      </p:pic>
      <p:pic>
        <p:nvPicPr>
          <p:cNvPr id="3633" name="Google Shape;3633;g2c7d015ccdd_2_16"/>
          <p:cNvPicPr preferRelativeResize="0"/>
          <p:nvPr/>
        </p:nvPicPr>
        <p:blipFill>
          <a:blip r:embed="rId4">
            <a:alphaModFix/>
          </a:blip>
          <a:stretch>
            <a:fillRect/>
          </a:stretch>
        </p:blipFill>
        <p:spPr>
          <a:xfrm>
            <a:off x="415699" y="2824399"/>
            <a:ext cx="3633575" cy="1558506"/>
          </a:xfrm>
          <a:prstGeom prst="rect">
            <a:avLst/>
          </a:prstGeom>
          <a:noFill/>
          <a:ln>
            <a:noFill/>
          </a:ln>
        </p:spPr>
      </p:pic>
      <p:sp>
        <p:nvSpPr>
          <p:cNvPr id="3634" name="Google Shape;3634;g2c7d015ccdd_2_16"/>
          <p:cNvSpPr txBox="1"/>
          <p:nvPr/>
        </p:nvSpPr>
        <p:spPr>
          <a:xfrm>
            <a:off x="4391100" y="1050325"/>
            <a:ext cx="45243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Kumbh Sans"/>
                <a:ea typeface="Kumbh Sans"/>
                <a:cs typeface="Kumbh Sans"/>
                <a:sym typeface="Kumbh Sans"/>
              </a:rPr>
              <a:t>Purpose:</a:t>
            </a:r>
            <a:r>
              <a:rPr lang="en" sz="1500">
                <a:solidFill>
                  <a:schemeClr val="dk1"/>
                </a:solidFill>
                <a:latin typeface="Kumbh Sans"/>
                <a:ea typeface="Kumbh Sans"/>
                <a:cs typeface="Kumbh Sans"/>
                <a:sym typeface="Kumbh Sans"/>
              </a:rPr>
              <a:t> Explored raw data with Python to determine data quality.</a:t>
            </a:r>
            <a:endParaRPr sz="15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500">
              <a:solidFill>
                <a:schemeClr val="dk1"/>
              </a:solidFill>
              <a:latin typeface="Kumbh Sans"/>
              <a:ea typeface="Kumbh Sans"/>
              <a:cs typeface="Kumbh Sans"/>
              <a:sym typeface="Kumbh Sans"/>
            </a:endParaRPr>
          </a:p>
          <a:p>
            <a:pPr indent="0" lvl="0" marL="0" rtl="0" algn="l">
              <a:spcBef>
                <a:spcPts val="0"/>
              </a:spcBef>
              <a:spcAft>
                <a:spcPts val="0"/>
              </a:spcAft>
              <a:buNone/>
            </a:pPr>
            <a:r>
              <a:rPr b="1" lang="en" sz="1500" u="sng">
                <a:solidFill>
                  <a:schemeClr val="dk1"/>
                </a:solidFill>
                <a:latin typeface="Kumbh Sans"/>
                <a:ea typeface="Kumbh Sans"/>
                <a:cs typeface="Kumbh Sans"/>
                <a:sym typeface="Kumbh Sans"/>
              </a:rPr>
              <a:t>Findings</a:t>
            </a:r>
            <a:endParaRPr b="1" sz="1500" u="sng">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500" u="sng">
              <a:solidFill>
                <a:schemeClr val="dk1"/>
              </a:solidFill>
              <a:latin typeface="Kumbh Sans"/>
              <a:ea typeface="Kumbh Sans"/>
              <a:cs typeface="Kumbh Sans"/>
              <a:sym typeface="Kumbh Sans"/>
            </a:endParaRPr>
          </a:p>
          <a:p>
            <a:pPr indent="-323850" lvl="0" marL="457200" rtl="0" algn="l">
              <a:spcBef>
                <a:spcPts val="0"/>
              </a:spcBef>
              <a:spcAft>
                <a:spcPts val="0"/>
              </a:spcAft>
              <a:buClr>
                <a:schemeClr val="dk1"/>
              </a:buClr>
              <a:buSzPts val="1500"/>
              <a:buFont typeface="Kumbh Sans"/>
              <a:buChar char="-"/>
            </a:pPr>
            <a:r>
              <a:rPr lang="en" sz="1500">
                <a:solidFill>
                  <a:schemeClr val="dk1"/>
                </a:solidFill>
                <a:latin typeface="Kumbh Sans"/>
                <a:ea typeface="Kumbh Sans"/>
                <a:cs typeface="Kumbh Sans"/>
                <a:sym typeface="Kumbh Sans"/>
              </a:rPr>
              <a:t>Significant number of 0 CO2 Emission values</a:t>
            </a:r>
            <a:endParaRPr sz="1500">
              <a:solidFill>
                <a:schemeClr val="dk1"/>
              </a:solidFill>
              <a:latin typeface="Kumbh Sans"/>
              <a:ea typeface="Kumbh Sans"/>
              <a:cs typeface="Kumbh Sans"/>
              <a:sym typeface="Kumbh Sans"/>
            </a:endParaRPr>
          </a:p>
          <a:p>
            <a:pPr indent="-323850" lvl="0" marL="457200" rtl="0" algn="l">
              <a:spcBef>
                <a:spcPts val="0"/>
              </a:spcBef>
              <a:spcAft>
                <a:spcPts val="0"/>
              </a:spcAft>
              <a:buClr>
                <a:schemeClr val="dk1"/>
              </a:buClr>
              <a:buSzPts val="1500"/>
              <a:buFont typeface="Kumbh Sans"/>
              <a:buChar char="-"/>
            </a:pPr>
            <a:r>
              <a:rPr lang="en" sz="1500">
                <a:solidFill>
                  <a:schemeClr val="dk1"/>
                </a:solidFill>
                <a:latin typeface="Kumbh Sans"/>
                <a:ea typeface="Kumbh Sans"/>
                <a:cs typeface="Kumbh Sans"/>
                <a:sym typeface="Kumbh Sans"/>
              </a:rPr>
              <a:t>Countries with missing important information</a:t>
            </a:r>
            <a:endParaRPr sz="15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500">
              <a:solidFill>
                <a:schemeClr val="dk1"/>
              </a:solidFill>
              <a:latin typeface="Kumbh Sans"/>
              <a:ea typeface="Kumbh Sans"/>
              <a:cs typeface="Kumbh Sans"/>
              <a:sym typeface="Kumbh Sans"/>
            </a:endParaRPr>
          </a:p>
          <a:p>
            <a:pPr indent="0" lvl="0" marL="0" rtl="0" algn="l">
              <a:spcBef>
                <a:spcPts val="0"/>
              </a:spcBef>
              <a:spcAft>
                <a:spcPts val="0"/>
              </a:spcAft>
              <a:buNone/>
            </a:pPr>
            <a:r>
              <a:rPr b="1" lang="en" sz="1500" u="sng">
                <a:solidFill>
                  <a:schemeClr val="dk1"/>
                </a:solidFill>
                <a:latin typeface="Kumbh Sans"/>
                <a:ea typeface="Kumbh Sans"/>
                <a:cs typeface="Kumbh Sans"/>
                <a:sym typeface="Kumbh Sans"/>
              </a:rPr>
              <a:t>Actions Taken</a:t>
            </a:r>
            <a:endParaRPr b="1" sz="1500" u="sng">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b="1" sz="1500" u="sng">
              <a:solidFill>
                <a:schemeClr val="dk1"/>
              </a:solidFill>
              <a:latin typeface="Kumbh Sans"/>
              <a:ea typeface="Kumbh Sans"/>
              <a:cs typeface="Kumbh Sans"/>
              <a:sym typeface="Kumbh Sans"/>
            </a:endParaRPr>
          </a:p>
          <a:p>
            <a:pPr indent="-323850" lvl="0" marL="457200" rtl="0" algn="l">
              <a:spcBef>
                <a:spcPts val="0"/>
              </a:spcBef>
              <a:spcAft>
                <a:spcPts val="0"/>
              </a:spcAft>
              <a:buClr>
                <a:schemeClr val="dk1"/>
              </a:buClr>
              <a:buSzPts val="1500"/>
              <a:buFont typeface="Kumbh Sans"/>
              <a:buChar char="-"/>
            </a:pPr>
            <a:r>
              <a:rPr lang="en" sz="1500">
                <a:solidFill>
                  <a:schemeClr val="dk1"/>
                </a:solidFill>
                <a:latin typeface="Kumbh Sans"/>
                <a:ea typeface="Kumbh Sans"/>
                <a:cs typeface="Kumbh Sans"/>
                <a:sym typeface="Kumbh Sans"/>
              </a:rPr>
              <a:t>Limit year coverage: 1990 - 2020</a:t>
            </a:r>
            <a:endParaRPr sz="1500">
              <a:solidFill>
                <a:schemeClr val="dk1"/>
              </a:solidFill>
              <a:latin typeface="Kumbh Sans"/>
              <a:ea typeface="Kumbh Sans"/>
              <a:cs typeface="Kumbh Sans"/>
              <a:sym typeface="Kumbh Sans"/>
            </a:endParaRPr>
          </a:p>
          <a:p>
            <a:pPr indent="-323850" lvl="0" marL="457200" rtl="0" algn="l">
              <a:spcBef>
                <a:spcPts val="0"/>
              </a:spcBef>
              <a:spcAft>
                <a:spcPts val="0"/>
              </a:spcAft>
              <a:buClr>
                <a:schemeClr val="dk1"/>
              </a:buClr>
              <a:buSzPts val="1500"/>
              <a:buFont typeface="Kumbh Sans"/>
              <a:buChar char="-"/>
            </a:pPr>
            <a:r>
              <a:rPr lang="en" sz="1500">
                <a:solidFill>
                  <a:schemeClr val="dk1"/>
                </a:solidFill>
                <a:latin typeface="Kumbh Sans"/>
                <a:ea typeface="Kumbh Sans"/>
                <a:cs typeface="Kumbh Sans"/>
                <a:sym typeface="Kumbh Sans"/>
              </a:rPr>
              <a:t>Limit number of countries: 189</a:t>
            </a:r>
            <a:endParaRPr sz="15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b="1" sz="1500" u="sng">
              <a:solidFill>
                <a:schemeClr val="dk1"/>
              </a:solidFill>
              <a:latin typeface="Kumbh Sans"/>
              <a:ea typeface="Kumbh Sans"/>
              <a:cs typeface="Kumbh Sans"/>
              <a:sym typeface="Kumbh Sans"/>
            </a:endParaRPr>
          </a:p>
        </p:txBody>
      </p:sp>
      <p:sp>
        <p:nvSpPr>
          <p:cNvPr id="3635" name="Google Shape;3635;g2c7d015ccdd_2_16"/>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36" name="Google Shape;3636;g2c7d015ccdd_2_16"/>
          <p:cNvSpPr/>
          <p:nvPr/>
        </p:nvSpPr>
        <p:spPr>
          <a:xfrm flipH="1">
            <a:off x="3666900" y="4859675"/>
            <a:ext cx="17037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37" name="Google Shape;3637;g2c7d015ccdd_2_16"/>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638" name="Google Shape;3638;g2c7d015ccdd_2_16"/>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639" name="Google Shape;3639;g2c7d015ccdd_2_16"/>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640" name="Google Shape;3640;g2c7d015ccdd_2_16"/>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641" name="Google Shape;3641;g2c7d015ccdd_2_16"/>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sp>
        <p:nvSpPr>
          <p:cNvPr id="3646" name="Google Shape;3646;g2c7d015ccdd_2_32"/>
          <p:cNvSpPr/>
          <p:nvPr/>
        </p:nvSpPr>
        <p:spPr>
          <a:xfrm>
            <a:off x="-112500" y="1531700"/>
            <a:ext cx="9369000" cy="21318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47" name="Google Shape;3647;g2c7d015ccdd_2_32"/>
          <p:cNvSpPr txBox="1"/>
          <p:nvPr>
            <p:ph type="title"/>
          </p:nvPr>
        </p:nvSpPr>
        <p:spPr>
          <a:xfrm>
            <a:off x="720000" y="2164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extLst>
                  <a:ext uri="http://customooxmlschemas.google.com/">
                    <go:slidesCustomData xmlns:go="http://customooxmlschemas.google.com/" textRoundtripDataId="1"/>
                  </a:ext>
                </a:extLst>
              </a:rPr>
              <a:t>Data </a:t>
            </a:r>
            <a:r>
              <a:rPr lang="en">
                <a:solidFill>
                  <a:schemeClr val="accent1"/>
                </a:solidFill>
              </a:rPr>
              <a:t>Merging</a:t>
            </a:r>
            <a:endParaRPr/>
          </a:p>
        </p:txBody>
      </p:sp>
      <p:sp>
        <p:nvSpPr>
          <p:cNvPr id="3648" name="Google Shape;3648;g2c7d015ccdd_2_32"/>
          <p:cNvSpPr/>
          <p:nvPr/>
        </p:nvSpPr>
        <p:spPr>
          <a:xfrm>
            <a:off x="1002450" y="876500"/>
            <a:ext cx="7139100" cy="655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49" name="Google Shape;3649;g2c7d015ccdd_2_32"/>
          <p:cNvSpPr txBox="1"/>
          <p:nvPr/>
        </p:nvSpPr>
        <p:spPr>
          <a:xfrm>
            <a:off x="1385475" y="865325"/>
            <a:ext cx="6220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Kumbh Sans"/>
                <a:ea typeface="Kumbh Sans"/>
                <a:cs typeface="Kumbh Sans"/>
                <a:sym typeface="Kumbh Sans"/>
              </a:rPr>
              <a:t>Populate supplementary </a:t>
            </a:r>
            <a:r>
              <a:rPr lang="en" sz="1500">
                <a:solidFill>
                  <a:schemeClr val="dk1"/>
                </a:solidFill>
                <a:latin typeface="Kumbh Sans"/>
                <a:ea typeface="Kumbh Sans"/>
                <a:cs typeface="Kumbh Sans"/>
                <a:sym typeface="Kumbh Sans"/>
              </a:rPr>
              <a:t>information</a:t>
            </a:r>
            <a:r>
              <a:rPr lang="en" sz="1500">
                <a:solidFill>
                  <a:schemeClr val="dk1"/>
                </a:solidFill>
                <a:latin typeface="Kumbh Sans"/>
                <a:ea typeface="Kumbh Sans"/>
                <a:cs typeface="Kumbh Sans"/>
                <a:sym typeface="Kumbh Sans"/>
              </a:rPr>
              <a:t> from additional datasets into the main dataset</a:t>
            </a:r>
            <a:endParaRPr sz="1500">
              <a:solidFill>
                <a:schemeClr val="dk1"/>
              </a:solidFill>
              <a:latin typeface="Kumbh Sans"/>
              <a:ea typeface="Kumbh Sans"/>
              <a:cs typeface="Kumbh Sans"/>
              <a:sym typeface="Kumbh Sans"/>
            </a:endParaRPr>
          </a:p>
        </p:txBody>
      </p:sp>
      <p:pic>
        <p:nvPicPr>
          <p:cNvPr id="3650" name="Google Shape;3650;g2c7d015ccdd_2_32"/>
          <p:cNvPicPr preferRelativeResize="0"/>
          <p:nvPr/>
        </p:nvPicPr>
        <p:blipFill>
          <a:blip r:embed="rId3">
            <a:alphaModFix/>
          </a:blip>
          <a:stretch>
            <a:fillRect/>
          </a:stretch>
        </p:blipFill>
        <p:spPr>
          <a:xfrm>
            <a:off x="928450" y="1764175"/>
            <a:ext cx="1628724" cy="1628724"/>
          </a:xfrm>
          <a:prstGeom prst="rect">
            <a:avLst/>
          </a:prstGeom>
          <a:noFill/>
          <a:ln>
            <a:noFill/>
          </a:ln>
        </p:spPr>
      </p:pic>
      <p:pic>
        <p:nvPicPr>
          <p:cNvPr id="3651" name="Google Shape;3651;g2c7d015ccdd_2_32"/>
          <p:cNvPicPr preferRelativeResize="0"/>
          <p:nvPr/>
        </p:nvPicPr>
        <p:blipFill>
          <a:blip r:embed="rId4">
            <a:alphaModFix/>
          </a:blip>
          <a:stretch>
            <a:fillRect/>
          </a:stretch>
        </p:blipFill>
        <p:spPr>
          <a:xfrm>
            <a:off x="3821837" y="1802200"/>
            <a:ext cx="1628724" cy="1628724"/>
          </a:xfrm>
          <a:prstGeom prst="rect">
            <a:avLst/>
          </a:prstGeom>
          <a:noFill/>
          <a:ln>
            <a:noFill/>
          </a:ln>
        </p:spPr>
      </p:pic>
      <p:pic>
        <p:nvPicPr>
          <p:cNvPr id="3652" name="Google Shape;3652;g2c7d015ccdd_2_32"/>
          <p:cNvPicPr preferRelativeResize="0"/>
          <p:nvPr/>
        </p:nvPicPr>
        <p:blipFill>
          <a:blip r:embed="rId5">
            <a:alphaModFix/>
          </a:blip>
          <a:stretch>
            <a:fillRect/>
          </a:stretch>
        </p:blipFill>
        <p:spPr>
          <a:xfrm>
            <a:off x="6624950" y="1717350"/>
            <a:ext cx="1708800" cy="1708800"/>
          </a:xfrm>
          <a:prstGeom prst="rect">
            <a:avLst/>
          </a:prstGeom>
          <a:noFill/>
          <a:ln>
            <a:noFill/>
          </a:ln>
        </p:spPr>
      </p:pic>
      <p:sp>
        <p:nvSpPr>
          <p:cNvPr id="3653" name="Google Shape;3653;g2c7d015ccdd_2_32"/>
          <p:cNvSpPr txBox="1"/>
          <p:nvPr>
            <p:ph idx="1" type="subTitle"/>
          </p:nvPr>
        </p:nvSpPr>
        <p:spPr>
          <a:xfrm>
            <a:off x="573550" y="3681469"/>
            <a:ext cx="21009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Align</a:t>
            </a:r>
            <a:r>
              <a:rPr b="1" lang="en" sz="1500"/>
              <a:t> the countries </a:t>
            </a:r>
            <a:r>
              <a:rPr b="1" lang="en" sz="1500"/>
              <a:t>across</a:t>
            </a:r>
            <a:r>
              <a:rPr b="1" lang="en" sz="1500"/>
              <a:t> various datasets</a:t>
            </a:r>
            <a:endParaRPr b="1" sz="1500"/>
          </a:p>
        </p:txBody>
      </p:sp>
      <p:sp>
        <p:nvSpPr>
          <p:cNvPr id="3654" name="Google Shape;3654;g2c7d015ccdd_2_32"/>
          <p:cNvSpPr txBox="1"/>
          <p:nvPr>
            <p:ph idx="1" type="subTitle"/>
          </p:nvPr>
        </p:nvSpPr>
        <p:spPr>
          <a:xfrm>
            <a:off x="3585738" y="3701419"/>
            <a:ext cx="21009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Merge the datasets based on unique column ‘Country’</a:t>
            </a:r>
            <a:endParaRPr b="1" sz="1500"/>
          </a:p>
        </p:txBody>
      </p:sp>
      <p:sp>
        <p:nvSpPr>
          <p:cNvPr id="3655" name="Google Shape;3655;g2c7d015ccdd_2_32"/>
          <p:cNvSpPr txBox="1"/>
          <p:nvPr>
            <p:ph idx="1" type="subTitle"/>
          </p:nvPr>
        </p:nvSpPr>
        <p:spPr>
          <a:xfrm>
            <a:off x="6597938" y="3701419"/>
            <a:ext cx="21009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Map a continent to each Country</a:t>
            </a:r>
            <a:endParaRPr b="1" sz="1500"/>
          </a:p>
        </p:txBody>
      </p:sp>
      <p:sp>
        <p:nvSpPr>
          <p:cNvPr id="3656" name="Google Shape;3656;g2c7d015ccdd_2_32"/>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57" name="Google Shape;3657;g2c7d015ccdd_2_32"/>
          <p:cNvSpPr/>
          <p:nvPr/>
        </p:nvSpPr>
        <p:spPr>
          <a:xfrm flipH="1">
            <a:off x="3666900" y="4859675"/>
            <a:ext cx="17037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58" name="Google Shape;3658;g2c7d015ccdd_2_32"/>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659" name="Google Shape;3659;g2c7d015ccdd_2_32"/>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660" name="Google Shape;3660;g2c7d015ccdd_2_32"/>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661" name="Google Shape;3661;g2c7d015ccdd_2_32"/>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662" name="Google Shape;3662;g2c7d015ccdd_2_32"/>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6" name="Shape 3666"/>
        <p:cNvGrpSpPr/>
        <p:nvPr/>
      </p:nvGrpSpPr>
      <p:grpSpPr>
        <a:xfrm>
          <a:off x="0" y="0"/>
          <a:ext cx="0" cy="0"/>
          <a:chOff x="0" y="0"/>
          <a:chExt cx="0" cy="0"/>
        </a:xfrm>
      </p:grpSpPr>
      <p:sp>
        <p:nvSpPr>
          <p:cNvPr id="3667" name="Google Shape;3667;g2c7d015ccdd_2_56"/>
          <p:cNvSpPr/>
          <p:nvPr/>
        </p:nvSpPr>
        <p:spPr>
          <a:xfrm>
            <a:off x="5600050" y="913850"/>
            <a:ext cx="3066000" cy="33477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68" name="Google Shape;3668;g2c7d015ccdd_2_56"/>
          <p:cNvSpPr txBox="1"/>
          <p:nvPr>
            <p:ph type="title"/>
          </p:nvPr>
        </p:nvSpPr>
        <p:spPr>
          <a:xfrm>
            <a:off x="720000" y="2164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Final Dataset</a:t>
            </a:r>
            <a:endParaRPr/>
          </a:p>
        </p:txBody>
      </p:sp>
      <p:pic>
        <p:nvPicPr>
          <p:cNvPr id="3669" name="Google Shape;3669;g2c7d015ccdd_2_56"/>
          <p:cNvPicPr preferRelativeResize="0"/>
          <p:nvPr/>
        </p:nvPicPr>
        <p:blipFill>
          <a:blip r:embed="rId3">
            <a:alphaModFix/>
          </a:blip>
          <a:stretch>
            <a:fillRect/>
          </a:stretch>
        </p:blipFill>
        <p:spPr>
          <a:xfrm>
            <a:off x="527025" y="1634500"/>
            <a:ext cx="1278250" cy="1278250"/>
          </a:xfrm>
          <a:prstGeom prst="rect">
            <a:avLst/>
          </a:prstGeom>
          <a:noFill/>
          <a:ln>
            <a:noFill/>
          </a:ln>
        </p:spPr>
      </p:pic>
      <p:sp>
        <p:nvSpPr>
          <p:cNvPr id="3670" name="Google Shape;3670;g2c7d015ccdd_2_56"/>
          <p:cNvSpPr txBox="1"/>
          <p:nvPr>
            <p:ph idx="1" type="subTitle"/>
          </p:nvPr>
        </p:nvSpPr>
        <p:spPr>
          <a:xfrm>
            <a:off x="115700" y="3263644"/>
            <a:ext cx="21009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6 Datasets</a:t>
            </a:r>
            <a:endParaRPr b="1" sz="1500"/>
          </a:p>
        </p:txBody>
      </p:sp>
      <p:sp>
        <p:nvSpPr>
          <p:cNvPr id="3671" name="Google Shape;3671;g2c7d015ccdd_2_56"/>
          <p:cNvSpPr txBox="1"/>
          <p:nvPr>
            <p:ph idx="1" type="subTitle"/>
          </p:nvPr>
        </p:nvSpPr>
        <p:spPr>
          <a:xfrm>
            <a:off x="3395013" y="3263644"/>
            <a:ext cx="21009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1 Consolidated Dataset</a:t>
            </a:r>
            <a:endParaRPr b="1" sz="1500"/>
          </a:p>
        </p:txBody>
      </p:sp>
      <p:grpSp>
        <p:nvGrpSpPr>
          <p:cNvPr id="3672" name="Google Shape;3672;g2c7d015ccdd_2_56"/>
          <p:cNvGrpSpPr/>
          <p:nvPr/>
        </p:nvGrpSpPr>
        <p:grpSpPr>
          <a:xfrm>
            <a:off x="3898180" y="1896285"/>
            <a:ext cx="1094588" cy="1094513"/>
            <a:chOff x="2347412" y="4060489"/>
            <a:chExt cx="385296" cy="385297"/>
          </a:xfrm>
        </p:grpSpPr>
        <p:sp>
          <p:nvSpPr>
            <p:cNvPr id="3673" name="Google Shape;3673;g2c7d015ccdd_2_56"/>
            <p:cNvSpPr/>
            <p:nvPr/>
          </p:nvSpPr>
          <p:spPr>
            <a:xfrm>
              <a:off x="2347412" y="4060489"/>
              <a:ext cx="319320" cy="319941"/>
            </a:xfrm>
            <a:custGeom>
              <a:rect b="b" l="l" r="r" t="t"/>
              <a:pathLst>
                <a:path extrusionOk="0" h="11842" w="11819">
                  <a:moveTo>
                    <a:pt x="2140" y="2140"/>
                  </a:moveTo>
                  <a:cubicBezTo>
                    <a:pt x="4257" y="0"/>
                    <a:pt x="7654" y="0"/>
                    <a:pt x="9701" y="2140"/>
                  </a:cubicBezTo>
                  <a:cubicBezTo>
                    <a:pt x="11818" y="4188"/>
                    <a:pt x="11818" y="7677"/>
                    <a:pt x="9701" y="9701"/>
                  </a:cubicBezTo>
                  <a:cubicBezTo>
                    <a:pt x="7654" y="11841"/>
                    <a:pt x="4257" y="11841"/>
                    <a:pt x="2140" y="9701"/>
                  </a:cubicBezTo>
                  <a:cubicBezTo>
                    <a:pt x="0" y="7677"/>
                    <a:pt x="0" y="4188"/>
                    <a:pt x="2140" y="21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g2c7d015ccdd_2_56"/>
            <p:cNvSpPr/>
            <p:nvPr/>
          </p:nvSpPr>
          <p:spPr>
            <a:xfrm>
              <a:off x="2507058" y="4073674"/>
              <a:ext cx="147083" cy="291033"/>
            </a:xfrm>
            <a:custGeom>
              <a:rect b="b" l="l" r="r" t="t"/>
              <a:pathLst>
                <a:path extrusionOk="0" h="10772" w="5444">
                  <a:moveTo>
                    <a:pt x="0" y="1"/>
                  </a:moveTo>
                  <a:lnTo>
                    <a:pt x="0" y="10772"/>
                  </a:lnTo>
                  <a:cubicBezTo>
                    <a:pt x="3001" y="10772"/>
                    <a:pt x="5444" y="8445"/>
                    <a:pt x="5444" y="5444"/>
                  </a:cubicBezTo>
                  <a:cubicBezTo>
                    <a:pt x="5444" y="2420"/>
                    <a:pt x="3001" y="1"/>
                    <a:pt x="0"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g2c7d015ccdd_2_56"/>
            <p:cNvSpPr/>
            <p:nvPr/>
          </p:nvSpPr>
          <p:spPr>
            <a:xfrm>
              <a:off x="2349924" y="4063623"/>
              <a:ext cx="314295" cy="314295"/>
            </a:xfrm>
            <a:custGeom>
              <a:rect b="b" l="l" r="r" t="t"/>
              <a:pathLst>
                <a:path extrusionOk="0" h="11633" w="11633">
                  <a:moveTo>
                    <a:pt x="5816" y="861"/>
                  </a:moveTo>
                  <a:cubicBezTo>
                    <a:pt x="6212" y="861"/>
                    <a:pt x="6607" y="1350"/>
                    <a:pt x="6886" y="2117"/>
                  </a:cubicBezTo>
                  <a:cubicBezTo>
                    <a:pt x="6979" y="2606"/>
                    <a:pt x="7189" y="3095"/>
                    <a:pt x="7282" y="3676"/>
                  </a:cubicBezTo>
                  <a:cubicBezTo>
                    <a:pt x="6793" y="3583"/>
                    <a:pt x="6305" y="3583"/>
                    <a:pt x="5816" y="3583"/>
                  </a:cubicBezTo>
                  <a:cubicBezTo>
                    <a:pt x="5328" y="3583"/>
                    <a:pt x="4862" y="3583"/>
                    <a:pt x="4374" y="3676"/>
                  </a:cubicBezTo>
                  <a:cubicBezTo>
                    <a:pt x="4467" y="3095"/>
                    <a:pt x="4653" y="2606"/>
                    <a:pt x="4746" y="2117"/>
                  </a:cubicBezTo>
                  <a:cubicBezTo>
                    <a:pt x="5141" y="1350"/>
                    <a:pt x="5537" y="861"/>
                    <a:pt x="5816" y="861"/>
                  </a:cubicBezTo>
                  <a:close/>
                  <a:moveTo>
                    <a:pt x="4374" y="1047"/>
                  </a:moveTo>
                  <a:lnTo>
                    <a:pt x="4374" y="1047"/>
                  </a:lnTo>
                  <a:cubicBezTo>
                    <a:pt x="4281" y="1257"/>
                    <a:pt x="4164" y="1536"/>
                    <a:pt x="3978" y="1838"/>
                  </a:cubicBezTo>
                  <a:cubicBezTo>
                    <a:pt x="3792" y="2420"/>
                    <a:pt x="3699" y="3002"/>
                    <a:pt x="3583" y="3769"/>
                  </a:cubicBezTo>
                  <a:cubicBezTo>
                    <a:pt x="2908" y="3862"/>
                    <a:pt x="2420" y="3955"/>
                    <a:pt x="1954" y="4165"/>
                  </a:cubicBezTo>
                  <a:cubicBezTo>
                    <a:pt x="1559" y="4258"/>
                    <a:pt x="1256" y="4351"/>
                    <a:pt x="1070" y="4444"/>
                  </a:cubicBezTo>
                  <a:cubicBezTo>
                    <a:pt x="1466" y="2792"/>
                    <a:pt x="2815" y="1536"/>
                    <a:pt x="4374" y="1047"/>
                  </a:cubicBezTo>
                  <a:close/>
                  <a:moveTo>
                    <a:pt x="7282" y="1047"/>
                  </a:moveTo>
                  <a:cubicBezTo>
                    <a:pt x="8933" y="1536"/>
                    <a:pt x="10190" y="2792"/>
                    <a:pt x="10678" y="4444"/>
                  </a:cubicBezTo>
                  <a:cubicBezTo>
                    <a:pt x="10376" y="4351"/>
                    <a:pt x="10097" y="4258"/>
                    <a:pt x="9794" y="4165"/>
                  </a:cubicBezTo>
                  <a:cubicBezTo>
                    <a:pt x="9306" y="3955"/>
                    <a:pt x="8724" y="3862"/>
                    <a:pt x="8142" y="3769"/>
                  </a:cubicBezTo>
                  <a:cubicBezTo>
                    <a:pt x="8049" y="3002"/>
                    <a:pt x="7863" y="2420"/>
                    <a:pt x="7654" y="1838"/>
                  </a:cubicBezTo>
                  <a:cubicBezTo>
                    <a:pt x="7561" y="1536"/>
                    <a:pt x="7375" y="1257"/>
                    <a:pt x="7282" y="1047"/>
                  </a:cubicBezTo>
                  <a:close/>
                  <a:moveTo>
                    <a:pt x="3490" y="4537"/>
                  </a:moveTo>
                  <a:lnTo>
                    <a:pt x="3490" y="4537"/>
                  </a:lnTo>
                  <a:cubicBezTo>
                    <a:pt x="3397" y="4932"/>
                    <a:pt x="3397" y="5421"/>
                    <a:pt x="3397" y="5816"/>
                  </a:cubicBezTo>
                  <a:cubicBezTo>
                    <a:pt x="3397" y="6189"/>
                    <a:pt x="3397" y="6584"/>
                    <a:pt x="3490" y="6980"/>
                  </a:cubicBezTo>
                  <a:cubicBezTo>
                    <a:pt x="3001" y="6980"/>
                    <a:pt x="2536" y="6863"/>
                    <a:pt x="2140" y="6677"/>
                  </a:cubicBezTo>
                  <a:cubicBezTo>
                    <a:pt x="1256" y="6398"/>
                    <a:pt x="884" y="6003"/>
                    <a:pt x="884" y="5816"/>
                  </a:cubicBezTo>
                  <a:cubicBezTo>
                    <a:pt x="884" y="5607"/>
                    <a:pt x="1256" y="5235"/>
                    <a:pt x="2140" y="4932"/>
                  </a:cubicBezTo>
                  <a:cubicBezTo>
                    <a:pt x="2536" y="4746"/>
                    <a:pt x="3001" y="4653"/>
                    <a:pt x="3490" y="4537"/>
                  </a:cubicBezTo>
                  <a:close/>
                  <a:moveTo>
                    <a:pt x="8236" y="4537"/>
                  </a:moveTo>
                  <a:cubicBezTo>
                    <a:pt x="8724" y="4653"/>
                    <a:pt x="9120" y="4746"/>
                    <a:pt x="9515" y="4932"/>
                  </a:cubicBezTo>
                  <a:cubicBezTo>
                    <a:pt x="10376" y="5235"/>
                    <a:pt x="10771" y="5607"/>
                    <a:pt x="10771" y="5816"/>
                  </a:cubicBezTo>
                  <a:cubicBezTo>
                    <a:pt x="10771" y="6003"/>
                    <a:pt x="10376" y="6398"/>
                    <a:pt x="9515" y="6677"/>
                  </a:cubicBezTo>
                  <a:cubicBezTo>
                    <a:pt x="9120" y="6863"/>
                    <a:pt x="8724" y="6980"/>
                    <a:pt x="8236" y="6980"/>
                  </a:cubicBezTo>
                  <a:lnTo>
                    <a:pt x="8236" y="5816"/>
                  </a:lnTo>
                  <a:lnTo>
                    <a:pt x="8236" y="4537"/>
                  </a:lnTo>
                  <a:close/>
                  <a:moveTo>
                    <a:pt x="5816" y="4351"/>
                  </a:moveTo>
                  <a:cubicBezTo>
                    <a:pt x="6398" y="4351"/>
                    <a:pt x="6886" y="4444"/>
                    <a:pt x="7375" y="4444"/>
                  </a:cubicBezTo>
                  <a:cubicBezTo>
                    <a:pt x="7375" y="4932"/>
                    <a:pt x="7468" y="5328"/>
                    <a:pt x="7468" y="5816"/>
                  </a:cubicBezTo>
                  <a:cubicBezTo>
                    <a:pt x="7468" y="6282"/>
                    <a:pt x="7375" y="6677"/>
                    <a:pt x="7375" y="7166"/>
                  </a:cubicBezTo>
                  <a:lnTo>
                    <a:pt x="4281" y="7166"/>
                  </a:lnTo>
                  <a:lnTo>
                    <a:pt x="4281" y="5816"/>
                  </a:lnTo>
                  <a:lnTo>
                    <a:pt x="4281" y="4444"/>
                  </a:lnTo>
                  <a:cubicBezTo>
                    <a:pt x="4746" y="4444"/>
                    <a:pt x="5328" y="4351"/>
                    <a:pt x="5816" y="4351"/>
                  </a:cubicBezTo>
                  <a:close/>
                  <a:moveTo>
                    <a:pt x="1070" y="7073"/>
                  </a:moveTo>
                  <a:lnTo>
                    <a:pt x="1070" y="7073"/>
                  </a:lnTo>
                  <a:cubicBezTo>
                    <a:pt x="1256" y="7259"/>
                    <a:pt x="1559" y="7352"/>
                    <a:pt x="1954" y="7445"/>
                  </a:cubicBezTo>
                  <a:cubicBezTo>
                    <a:pt x="2420" y="7654"/>
                    <a:pt x="2908" y="7747"/>
                    <a:pt x="3583" y="7840"/>
                  </a:cubicBezTo>
                  <a:cubicBezTo>
                    <a:pt x="3699" y="8515"/>
                    <a:pt x="3792" y="9190"/>
                    <a:pt x="3978" y="9771"/>
                  </a:cubicBezTo>
                  <a:cubicBezTo>
                    <a:pt x="4164" y="10074"/>
                    <a:pt x="4281" y="10353"/>
                    <a:pt x="4374" y="10562"/>
                  </a:cubicBezTo>
                  <a:cubicBezTo>
                    <a:pt x="2815" y="10074"/>
                    <a:pt x="1466" y="8724"/>
                    <a:pt x="1070" y="7073"/>
                  </a:cubicBezTo>
                  <a:close/>
                  <a:moveTo>
                    <a:pt x="10678" y="7073"/>
                  </a:moveTo>
                  <a:lnTo>
                    <a:pt x="10678" y="7073"/>
                  </a:lnTo>
                  <a:cubicBezTo>
                    <a:pt x="10190" y="8724"/>
                    <a:pt x="8933" y="10074"/>
                    <a:pt x="7282" y="10562"/>
                  </a:cubicBezTo>
                  <a:cubicBezTo>
                    <a:pt x="7375" y="10353"/>
                    <a:pt x="7561" y="10074"/>
                    <a:pt x="7654" y="9771"/>
                  </a:cubicBezTo>
                  <a:cubicBezTo>
                    <a:pt x="7863" y="9190"/>
                    <a:pt x="8049" y="8515"/>
                    <a:pt x="8142" y="7840"/>
                  </a:cubicBezTo>
                  <a:cubicBezTo>
                    <a:pt x="8724" y="7747"/>
                    <a:pt x="9306" y="7654"/>
                    <a:pt x="9794" y="7445"/>
                  </a:cubicBezTo>
                  <a:cubicBezTo>
                    <a:pt x="10097" y="7352"/>
                    <a:pt x="10376" y="7259"/>
                    <a:pt x="10678" y="7073"/>
                  </a:cubicBezTo>
                  <a:close/>
                  <a:moveTo>
                    <a:pt x="4374" y="7933"/>
                  </a:moveTo>
                  <a:cubicBezTo>
                    <a:pt x="4862" y="8026"/>
                    <a:pt x="5328" y="8026"/>
                    <a:pt x="5816" y="8026"/>
                  </a:cubicBezTo>
                  <a:cubicBezTo>
                    <a:pt x="6305" y="8026"/>
                    <a:pt x="6793" y="8026"/>
                    <a:pt x="7282" y="7933"/>
                  </a:cubicBezTo>
                  <a:lnTo>
                    <a:pt x="7282" y="7933"/>
                  </a:lnTo>
                  <a:cubicBezTo>
                    <a:pt x="7189" y="8515"/>
                    <a:pt x="6979" y="9004"/>
                    <a:pt x="6886" y="9492"/>
                  </a:cubicBezTo>
                  <a:cubicBezTo>
                    <a:pt x="6607" y="10260"/>
                    <a:pt x="6212" y="10748"/>
                    <a:pt x="5816" y="10748"/>
                  </a:cubicBezTo>
                  <a:cubicBezTo>
                    <a:pt x="5537" y="10748"/>
                    <a:pt x="5141" y="10260"/>
                    <a:pt x="4746" y="9492"/>
                  </a:cubicBezTo>
                  <a:cubicBezTo>
                    <a:pt x="4653" y="9004"/>
                    <a:pt x="4467" y="8515"/>
                    <a:pt x="4374" y="7933"/>
                  </a:cubicBezTo>
                  <a:close/>
                  <a:moveTo>
                    <a:pt x="5816" y="0"/>
                  </a:moveTo>
                  <a:cubicBezTo>
                    <a:pt x="2629" y="0"/>
                    <a:pt x="0" y="2606"/>
                    <a:pt x="0" y="5816"/>
                  </a:cubicBezTo>
                  <a:cubicBezTo>
                    <a:pt x="0" y="9004"/>
                    <a:pt x="2629" y="11632"/>
                    <a:pt x="5816" y="11632"/>
                  </a:cubicBezTo>
                  <a:cubicBezTo>
                    <a:pt x="9026" y="11632"/>
                    <a:pt x="11632" y="9004"/>
                    <a:pt x="11632" y="5816"/>
                  </a:cubicBezTo>
                  <a:cubicBezTo>
                    <a:pt x="11632" y="2606"/>
                    <a:pt x="9026" y="0"/>
                    <a:pt x="5816"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g2c7d015ccdd_2_56"/>
            <p:cNvSpPr/>
            <p:nvPr/>
          </p:nvSpPr>
          <p:spPr>
            <a:xfrm>
              <a:off x="2507058" y="4063623"/>
              <a:ext cx="157161" cy="314295"/>
            </a:xfrm>
            <a:custGeom>
              <a:rect b="b" l="l" r="r" t="t"/>
              <a:pathLst>
                <a:path extrusionOk="0" h="11633" w="5817">
                  <a:moveTo>
                    <a:pt x="1466" y="1047"/>
                  </a:moveTo>
                  <a:lnTo>
                    <a:pt x="1466" y="1047"/>
                  </a:lnTo>
                  <a:cubicBezTo>
                    <a:pt x="3117" y="1536"/>
                    <a:pt x="4374" y="2792"/>
                    <a:pt x="4862" y="4444"/>
                  </a:cubicBezTo>
                  <a:cubicBezTo>
                    <a:pt x="4560" y="4351"/>
                    <a:pt x="4281" y="4258"/>
                    <a:pt x="3978" y="4165"/>
                  </a:cubicBezTo>
                  <a:cubicBezTo>
                    <a:pt x="3490" y="3955"/>
                    <a:pt x="2908" y="3862"/>
                    <a:pt x="2326" y="3769"/>
                  </a:cubicBezTo>
                  <a:cubicBezTo>
                    <a:pt x="2233" y="3002"/>
                    <a:pt x="2047" y="2420"/>
                    <a:pt x="1838" y="1838"/>
                  </a:cubicBezTo>
                  <a:cubicBezTo>
                    <a:pt x="1745" y="1536"/>
                    <a:pt x="1559" y="1257"/>
                    <a:pt x="1466" y="1047"/>
                  </a:cubicBezTo>
                  <a:close/>
                  <a:moveTo>
                    <a:pt x="2420" y="4537"/>
                  </a:moveTo>
                  <a:cubicBezTo>
                    <a:pt x="2908" y="4653"/>
                    <a:pt x="3304" y="4746"/>
                    <a:pt x="3699" y="4932"/>
                  </a:cubicBezTo>
                  <a:cubicBezTo>
                    <a:pt x="4560" y="5235"/>
                    <a:pt x="4955" y="5607"/>
                    <a:pt x="4955" y="5816"/>
                  </a:cubicBezTo>
                  <a:cubicBezTo>
                    <a:pt x="4955" y="6003"/>
                    <a:pt x="4560" y="6398"/>
                    <a:pt x="3699" y="6677"/>
                  </a:cubicBezTo>
                  <a:cubicBezTo>
                    <a:pt x="3304" y="6863"/>
                    <a:pt x="2908" y="6980"/>
                    <a:pt x="2420" y="6980"/>
                  </a:cubicBezTo>
                  <a:lnTo>
                    <a:pt x="2420" y="5816"/>
                  </a:lnTo>
                  <a:lnTo>
                    <a:pt x="2420" y="4537"/>
                  </a:lnTo>
                  <a:close/>
                  <a:moveTo>
                    <a:pt x="4862" y="7073"/>
                  </a:moveTo>
                  <a:lnTo>
                    <a:pt x="4862" y="7073"/>
                  </a:lnTo>
                  <a:cubicBezTo>
                    <a:pt x="4374" y="8724"/>
                    <a:pt x="3117" y="10074"/>
                    <a:pt x="1466" y="10562"/>
                  </a:cubicBezTo>
                  <a:cubicBezTo>
                    <a:pt x="1559" y="10353"/>
                    <a:pt x="1745" y="10074"/>
                    <a:pt x="1838" y="9771"/>
                  </a:cubicBezTo>
                  <a:cubicBezTo>
                    <a:pt x="2047" y="9190"/>
                    <a:pt x="2233" y="8515"/>
                    <a:pt x="2326" y="7840"/>
                  </a:cubicBezTo>
                  <a:cubicBezTo>
                    <a:pt x="2908" y="7747"/>
                    <a:pt x="3490" y="7654"/>
                    <a:pt x="3978" y="7445"/>
                  </a:cubicBezTo>
                  <a:cubicBezTo>
                    <a:pt x="4281" y="7352"/>
                    <a:pt x="4560" y="7259"/>
                    <a:pt x="4862" y="7073"/>
                  </a:cubicBezTo>
                  <a:close/>
                  <a:moveTo>
                    <a:pt x="0" y="0"/>
                  </a:moveTo>
                  <a:lnTo>
                    <a:pt x="0" y="861"/>
                  </a:lnTo>
                  <a:cubicBezTo>
                    <a:pt x="396" y="861"/>
                    <a:pt x="791" y="1350"/>
                    <a:pt x="1070" y="2117"/>
                  </a:cubicBezTo>
                  <a:cubicBezTo>
                    <a:pt x="1163" y="2606"/>
                    <a:pt x="1373" y="3095"/>
                    <a:pt x="1466" y="3676"/>
                  </a:cubicBezTo>
                  <a:cubicBezTo>
                    <a:pt x="977" y="3583"/>
                    <a:pt x="489" y="3583"/>
                    <a:pt x="0" y="3583"/>
                  </a:cubicBezTo>
                  <a:lnTo>
                    <a:pt x="0" y="4351"/>
                  </a:lnTo>
                  <a:cubicBezTo>
                    <a:pt x="582" y="4351"/>
                    <a:pt x="1070" y="4444"/>
                    <a:pt x="1559" y="4444"/>
                  </a:cubicBezTo>
                  <a:cubicBezTo>
                    <a:pt x="1559" y="4932"/>
                    <a:pt x="1652" y="5328"/>
                    <a:pt x="1652" y="5816"/>
                  </a:cubicBezTo>
                  <a:cubicBezTo>
                    <a:pt x="1652" y="6282"/>
                    <a:pt x="1559" y="6677"/>
                    <a:pt x="1559" y="7166"/>
                  </a:cubicBezTo>
                  <a:lnTo>
                    <a:pt x="0" y="7166"/>
                  </a:lnTo>
                  <a:lnTo>
                    <a:pt x="0" y="8026"/>
                  </a:lnTo>
                  <a:cubicBezTo>
                    <a:pt x="489" y="8026"/>
                    <a:pt x="977" y="8026"/>
                    <a:pt x="1466" y="7933"/>
                  </a:cubicBezTo>
                  <a:lnTo>
                    <a:pt x="1466" y="7933"/>
                  </a:lnTo>
                  <a:cubicBezTo>
                    <a:pt x="1373" y="8515"/>
                    <a:pt x="1163" y="9004"/>
                    <a:pt x="1070" y="9492"/>
                  </a:cubicBezTo>
                  <a:cubicBezTo>
                    <a:pt x="791" y="10260"/>
                    <a:pt x="396" y="10748"/>
                    <a:pt x="0" y="10748"/>
                  </a:cubicBezTo>
                  <a:lnTo>
                    <a:pt x="0" y="11632"/>
                  </a:lnTo>
                  <a:cubicBezTo>
                    <a:pt x="3210" y="11632"/>
                    <a:pt x="5816" y="9004"/>
                    <a:pt x="5816" y="5816"/>
                  </a:cubicBezTo>
                  <a:cubicBezTo>
                    <a:pt x="5816" y="2606"/>
                    <a:pt x="3210" y="0"/>
                    <a:pt x="0"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g2c7d015ccdd_2_56"/>
            <p:cNvSpPr/>
            <p:nvPr/>
          </p:nvSpPr>
          <p:spPr>
            <a:xfrm>
              <a:off x="2690588" y="4199386"/>
              <a:ext cx="33961" cy="23910"/>
            </a:xfrm>
            <a:custGeom>
              <a:rect b="b" l="l" r="r" t="t"/>
              <a:pathLst>
                <a:path extrusionOk="0" h="885" w="1257">
                  <a:moveTo>
                    <a:pt x="396" y="0"/>
                  </a:moveTo>
                  <a:cubicBezTo>
                    <a:pt x="186" y="0"/>
                    <a:pt x="0" y="303"/>
                    <a:pt x="0" y="489"/>
                  </a:cubicBezTo>
                  <a:cubicBezTo>
                    <a:pt x="0" y="675"/>
                    <a:pt x="186" y="884"/>
                    <a:pt x="489" y="884"/>
                  </a:cubicBezTo>
                  <a:lnTo>
                    <a:pt x="861" y="884"/>
                  </a:lnTo>
                  <a:cubicBezTo>
                    <a:pt x="1070" y="884"/>
                    <a:pt x="1256" y="675"/>
                    <a:pt x="1256" y="396"/>
                  </a:cubicBezTo>
                  <a:cubicBezTo>
                    <a:pt x="1256" y="210"/>
                    <a:pt x="1070" y="0"/>
                    <a:pt x="86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g2c7d015ccdd_2_56"/>
            <p:cNvSpPr/>
            <p:nvPr/>
          </p:nvSpPr>
          <p:spPr>
            <a:xfrm>
              <a:off x="2690588" y="4244019"/>
              <a:ext cx="42120" cy="23910"/>
            </a:xfrm>
            <a:custGeom>
              <a:rect b="b" l="l" r="r" t="t"/>
              <a:pathLst>
                <a:path extrusionOk="0" h="885" w="1559">
                  <a:moveTo>
                    <a:pt x="396" y="0"/>
                  </a:moveTo>
                  <a:cubicBezTo>
                    <a:pt x="186" y="0"/>
                    <a:pt x="0" y="303"/>
                    <a:pt x="0" y="489"/>
                  </a:cubicBezTo>
                  <a:cubicBezTo>
                    <a:pt x="0" y="675"/>
                    <a:pt x="186" y="884"/>
                    <a:pt x="489" y="884"/>
                  </a:cubicBezTo>
                  <a:lnTo>
                    <a:pt x="1163" y="884"/>
                  </a:lnTo>
                  <a:cubicBezTo>
                    <a:pt x="1349" y="884"/>
                    <a:pt x="1559" y="675"/>
                    <a:pt x="1559" y="396"/>
                  </a:cubicBezTo>
                  <a:cubicBezTo>
                    <a:pt x="1559" y="186"/>
                    <a:pt x="1349" y="0"/>
                    <a:pt x="11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g2c7d015ccdd_2_56"/>
            <p:cNvSpPr/>
            <p:nvPr/>
          </p:nvSpPr>
          <p:spPr>
            <a:xfrm>
              <a:off x="2690588" y="4291138"/>
              <a:ext cx="33961" cy="20776"/>
            </a:xfrm>
            <a:custGeom>
              <a:rect b="b" l="l" r="r" t="t"/>
              <a:pathLst>
                <a:path extrusionOk="0" h="769" w="1257">
                  <a:moveTo>
                    <a:pt x="396" y="1"/>
                  </a:moveTo>
                  <a:cubicBezTo>
                    <a:pt x="186" y="1"/>
                    <a:pt x="0" y="187"/>
                    <a:pt x="0" y="396"/>
                  </a:cubicBezTo>
                  <a:cubicBezTo>
                    <a:pt x="0" y="583"/>
                    <a:pt x="186" y="769"/>
                    <a:pt x="489" y="769"/>
                  </a:cubicBezTo>
                  <a:lnTo>
                    <a:pt x="861" y="769"/>
                  </a:lnTo>
                  <a:cubicBezTo>
                    <a:pt x="1070" y="769"/>
                    <a:pt x="1256" y="583"/>
                    <a:pt x="1256" y="303"/>
                  </a:cubicBezTo>
                  <a:cubicBezTo>
                    <a:pt x="1256" y="94"/>
                    <a:pt x="1070" y="1"/>
                    <a:pt x="86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g2c7d015ccdd_2_56"/>
            <p:cNvSpPr/>
            <p:nvPr/>
          </p:nvSpPr>
          <p:spPr>
            <a:xfrm>
              <a:off x="2583085" y="4178637"/>
              <a:ext cx="120714" cy="267149"/>
            </a:xfrm>
            <a:custGeom>
              <a:rect b="b" l="l" r="r" t="t"/>
              <a:pathLst>
                <a:path extrusionOk="0" h="9888" w="4468">
                  <a:moveTo>
                    <a:pt x="2234" y="1"/>
                  </a:moveTo>
                  <a:cubicBezTo>
                    <a:pt x="1560" y="1"/>
                    <a:pt x="978" y="582"/>
                    <a:pt x="978" y="1257"/>
                  </a:cubicBezTo>
                  <a:lnTo>
                    <a:pt x="978" y="5817"/>
                  </a:lnTo>
                  <a:cubicBezTo>
                    <a:pt x="396" y="6212"/>
                    <a:pt x="1" y="6980"/>
                    <a:pt x="1" y="7748"/>
                  </a:cubicBezTo>
                  <a:cubicBezTo>
                    <a:pt x="94" y="8911"/>
                    <a:pt x="1071" y="9888"/>
                    <a:pt x="2234" y="9888"/>
                  </a:cubicBezTo>
                  <a:cubicBezTo>
                    <a:pt x="3491" y="9888"/>
                    <a:pt x="4468" y="8911"/>
                    <a:pt x="4468" y="7654"/>
                  </a:cubicBezTo>
                  <a:cubicBezTo>
                    <a:pt x="4468" y="6887"/>
                    <a:pt x="4072" y="6212"/>
                    <a:pt x="3491" y="5817"/>
                  </a:cubicBezTo>
                  <a:lnTo>
                    <a:pt x="3491" y="1257"/>
                  </a:lnTo>
                  <a:cubicBezTo>
                    <a:pt x="3491" y="582"/>
                    <a:pt x="2909" y="1"/>
                    <a:pt x="223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g2c7d015ccdd_2_56"/>
            <p:cNvSpPr/>
            <p:nvPr/>
          </p:nvSpPr>
          <p:spPr>
            <a:xfrm>
              <a:off x="2677377" y="4212571"/>
              <a:ext cx="18264" cy="141464"/>
            </a:xfrm>
            <a:custGeom>
              <a:rect b="b" l="l" r="r" t="t"/>
              <a:pathLst>
                <a:path extrusionOk="0" h="5236" w="676">
                  <a:moveTo>
                    <a:pt x="1" y="1"/>
                  </a:moveTo>
                  <a:lnTo>
                    <a:pt x="1" y="4561"/>
                  </a:lnTo>
                  <a:cubicBezTo>
                    <a:pt x="303" y="4747"/>
                    <a:pt x="489" y="4956"/>
                    <a:pt x="675" y="5235"/>
                  </a:cubicBezTo>
                  <a:cubicBezTo>
                    <a:pt x="489" y="4956"/>
                    <a:pt x="303" y="4747"/>
                    <a:pt x="1" y="4561"/>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g2c7d015ccdd_2_56"/>
            <p:cNvSpPr/>
            <p:nvPr/>
          </p:nvSpPr>
          <p:spPr>
            <a:xfrm>
              <a:off x="2643443" y="4178637"/>
              <a:ext cx="60357" cy="267149"/>
            </a:xfrm>
            <a:custGeom>
              <a:rect b="b" l="l" r="r" t="t"/>
              <a:pathLst>
                <a:path extrusionOk="0" h="9888" w="2234">
                  <a:moveTo>
                    <a:pt x="0" y="1"/>
                  </a:moveTo>
                  <a:lnTo>
                    <a:pt x="0" y="9888"/>
                  </a:lnTo>
                  <a:cubicBezTo>
                    <a:pt x="1257" y="9888"/>
                    <a:pt x="2234" y="8911"/>
                    <a:pt x="2234" y="7654"/>
                  </a:cubicBezTo>
                  <a:cubicBezTo>
                    <a:pt x="2234" y="7259"/>
                    <a:pt x="2141" y="6794"/>
                    <a:pt x="1931" y="6491"/>
                  </a:cubicBezTo>
                  <a:cubicBezTo>
                    <a:pt x="1745" y="6212"/>
                    <a:pt x="1559" y="6003"/>
                    <a:pt x="1257" y="5817"/>
                  </a:cubicBezTo>
                  <a:lnTo>
                    <a:pt x="1257" y="1257"/>
                  </a:lnTo>
                  <a:cubicBezTo>
                    <a:pt x="1257" y="582"/>
                    <a:pt x="675" y="1"/>
                    <a:pt x="0" y="1"/>
                  </a:cubicBezTo>
                  <a:close/>
                </a:path>
              </a:pathLst>
            </a:custGeom>
            <a:solidFill>
              <a:srgbClr val="CAA0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g2c7d015ccdd_2_56"/>
            <p:cNvSpPr/>
            <p:nvPr/>
          </p:nvSpPr>
          <p:spPr>
            <a:xfrm>
              <a:off x="2619559" y="4275441"/>
              <a:ext cx="47173" cy="133899"/>
            </a:xfrm>
            <a:custGeom>
              <a:rect b="b" l="l" r="r" t="t"/>
              <a:pathLst>
                <a:path extrusionOk="0" h="4956" w="1746">
                  <a:moveTo>
                    <a:pt x="489" y="0"/>
                  </a:moveTo>
                  <a:lnTo>
                    <a:pt x="489" y="3304"/>
                  </a:lnTo>
                  <a:lnTo>
                    <a:pt x="489" y="3397"/>
                  </a:lnTo>
                  <a:cubicBezTo>
                    <a:pt x="210" y="3490"/>
                    <a:pt x="0" y="3792"/>
                    <a:pt x="117" y="4165"/>
                  </a:cubicBezTo>
                  <a:cubicBezTo>
                    <a:pt x="117" y="4560"/>
                    <a:pt x="396" y="4839"/>
                    <a:pt x="884" y="4955"/>
                  </a:cubicBezTo>
                  <a:cubicBezTo>
                    <a:pt x="1373" y="4955"/>
                    <a:pt x="1745" y="4560"/>
                    <a:pt x="1745" y="4071"/>
                  </a:cubicBezTo>
                  <a:cubicBezTo>
                    <a:pt x="1745" y="3792"/>
                    <a:pt x="1559" y="3490"/>
                    <a:pt x="1280" y="3397"/>
                  </a:cubicBezTo>
                  <a:lnTo>
                    <a:pt x="1280" y="3304"/>
                  </a:lnTo>
                  <a:lnTo>
                    <a:pt x="1280" y="0"/>
                  </a:ln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g2c7d015ccdd_2_56"/>
            <p:cNvSpPr/>
            <p:nvPr/>
          </p:nvSpPr>
          <p:spPr>
            <a:xfrm>
              <a:off x="2643443" y="4275441"/>
              <a:ext cx="23289" cy="133899"/>
            </a:xfrm>
            <a:custGeom>
              <a:rect b="b" l="l" r="r" t="t"/>
              <a:pathLst>
                <a:path extrusionOk="0" h="4956" w="862">
                  <a:moveTo>
                    <a:pt x="0" y="0"/>
                  </a:moveTo>
                  <a:lnTo>
                    <a:pt x="0" y="4955"/>
                  </a:lnTo>
                  <a:cubicBezTo>
                    <a:pt x="489" y="4955"/>
                    <a:pt x="861" y="4560"/>
                    <a:pt x="861" y="4071"/>
                  </a:cubicBezTo>
                  <a:cubicBezTo>
                    <a:pt x="861" y="3792"/>
                    <a:pt x="675" y="3490"/>
                    <a:pt x="396" y="3397"/>
                  </a:cubicBezTo>
                  <a:lnTo>
                    <a:pt x="396" y="3304"/>
                  </a:lnTo>
                  <a:lnTo>
                    <a:pt x="396"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g2c7d015ccdd_2_56"/>
            <p:cNvSpPr/>
            <p:nvPr/>
          </p:nvSpPr>
          <p:spPr>
            <a:xfrm>
              <a:off x="2632744" y="4201305"/>
              <a:ext cx="21398" cy="76676"/>
            </a:xfrm>
            <a:custGeom>
              <a:rect b="b" l="l" r="r" t="t"/>
              <a:pathLst>
                <a:path extrusionOk="0" h="2838" w="792">
                  <a:moveTo>
                    <a:pt x="358" y="0"/>
                  </a:moveTo>
                  <a:cubicBezTo>
                    <a:pt x="147" y="0"/>
                    <a:pt x="1" y="185"/>
                    <a:pt x="1" y="418"/>
                  </a:cubicBezTo>
                  <a:lnTo>
                    <a:pt x="1" y="2837"/>
                  </a:lnTo>
                  <a:lnTo>
                    <a:pt x="792" y="2837"/>
                  </a:lnTo>
                  <a:lnTo>
                    <a:pt x="792" y="418"/>
                  </a:lnTo>
                  <a:cubicBezTo>
                    <a:pt x="792" y="232"/>
                    <a:pt x="675" y="22"/>
                    <a:pt x="489" y="22"/>
                  </a:cubicBezTo>
                  <a:cubicBezTo>
                    <a:pt x="444" y="7"/>
                    <a:pt x="400" y="0"/>
                    <a:pt x="358"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g2c7d015ccdd_2_56"/>
            <p:cNvSpPr/>
            <p:nvPr/>
          </p:nvSpPr>
          <p:spPr>
            <a:xfrm>
              <a:off x="2643443" y="4201899"/>
              <a:ext cx="10699" cy="76081"/>
            </a:xfrm>
            <a:custGeom>
              <a:rect b="b" l="l" r="r" t="t"/>
              <a:pathLst>
                <a:path extrusionOk="0" h="2816" w="396">
                  <a:moveTo>
                    <a:pt x="0" y="0"/>
                  </a:moveTo>
                  <a:lnTo>
                    <a:pt x="0" y="2815"/>
                  </a:lnTo>
                  <a:lnTo>
                    <a:pt x="396" y="2815"/>
                  </a:lnTo>
                  <a:lnTo>
                    <a:pt x="396" y="396"/>
                  </a:lnTo>
                  <a:cubicBezTo>
                    <a:pt x="396" y="117"/>
                    <a:pt x="279" y="0"/>
                    <a:pt x="0"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7" name="Google Shape;3687;g2c7d015ccdd_2_56"/>
          <p:cNvSpPr/>
          <p:nvPr/>
        </p:nvSpPr>
        <p:spPr>
          <a:xfrm>
            <a:off x="2643386" y="2168350"/>
            <a:ext cx="752400" cy="582300"/>
          </a:xfrm>
          <a:prstGeom prst="rightArrow">
            <a:avLst>
              <a:gd fmla="val 50000" name="adj1"/>
              <a:gd fmla="val 50000" name="adj2"/>
            </a:avLst>
          </a:prstGeom>
          <a:solidFill>
            <a:srgbClr val="A1E1F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88" name="Google Shape;3688;g2c7d015ccdd_2_56"/>
          <p:cNvSpPr/>
          <p:nvPr/>
        </p:nvSpPr>
        <p:spPr>
          <a:xfrm>
            <a:off x="2192410" y="2168350"/>
            <a:ext cx="752400" cy="5823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89" name="Google Shape;3689;g2c7d015ccdd_2_56"/>
          <p:cNvSpPr/>
          <p:nvPr/>
        </p:nvSpPr>
        <p:spPr>
          <a:xfrm>
            <a:off x="13" y="48060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90" name="Google Shape;3690;g2c7d015ccdd_2_56"/>
          <p:cNvSpPr txBox="1"/>
          <p:nvPr/>
        </p:nvSpPr>
        <p:spPr>
          <a:xfrm>
            <a:off x="-12" y="48048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691" name="Google Shape;3691;g2c7d015ccdd_2_56"/>
          <p:cNvSpPr txBox="1"/>
          <p:nvPr/>
        </p:nvSpPr>
        <p:spPr>
          <a:xfrm>
            <a:off x="1555638" y="48060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3692" name="Google Shape;3692;g2c7d015ccdd_2_56"/>
          <p:cNvSpPr/>
          <p:nvPr/>
        </p:nvSpPr>
        <p:spPr>
          <a:xfrm>
            <a:off x="4782063" y="4804875"/>
            <a:ext cx="14211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93" name="Google Shape;3693;g2c7d015ccdd_2_56"/>
          <p:cNvSpPr txBox="1"/>
          <p:nvPr/>
        </p:nvSpPr>
        <p:spPr>
          <a:xfrm>
            <a:off x="4782063" y="48048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694" name="Google Shape;3694;g2c7d015ccdd_2_56"/>
          <p:cNvSpPr txBox="1"/>
          <p:nvPr/>
        </p:nvSpPr>
        <p:spPr>
          <a:xfrm>
            <a:off x="2976688" y="48060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695" name="Google Shape;3695;g2c7d015ccdd_2_56"/>
          <p:cNvSpPr txBox="1"/>
          <p:nvPr/>
        </p:nvSpPr>
        <p:spPr>
          <a:xfrm>
            <a:off x="7655713" y="48048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696" name="Google Shape;3696;g2c7d015ccdd_2_56"/>
          <p:cNvSpPr txBox="1"/>
          <p:nvPr/>
        </p:nvSpPr>
        <p:spPr>
          <a:xfrm>
            <a:off x="6203012" y="48048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
        <p:nvSpPr>
          <p:cNvPr id="3697" name="Google Shape;3697;g2c7d015ccdd_2_56"/>
          <p:cNvSpPr/>
          <p:nvPr/>
        </p:nvSpPr>
        <p:spPr>
          <a:xfrm>
            <a:off x="3782936" y="1766748"/>
            <a:ext cx="1353600" cy="13536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8" name="Google Shape;3698;g2c7d015ccdd_2_56"/>
          <p:cNvGrpSpPr/>
          <p:nvPr/>
        </p:nvGrpSpPr>
        <p:grpSpPr>
          <a:xfrm>
            <a:off x="6011394" y="2750660"/>
            <a:ext cx="795528" cy="738619"/>
            <a:chOff x="1527782" y="3455838"/>
            <a:chExt cx="382190" cy="353254"/>
          </a:xfrm>
        </p:grpSpPr>
        <p:sp>
          <p:nvSpPr>
            <p:cNvPr id="3699" name="Google Shape;3699;g2c7d015ccdd_2_56"/>
            <p:cNvSpPr/>
            <p:nvPr/>
          </p:nvSpPr>
          <p:spPr>
            <a:xfrm>
              <a:off x="1755323" y="3592222"/>
              <a:ext cx="57844" cy="23289"/>
            </a:xfrm>
            <a:custGeom>
              <a:rect b="b" l="l" r="r" t="t"/>
              <a:pathLst>
                <a:path extrusionOk="0" h="862" w="2141">
                  <a:moveTo>
                    <a:pt x="885" y="1"/>
                  </a:moveTo>
                  <a:cubicBezTo>
                    <a:pt x="582" y="1"/>
                    <a:pt x="303" y="187"/>
                    <a:pt x="210" y="373"/>
                  </a:cubicBezTo>
                  <a:cubicBezTo>
                    <a:pt x="117" y="582"/>
                    <a:pt x="0" y="675"/>
                    <a:pt x="0" y="862"/>
                  </a:cubicBezTo>
                  <a:lnTo>
                    <a:pt x="1745" y="862"/>
                  </a:lnTo>
                  <a:cubicBezTo>
                    <a:pt x="1955" y="862"/>
                    <a:pt x="2141" y="675"/>
                    <a:pt x="2141" y="466"/>
                  </a:cubicBezTo>
                  <a:cubicBezTo>
                    <a:pt x="2141" y="187"/>
                    <a:pt x="1955" y="1"/>
                    <a:pt x="1745"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g2c7d015ccdd_2_56"/>
            <p:cNvSpPr/>
            <p:nvPr/>
          </p:nvSpPr>
          <p:spPr>
            <a:xfrm>
              <a:off x="1527782" y="3487259"/>
              <a:ext cx="175398" cy="243266"/>
            </a:xfrm>
            <a:custGeom>
              <a:rect b="b" l="l" r="r" t="t"/>
              <a:pathLst>
                <a:path extrusionOk="0" h="9004" w="6492">
                  <a:moveTo>
                    <a:pt x="1746" y="1"/>
                  </a:moveTo>
                  <a:cubicBezTo>
                    <a:pt x="769" y="1"/>
                    <a:pt x="1" y="768"/>
                    <a:pt x="1" y="1745"/>
                  </a:cubicBezTo>
                  <a:lnTo>
                    <a:pt x="1" y="9004"/>
                  </a:lnTo>
                  <a:lnTo>
                    <a:pt x="769" y="9004"/>
                  </a:lnTo>
                  <a:lnTo>
                    <a:pt x="769" y="1257"/>
                  </a:lnTo>
                  <a:cubicBezTo>
                    <a:pt x="769" y="978"/>
                    <a:pt x="978" y="768"/>
                    <a:pt x="1257" y="768"/>
                  </a:cubicBezTo>
                  <a:lnTo>
                    <a:pt x="6212" y="768"/>
                  </a:lnTo>
                  <a:cubicBezTo>
                    <a:pt x="6492" y="396"/>
                    <a:pt x="6212" y="1"/>
                    <a:pt x="5910"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g2c7d015ccdd_2_56"/>
            <p:cNvSpPr/>
            <p:nvPr/>
          </p:nvSpPr>
          <p:spPr>
            <a:xfrm>
              <a:off x="1527782" y="3662630"/>
              <a:ext cx="143976" cy="146462"/>
            </a:xfrm>
            <a:custGeom>
              <a:rect b="b" l="l" r="r" t="t"/>
              <a:pathLst>
                <a:path extrusionOk="0" h="5421" w="5329">
                  <a:moveTo>
                    <a:pt x="2723" y="884"/>
                  </a:moveTo>
                  <a:cubicBezTo>
                    <a:pt x="3677" y="884"/>
                    <a:pt x="4561" y="1652"/>
                    <a:pt x="4561" y="2722"/>
                  </a:cubicBezTo>
                  <a:cubicBezTo>
                    <a:pt x="4561" y="3676"/>
                    <a:pt x="3677" y="4560"/>
                    <a:pt x="2723" y="4560"/>
                  </a:cubicBezTo>
                  <a:cubicBezTo>
                    <a:pt x="1653" y="4560"/>
                    <a:pt x="769" y="3676"/>
                    <a:pt x="769" y="2722"/>
                  </a:cubicBezTo>
                  <a:cubicBezTo>
                    <a:pt x="769" y="1652"/>
                    <a:pt x="1653" y="884"/>
                    <a:pt x="2723" y="884"/>
                  </a:cubicBezTo>
                  <a:close/>
                  <a:moveTo>
                    <a:pt x="2723" y="0"/>
                  </a:moveTo>
                  <a:cubicBezTo>
                    <a:pt x="1164" y="0"/>
                    <a:pt x="1" y="1257"/>
                    <a:pt x="1" y="2722"/>
                  </a:cubicBezTo>
                  <a:cubicBezTo>
                    <a:pt x="1" y="4164"/>
                    <a:pt x="1164" y="5421"/>
                    <a:pt x="2723" y="5421"/>
                  </a:cubicBezTo>
                  <a:cubicBezTo>
                    <a:pt x="4165" y="5421"/>
                    <a:pt x="5328" y="4164"/>
                    <a:pt x="5328" y="2722"/>
                  </a:cubicBezTo>
                  <a:cubicBezTo>
                    <a:pt x="5328" y="1257"/>
                    <a:pt x="4165" y="0"/>
                    <a:pt x="27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g2c7d015ccdd_2_56"/>
            <p:cNvSpPr/>
            <p:nvPr/>
          </p:nvSpPr>
          <p:spPr>
            <a:xfrm>
              <a:off x="1763483" y="3662630"/>
              <a:ext cx="146489" cy="146462"/>
            </a:xfrm>
            <a:custGeom>
              <a:rect b="b" l="l" r="r" t="t"/>
              <a:pathLst>
                <a:path extrusionOk="0" h="5421" w="5422">
                  <a:moveTo>
                    <a:pt x="2723" y="884"/>
                  </a:moveTo>
                  <a:cubicBezTo>
                    <a:pt x="3770" y="884"/>
                    <a:pt x="4561" y="1652"/>
                    <a:pt x="4561" y="2722"/>
                  </a:cubicBezTo>
                  <a:cubicBezTo>
                    <a:pt x="4561" y="3676"/>
                    <a:pt x="3770" y="4560"/>
                    <a:pt x="2723" y="4560"/>
                  </a:cubicBezTo>
                  <a:cubicBezTo>
                    <a:pt x="1746" y="4560"/>
                    <a:pt x="862" y="3676"/>
                    <a:pt x="862" y="2722"/>
                  </a:cubicBezTo>
                  <a:cubicBezTo>
                    <a:pt x="862" y="1652"/>
                    <a:pt x="1746" y="884"/>
                    <a:pt x="2723" y="884"/>
                  </a:cubicBezTo>
                  <a:close/>
                  <a:moveTo>
                    <a:pt x="2723" y="0"/>
                  </a:moveTo>
                  <a:cubicBezTo>
                    <a:pt x="1257" y="0"/>
                    <a:pt x="1" y="1257"/>
                    <a:pt x="1" y="2722"/>
                  </a:cubicBezTo>
                  <a:cubicBezTo>
                    <a:pt x="1" y="4164"/>
                    <a:pt x="1257" y="5421"/>
                    <a:pt x="2723" y="5421"/>
                  </a:cubicBezTo>
                  <a:cubicBezTo>
                    <a:pt x="4165" y="5421"/>
                    <a:pt x="5421" y="4164"/>
                    <a:pt x="5421" y="2722"/>
                  </a:cubicBezTo>
                  <a:cubicBezTo>
                    <a:pt x="5421" y="1257"/>
                    <a:pt x="4165" y="0"/>
                    <a:pt x="27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g2c7d015ccdd_2_56"/>
            <p:cNvSpPr/>
            <p:nvPr/>
          </p:nvSpPr>
          <p:spPr>
            <a:xfrm>
              <a:off x="1593164" y="3633721"/>
              <a:ext cx="201794" cy="112528"/>
            </a:xfrm>
            <a:custGeom>
              <a:rect b="b" l="l" r="r" t="t"/>
              <a:pathLst>
                <a:path extrusionOk="0" h="4165" w="7469">
                  <a:moveTo>
                    <a:pt x="6212" y="884"/>
                  </a:moveTo>
                  <a:lnTo>
                    <a:pt x="4165" y="3397"/>
                  </a:lnTo>
                  <a:lnTo>
                    <a:pt x="1257" y="3397"/>
                  </a:lnTo>
                  <a:lnTo>
                    <a:pt x="3095" y="884"/>
                  </a:lnTo>
                  <a:close/>
                  <a:moveTo>
                    <a:pt x="2908" y="0"/>
                  </a:moveTo>
                  <a:cubicBezTo>
                    <a:pt x="2722" y="0"/>
                    <a:pt x="2420" y="303"/>
                    <a:pt x="2420" y="396"/>
                  </a:cubicBezTo>
                  <a:lnTo>
                    <a:pt x="93" y="3490"/>
                  </a:lnTo>
                  <a:cubicBezTo>
                    <a:pt x="0" y="3699"/>
                    <a:pt x="0" y="3792"/>
                    <a:pt x="0" y="3885"/>
                  </a:cubicBezTo>
                  <a:cubicBezTo>
                    <a:pt x="93" y="3978"/>
                    <a:pt x="187" y="4071"/>
                    <a:pt x="303" y="4164"/>
                  </a:cubicBezTo>
                  <a:lnTo>
                    <a:pt x="4258" y="4164"/>
                  </a:lnTo>
                  <a:cubicBezTo>
                    <a:pt x="4374" y="4164"/>
                    <a:pt x="4467" y="4164"/>
                    <a:pt x="4560" y="4071"/>
                  </a:cubicBezTo>
                  <a:lnTo>
                    <a:pt x="7375" y="791"/>
                  </a:lnTo>
                  <a:cubicBezTo>
                    <a:pt x="7468" y="582"/>
                    <a:pt x="7468" y="303"/>
                    <a:pt x="7282" y="210"/>
                  </a:cubicBezTo>
                  <a:cubicBezTo>
                    <a:pt x="7166" y="93"/>
                    <a:pt x="6887" y="0"/>
                    <a:pt x="6793"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g2c7d015ccdd_2_56"/>
            <p:cNvSpPr/>
            <p:nvPr/>
          </p:nvSpPr>
          <p:spPr>
            <a:xfrm>
              <a:off x="1645335" y="3603867"/>
              <a:ext cx="73569" cy="142382"/>
            </a:xfrm>
            <a:custGeom>
              <a:rect b="b" l="l" r="r" t="t"/>
              <a:pathLst>
                <a:path extrusionOk="0" h="5270" w="2723">
                  <a:moveTo>
                    <a:pt x="456" y="0"/>
                  </a:moveTo>
                  <a:cubicBezTo>
                    <a:pt x="401" y="0"/>
                    <a:pt x="349" y="12"/>
                    <a:pt x="303" y="35"/>
                  </a:cubicBezTo>
                  <a:cubicBezTo>
                    <a:pt x="117" y="151"/>
                    <a:pt x="0" y="431"/>
                    <a:pt x="117" y="617"/>
                  </a:cubicBezTo>
                  <a:lnTo>
                    <a:pt x="1954" y="5083"/>
                  </a:lnTo>
                  <a:cubicBezTo>
                    <a:pt x="1954" y="5176"/>
                    <a:pt x="2141" y="5269"/>
                    <a:pt x="2327" y="5269"/>
                  </a:cubicBezTo>
                  <a:lnTo>
                    <a:pt x="2443" y="5269"/>
                  </a:lnTo>
                  <a:cubicBezTo>
                    <a:pt x="2629" y="5176"/>
                    <a:pt x="2722" y="4897"/>
                    <a:pt x="2629" y="4688"/>
                  </a:cubicBezTo>
                  <a:lnTo>
                    <a:pt x="884" y="337"/>
                  </a:lnTo>
                  <a:cubicBezTo>
                    <a:pt x="814" y="109"/>
                    <a:pt x="625" y="0"/>
                    <a:pt x="45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g2c7d015ccdd_2_56"/>
            <p:cNvSpPr/>
            <p:nvPr/>
          </p:nvSpPr>
          <p:spPr>
            <a:xfrm>
              <a:off x="1629611" y="3602273"/>
              <a:ext cx="62897" cy="23910"/>
            </a:xfrm>
            <a:custGeom>
              <a:rect b="b" l="l" r="r" t="t"/>
              <a:pathLst>
                <a:path extrusionOk="0" h="885" w="2328">
                  <a:moveTo>
                    <a:pt x="489" y="1"/>
                  </a:moveTo>
                  <a:cubicBezTo>
                    <a:pt x="210" y="1"/>
                    <a:pt x="1" y="303"/>
                    <a:pt x="117" y="490"/>
                  </a:cubicBezTo>
                  <a:cubicBezTo>
                    <a:pt x="117" y="676"/>
                    <a:pt x="303" y="885"/>
                    <a:pt x="489" y="885"/>
                  </a:cubicBezTo>
                  <a:lnTo>
                    <a:pt x="1955" y="885"/>
                  </a:lnTo>
                  <a:cubicBezTo>
                    <a:pt x="2141" y="885"/>
                    <a:pt x="2327" y="676"/>
                    <a:pt x="2327" y="396"/>
                  </a:cubicBezTo>
                  <a:cubicBezTo>
                    <a:pt x="2327" y="210"/>
                    <a:pt x="2141" y="1"/>
                    <a:pt x="195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g2c7d015ccdd_2_56"/>
            <p:cNvSpPr/>
            <p:nvPr/>
          </p:nvSpPr>
          <p:spPr>
            <a:xfrm>
              <a:off x="1723902" y="3463376"/>
              <a:ext cx="47173" cy="23910"/>
            </a:xfrm>
            <a:custGeom>
              <a:rect b="b" l="l" r="r" t="t"/>
              <a:pathLst>
                <a:path extrusionOk="0" h="885" w="1746">
                  <a:moveTo>
                    <a:pt x="489" y="1"/>
                  </a:moveTo>
                  <a:cubicBezTo>
                    <a:pt x="210" y="1"/>
                    <a:pt x="0" y="303"/>
                    <a:pt x="0" y="489"/>
                  </a:cubicBezTo>
                  <a:cubicBezTo>
                    <a:pt x="117" y="699"/>
                    <a:pt x="210" y="885"/>
                    <a:pt x="489" y="885"/>
                  </a:cubicBezTo>
                  <a:lnTo>
                    <a:pt x="1373" y="885"/>
                  </a:lnTo>
                  <a:cubicBezTo>
                    <a:pt x="1559" y="885"/>
                    <a:pt x="1745" y="699"/>
                    <a:pt x="1745" y="396"/>
                  </a:cubicBezTo>
                  <a:cubicBezTo>
                    <a:pt x="1745" y="210"/>
                    <a:pt x="1559" y="1"/>
                    <a:pt x="1373"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g2c7d015ccdd_2_56"/>
            <p:cNvSpPr/>
            <p:nvPr/>
          </p:nvSpPr>
          <p:spPr>
            <a:xfrm>
              <a:off x="1723902" y="3508009"/>
              <a:ext cx="47173" cy="23910"/>
            </a:xfrm>
            <a:custGeom>
              <a:rect b="b" l="l" r="r" t="t"/>
              <a:pathLst>
                <a:path extrusionOk="0" h="885" w="1746">
                  <a:moveTo>
                    <a:pt x="489" y="0"/>
                  </a:moveTo>
                  <a:cubicBezTo>
                    <a:pt x="210" y="0"/>
                    <a:pt x="0" y="303"/>
                    <a:pt x="0" y="489"/>
                  </a:cubicBezTo>
                  <a:cubicBezTo>
                    <a:pt x="117" y="675"/>
                    <a:pt x="210" y="884"/>
                    <a:pt x="489" y="884"/>
                  </a:cubicBezTo>
                  <a:lnTo>
                    <a:pt x="1373" y="884"/>
                  </a:lnTo>
                  <a:cubicBezTo>
                    <a:pt x="1559" y="884"/>
                    <a:pt x="1745" y="675"/>
                    <a:pt x="1745" y="396"/>
                  </a:cubicBezTo>
                  <a:cubicBezTo>
                    <a:pt x="1745" y="210"/>
                    <a:pt x="1559" y="0"/>
                    <a:pt x="1373"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g2c7d015ccdd_2_56"/>
            <p:cNvSpPr/>
            <p:nvPr/>
          </p:nvSpPr>
          <p:spPr>
            <a:xfrm>
              <a:off x="1718877" y="3633721"/>
              <a:ext cx="76081" cy="107503"/>
            </a:xfrm>
            <a:custGeom>
              <a:rect b="b" l="l" r="r" t="t"/>
              <a:pathLst>
                <a:path extrusionOk="0" h="3979" w="2816">
                  <a:moveTo>
                    <a:pt x="0" y="0"/>
                  </a:moveTo>
                  <a:lnTo>
                    <a:pt x="0" y="884"/>
                  </a:lnTo>
                  <a:lnTo>
                    <a:pt x="1559" y="884"/>
                  </a:lnTo>
                  <a:lnTo>
                    <a:pt x="0" y="2722"/>
                  </a:lnTo>
                  <a:lnTo>
                    <a:pt x="0" y="3978"/>
                  </a:lnTo>
                  <a:cubicBezTo>
                    <a:pt x="489" y="3397"/>
                    <a:pt x="2722" y="791"/>
                    <a:pt x="2722" y="791"/>
                  </a:cubicBezTo>
                  <a:cubicBezTo>
                    <a:pt x="2815" y="582"/>
                    <a:pt x="2815" y="303"/>
                    <a:pt x="2629" y="210"/>
                  </a:cubicBezTo>
                  <a:cubicBezTo>
                    <a:pt x="2513" y="93"/>
                    <a:pt x="2234" y="0"/>
                    <a:pt x="2140"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g2c7d015ccdd_2_56"/>
            <p:cNvSpPr/>
            <p:nvPr/>
          </p:nvSpPr>
          <p:spPr>
            <a:xfrm>
              <a:off x="1669219" y="3455838"/>
              <a:ext cx="67895" cy="83619"/>
            </a:xfrm>
            <a:custGeom>
              <a:rect b="b" l="l" r="r" t="t"/>
              <a:pathLst>
                <a:path extrusionOk="0" h="3095" w="2513">
                  <a:moveTo>
                    <a:pt x="1652" y="1"/>
                  </a:moveTo>
                  <a:cubicBezTo>
                    <a:pt x="768" y="1"/>
                    <a:pt x="0" y="768"/>
                    <a:pt x="93" y="1652"/>
                  </a:cubicBezTo>
                  <a:cubicBezTo>
                    <a:pt x="93" y="2513"/>
                    <a:pt x="768" y="3095"/>
                    <a:pt x="1652" y="3095"/>
                  </a:cubicBezTo>
                  <a:lnTo>
                    <a:pt x="2141" y="3095"/>
                  </a:lnTo>
                  <a:cubicBezTo>
                    <a:pt x="2327" y="3095"/>
                    <a:pt x="2513" y="2908"/>
                    <a:pt x="2513" y="2722"/>
                  </a:cubicBezTo>
                  <a:lnTo>
                    <a:pt x="2513" y="489"/>
                  </a:lnTo>
                  <a:cubicBezTo>
                    <a:pt x="2513" y="187"/>
                    <a:pt x="2327" y="1"/>
                    <a:pt x="2141"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g2c7d015ccdd_2_56"/>
            <p:cNvSpPr/>
            <p:nvPr/>
          </p:nvSpPr>
          <p:spPr>
            <a:xfrm>
              <a:off x="1755323" y="3615484"/>
              <a:ext cx="94318" cy="130765"/>
            </a:xfrm>
            <a:custGeom>
              <a:rect b="b" l="l" r="r" t="t"/>
              <a:pathLst>
                <a:path extrusionOk="0" h="4840" w="3491">
                  <a:moveTo>
                    <a:pt x="0" y="1"/>
                  </a:moveTo>
                  <a:cubicBezTo>
                    <a:pt x="0" y="94"/>
                    <a:pt x="117" y="187"/>
                    <a:pt x="117" y="303"/>
                  </a:cubicBezTo>
                  <a:lnTo>
                    <a:pt x="2629" y="4653"/>
                  </a:lnTo>
                  <a:cubicBezTo>
                    <a:pt x="2722" y="4839"/>
                    <a:pt x="2908" y="4839"/>
                    <a:pt x="3025" y="4839"/>
                  </a:cubicBezTo>
                  <a:lnTo>
                    <a:pt x="3211" y="4839"/>
                  </a:lnTo>
                  <a:cubicBezTo>
                    <a:pt x="3397" y="4746"/>
                    <a:pt x="3490" y="4467"/>
                    <a:pt x="3397" y="4258"/>
                  </a:cubicBezTo>
                  <a:lnTo>
                    <a:pt x="88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g2c7d015ccdd_2_56"/>
            <p:cNvSpPr/>
            <p:nvPr/>
          </p:nvSpPr>
          <p:spPr>
            <a:xfrm>
              <a:off x="1718877" y="3455838"/>
              <a:ext cx="18237" cy="83619"/>
            </a:xfrm>
            <a:custGeom>
              <a:rect b="b" l="l" r="r" t="t"/>
              <a:pathLst>
                <a:path extrusionOk="0" h="3095" w="675">
                  <a:moveTo>
                    <a:pt x="0" y="1"/>
                  </a:moveTo>
                  <a:lnTo>
                    <a:pt x="0" y="3095"/>
                  </a:lnTo>
                  <a:lnTo>
                    <a:pt x="186" y="3095"/>
                  </a:lnTo>
                  <a:cubicBezTo>
                    <a:pt x="489" y="3095"/>
                    <a:pt x="675" y="2908"/>
                    <a:pt x="675" y="2722"/>
                  </a:cubicBezTo>
                  <a:lnTo>
                    <a:pt x="675" y="489"/>
                  </a:lnTo>
                  <a:cubicBezTo>
                    <a:pt x="675" y="187"/>
                    <a:pt x="489" y="1"/>
                    <a:pt x="186"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712" name="Google Shape;3712;g2c7d015ccdd_2_56"/>
          <p:cNvCxnSpPr>
            <a:stCxn id="3697" idx="0"/>
          </p:cNvCxnSpPr>
          <p:nvPr/>
        </p:nvCxnSpPr>
        <p:spPr>
          <a:xfrm>
            <a:off x="5136536" y="2443548"/>
            <a:ext cx="1169700" cy="0"/>
          </a:xfrm>
          <a:prstGeom prst="straightConnector1">
            <a:avLst/>
          </a:prstGeom>
          <a:noFill/>
          <a:ln cap="flat" cmpd="sng" w="9525">
            <a:solidFill>
              <a:schemeClr val="dk1"/>
            </a:solidFill>
            <a:prstDash val="solid"/>
            <a:round/>
            <a:headEnd len="sm" w="sm" type="none"/>
            <a:tailEnd len="med" w="med" type="oval"/>
          </a:ln>
        </p:spPr>
      </p:cxnSp>
      <p:sp>
        <p:nvSpPr>
          <p:cNvPr id="3713" name="Google Shape;3713;g2c7d015ccdd_2_56"/>
          <p:cNvSpPr txBox="1"/>
          <p:nvPr>
            <p:ph idx="1" type="subTitle"/>
          </p:nvPr>
        </p:nvSpPr>
        <p:spPr>
          <a:xfrm>
            <a:off x="5770000" y="2023550"/>
            <a:ext cx="12783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100">
                <a:solidFill>
                  <a:schemeClr val="lt1"/>
                </a:solidFill>
              </a:rPr>
              <a:t>Gross Domestic</a:t>
            </a:r>
            <a:endParaRPr b="1" sz="1100">
              <a:solidFill>
                <a:schemeClr val="lt1"/>
              </a:solidFill>
            </a:endParaRPr>
          </a:p>
          <a:p>
            <a:pPr indent="0" lvl="0" marL="0" rtl="0" algn="ctr">
              <a:lnSpc>
                <a:spcPct val="100000"/>
              </a:lnSpc>
              <a:spcBef>
                <a:spcPts val="0"/>
              </a:spcBef>
              <a:spcAft>
                <a:spcPts val="0"/>
              </a:spcAft>
              <a:buSzPts val="1400"/>
              <a:buNone/>
            </a:pPr>
            <a:r>
              <a:rPr b="1" lang="en" sz="1100">
                <a:solidFill>
                  <a:schemeClr val="lt1"/>
                </a:solidFill>
              </a:rPr>
              <a:t> Product</a:t>
            </a:r>
            <a:endParaRPr b="1" sz="1100">
              <a:solidFill>
                <a:schemeClr val="lt1"/>
              </a:solidFill>
            </a:endParaRPr>
          </a:p>
        </p:txBody>
      </p:sp>
      <p:sp>
        <p:nvSpPr>
          <p:cNvPr id="3714" name="Google Shape;3714;g2c7d015ccdd_2_56"/>
          <p:cNvSpPr txBox="1"/>
          <p:nvPr>
            <p:ph idx="1" type="subTitle"/>
          </p:nvPr>
        </p:nvSpPr>
        <p:spPr>
          <a:xfrm>
            <a:off x="7217800" y="2081150"/>
            <a:ext cx="12783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100">
                <a:solidFill>
                  <a:schemeClr val="lt1"/>
                </a:solidFill>
              </a:rPr>
              <a:t>CO2 Emission</a:t>
            </a:r>
            <a:endParaRPr b="1" sz="1100">
              <a:solidFill>
                <a:schemeClr val="lt1"/>
              </a:solidFill>
            </a:endParaRPr>
          </a:p>
        </p:txBody>
      </p:sp>
      <p:sp>
        <p:nvSpPr>
          <p:cNvPr id="3715" name="Google Shape;3715;g2c7d015ccdd_2_56"/>
          <p:cNvSpPr txBox="1"/>
          <p:nvPr>
            <p:ph idx="1" type="subTitle"/>
          </p:nvPr>
        </p:nvSpPr>
        <p:spPr>
          <a:xfrm>
            <a:off x="5770000" y="3528950"/>
            <a:ext cx="12783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100">
                <a:solidFill>
                  <a:schemeClr val="lt1"/>
                </a:solidFill>
              </a:rPr>
              <a:t>Energy Consumption</a:t>
            </a:r>
            <a:endParaRPr b="1" sz="1100">
              <a:solidFill>
                <a:schemeClr val="lt1"/>
              </a:solidFill>
            </a:endParaRPr>
          </a:p>
        </p:txBody>
      </p:sp>
      <p:sp>
        <p:nvSpPr>
          <p:cNvPr id="3716" name="Google Shape;3716;g2c7d015ccdd_2_56"/>
          <p:cNvSpPr txBox="1"/>
          <p:nvPr>
            <p:ph idx="1" type="subTitle"/>
          </p:nvPr>
        </p:nvSpPr>
        <p:spPr>
          <a:xfrm>
            <a:off x="7217800" y="3602850"/>
            <a:ext cx="12783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100">
                <a:solidFill>
                  <a:schemeClr val="lt1"/>
                </a:solidFill>
              </a:rPr>
              <a:t>Trade Info</a:t>
            </a:r>
            <a:endParaRPr b="1" sz="1100">
              <a:solidFill>
                <a:schemeClr val="lt1"/>
              </a:solidFill>
            </a:endParaRPr>
          </a:p>
        </p:txBody>
      </p:sp>
      <p:grpSp>
        <p:nvGrpSpPr>
          <p:cNvPr id="3717" name="Google Shape;3717;g2c7d015ccdd_2_56"/>
          <p:cNvGrpSpPr/>
          <p:nvPr/>
        </p:nvGrpSpPr>
        <p:grpSpPr>
          <a:xfrm>
            <a:off x="7347189" y="1250752"/>
            <a:ext cx="1019507" cy="830400"/>
            <a:chOff x="2349924" y="3455838"/>
            <a:chExt cx="382784" cy="311782"/>
          </a:xfrm>
        </p:grpSpPr>
        <p:sp>
          <p:nvSpPr>
            <p:cNvPr id="3718" name="Google Shape;3718;g2c7d015ccdd_2_56"/>
            <p:cNvSpPr/>
            <p:nvPr/>
          </p:nvSpPr>
          <p:spPr>
            <a:xfrm>
              <a:off x="2349924" y="3455838"/>
              <a:ext cx="382784" cy="311782"/>
            </a:xfrm>
            <a:custGeom>
              <a:rect b="b" l="l" r="r" t="t"/>
              <a:pathLst>
                <a:path extrusionOk="0" h="11540" w="14168">
                  <a:moveTo>
                    <a:pt x="8538" y="1"/>
                  </a:moveTo>
                  <a:cubicBezTo>
                    <a:pt x="7468" y="1"/>
                    <a:pt x="6398" y="582"/>
                    <a:pt x="5909" y="1652"/>
                  </a:cubicBezTo>
                  <a:cubicBezTo>
                    <a:pt x="5537" y="1350"/>
                    <a:pt x="5048" y="1257"/>
                    <a:pt x="4560" y="1257"/>
                  </a:cubicBezTo>
                  <a:cubicBezTo>
                    <a:pt x="3885" y="1257"/>
                    <a:pt x="3211" y="1443"/>
                    <a:pt x="2722" y="1931"/>
                  </a:cubicBezTo>
                  <a:cubicBezTo>
                    <a:pt x="2233" y="2420"/>
                    <a:pt x="1954" y="3002"/>
                    <a:pt x="1838" y="3676"/>
                  </a:cubicBezTo>
                  <a:cubicBezTo>
                    <a:pt x="791" y="4072"/>
                    <a:pt x="93" y="5049"/>
                    <a:pt x="0" y="6212"/>
                  </a:cubicBezTo>
                  <a:cubicBezTo>
                    <a:pt x="0" y="6887"/>
                    <a:pt x="303" y="7561"/>
                    <a:pt x="791" y="8143"/>
                  </a:cubicBezTo>
                  <a:cubicBezTo>
                    <a:pt x="1256" y="8631"/>
                    <a:pt x="1954" y="8911"/>
                    <a:pt x="2629" y="8911"/>
                  </a:cubicBezTo>
                  <a:cubicBezTo>
                    <a:pt x="3001" y="10376"/>
                    <a:pt x="4374" y="11330"/>
                    <a:pt x="5816" y="11330"/>
                  </a:cubicBezTo>
                  <a:cubicBezTo>
                    <a:pt x="6700" y="11330"/>
                    <a:pt x="7468" y="11051"/>
                    <a:pt x="8142" y="10469"/>
                  </a:cubicBezTo>
                  <a:cubicBezTo>
                    <a:pt x="8631" y="11144"/>
                    <a:pt x="9399" y="11539"/>
                    <a:pt x="10190" y="11539"/>
                  </a:cubicBezTo>
                  <a:cubicBezTo>
                    <a:pt x="10957" y="11539"/>
                    <a:pt x="11725" y="11237"/>
                    <a:pt x="12214" y="10655"/>
                  </a:cubicBezTo>
                  <a:cubicBezTo>
                    <a:pt x="12702" y="10074"/>
                    <a:pt x="13005" y="9399"/>
                    <a:pt x="12888" y="8631"/>
                  </a:cubicBezTo>
                  <a:cubicBezTo>
                    <a:pt x="13679" y="8143"/>
                    <a:pt x="14168" y="7259"/>
                    <a:pt x="14168" y="6398"/>
                  </a:cubicBezTo>
                  <a:cubicBezTo>
                    <a:pt x="14168" y="5630"/>
                    <a:pt x="13865" y="4932"/>
                    <a:pt x="13377" y="4467"/>
                  </a:cubicBezTo>
                  <a:cubicBezTo>
                    <a:pt x="12888" y="3886"/>
                    <a:pt x="12121" y="3676"/>
                    <a:pt x="11446" y="3676"/>
                  </a:cubicBezTo>
                  <a:lnTo>
                    <a:pt x="11446" y="3002"/>
                  </a:lnTo>
                  <a:cubicBezTo>
                    <a:pt x="11539" y="1350"/>
                    <a:pt x="10190" y="94"/>
                    <a:pt x="8538"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g2c7d015ccdd_2_56"/>
            <p:cNvSpPr/>
            <p:nvPr/>
          </p:nvSpPr>
          <p:spPr>
            <a:xfrm>
              <a:off x="2544126" y="3455838"/>
              <a:ext cx="36474" cy="10726"/>
            </a:xfrm>
            <a:custGeom>
              <a:rect b="b" l="l" r="r" t="t"/>
              <a:pathLst>
                <a:path extrusionOk="0" h="397" w="1350">
                  <a:moveTo>
                    <a:pt x="1350" y="1"/>
                  </a:moveTo>
                  <a:cubicBezTo>
                    <a:pt x="861" y="1"/>
                    <a:pt x="373" y="94"/>
                    <a:pt x="1" y="396"/>
                  </a:cubicBezTo>
                  <a:cubicBezTo>
                    <a:pt x="373" y="187"/>
                    <a:pt x="861" y="1"/>
                    <a:pt x="13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g2c7d015ccdd_2_56"/>
            <p:cNvSpPr/>
            <p:nvPr/>
          </p:nvSpPr>
          <p:spPr>
            <a:xfrm>
              <a:off x="2540992" y="3455838"/>
              <a:ext cx="191716" cy="311782"/>
            </a:xfrm>
            <a:custGeom>
              <a:rect b="b" l="l" r="r" t="t"/>
              <a:pathLst>
                <a:path extrusionOk="0" h="11540" w="7096">
                  <a:moveTo>
                    <a:pt x="1466" y="1"/>
                  </a:moveTo>
                  <a:cubicBezTo>
                    <a:pt x="977" y="1"/>
                    <a:pt x="489" y="187"/>
                    <a:pt x="117" y="396"/>
                  </a:cubicBezTo>
                  <a:lnTo>
                    <a:pt x="0" y="11144"/>
                  </a:lnTo>
                  <a:cubicBezTo>
                    <a:pt x="396" y="11051"/>
                    <a:pt x="791" y="10748"/>
                    <a:pt x="1070" y="10469"/>
                  </a:cubicBezTo>
                  <a:cubicBezTo>
                    <a:pt x="1559" y="11144"/>
                    <a:pt x="2327" y="11539"/>
                    <a:pt x="3118" y="11539"/>
                  </a:cubicBezTo>
                  <a:lnTo>
                    <a:pt x="3211" y="11539"/>
                  </a:lnTo>
                  <a:cubicBezTo>
                    <a:pt x="3885" y="11539"/>
                    <a:pt x="4653" y="11237"/>
                    <a:pt x="5142" y="10655"/>
                  </a:cubicBezTo>
                  <a:cubicBezTo>
                    <a:pt x="5630" y="10074"/>
                    <a:pt x="5933" y="9399"/>
                    <a:pt x="5816" y="8631"/>
                  </a:cubicBezTo>
                  <a:cubicBezTo>
                    <a:pt x="6607" y="8143"/>
                    <a:pt x="7096" y="7259"/>
                    <a:pt x="7096" y="6398"/>
                  </a:cubicBezTo>
                  <a:cubicBezTo>
                    <a:pt x="7096" y="5630"/>
                    <a:pt x="6793" y="4932"/>
                    <a:pt x="6305" y="4467"/>
                  </a:cubicBezTo>
                  <a:cubicBezTo>
                    <a:pt x="5816" y="3979"/>
                    <a:pt x="5049" y="3676"/>
                    <a:pt x="4374" y="3676"/>
                  </a:cubicBezTo>
                  <a:lnTo>
                    <a:pt x="4374" y="3002"/>
                  </a:lnTo>
                  <a:cubicBezTo>
                    <a:pt x="4467" y="1350"/>
                    <a:pt x="3118" y="94"/>
                    <a:pt x="1466"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g2c7d015ccdd_2_56"/>
            <p:cNvSpPr/>
            <p:nvPr/>
          </p:nvSpPr>
          <p:spPr>
            <a:xfrm>
              <a:off x="2425979" y="3547616"/>
              <a:ext cx="73542" cy="112528"/>
            </a:xfrm>
            <a:custGeom>
              <a:rect b="b" l="l" r="r" t="t"/>
              <a:pathLst>
                <a:path extrusionOk="0" h="4165" w="2722">
                  <a:moveTo>
                    <a:pt x="489" y="0"/>
                  </a:moveTo>
                  <a:cubicBezTo>
                    <a:pt x="302" y="0"/>
                    <a:pt x="93" y="186"/>
                    <a:pt x="93" y="489"/>
                  </a:cubicBezTo>
                  <a:lnTo>
                    <a:pt x="93" y="3769"/>
                  </a:lnTo>
                  <a:cubicBezTo>
                    <a:pt x="0" y="3978"/>
                    <a:pt x="186" y="4164"/>
                    <a:pt x="489" y="4164"/>
                  </a:cubicBezTo>
                  <a:lnTo>
                    <a:pt x="2140" y="4164"/>
                  </a:lnTo>
                  <a:cubicBezTo>
                    <a:pt x="2419" y="4164"/>
                    <a:pt x="2722" y="3769"/>
                    <a:pt x="2326" y="3397"/>
                  </a:cubicBezTo>
                  <a:lnTo>
                    <a:pt x="1070" y="3397"/>
                  </a:lnTo>
                  <a:cubicBezTo>
                    <a:pt x="977" y="3397"/>
                    <a:pt x="884" y="3280"/>
                    <a:pt x="884" y="3187"/>
                  </a:cubicBezTo>
                  <a:lnTo>
                    <a:pt x="884" y="954"/>
                  </a:lnTo>
                  <a:cubicBezTo>
                    <a:pt x="884" y="954"/>
                    <a:pt x="977" y="861"/>
                    <a:pt x="1070" y="861"/>
                  </a:cubicBezTo>
                  <a:lnTo>
                    <a:pt x="2140" y="861"/>
                  </a:lnTo>
                  <a:cubicBezTo>
                    <a:pt x="2513" y="861"/>
                    <a:pt x="2722" y="489"/>
                    <a:pt x="2419" y="93"/>
                  </a:cubicBezTo>
                  <a:lnTo>
                    <a:pt x="2326" y="93"/>
                  </a:lnTo>
                  <a:lnTo>
                    <a:pt x="489"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g2c7d015ccdd_2_56"/>
            <p:cNvSpPr/>
            <p:nvPr/>
          </p:nvSpPr>
          <p:spPr>
            <a:xfrm>
              <a:off x="2507058" y="3550129"/>
              <a:ext cx="68516" cy="112528"/>
            </a:xfrm>
            <a:custGeom>
              <a:rect b="b" l="l" r="r" t="t"/>
              <a:pathLst>
                <a:path extrusionOk="0" h="4165" w="2536">
                  <a:moveTo>
                    <a:pt x="1256" y="768"/>
                  </a:moveTo>
                  <a:cubicBezTo>
                    <a:pt x="1559" y="768"/>
                    <a:pt x="1745" y="977"/>
                    <a:pt x="1745" y="1256"/>
                  </a:cubicBezTo>
                  <a:lnTo>
                    <a:pt x="1652" y="2908"/>
                  </a:lnTo>
                  <a:cubicBezTo>
                    <a:pt x="1652" y="3094"/>
                    <a:pt x="1466" y="3304"/>
                    <a:pt x="1256" y="3304"/>
                  </a:cubicBezTo>
                  <a:cubicBezTo>
                    <a:pt x="977" y="3304"/>
                    <a:pt x="884" y="3094"/>
                    <a:pt x="884" y="2908"/>
                  </a:cubicBezTo>
                  <a:lnTo>
                    <a:pt x="884" y="1256"/>
                  </a:lnTo>
                  <a:cubicBezTo>
                    <a:pt x="884" y="977"/>
                    <a:pt x="1070" y="768"/>
                    <a:pt x="1256" y="768"/>
                  </a:cubicBezTo>
                  <a:close/>
                  <a:moveTo>
                    <a:pt x="1256" y="0"/>
                  </a:moveTo>
                  <a:cubicBezTo>
                    <a:pt x="582" y="0"/>
                    <a:pt x="93" y="582"/>
                    <a:pt x="93" y="1256"/>
                  </a:cubicBezTo>
                  <a:lnTo>
                    <a:pt x="0" y="2908"/>
                  </a:lnTo>
                  <a:cubicBezTo>
                    <a:pt x="0" y="3583"/>
                    <a:pt x="582" y="4071"/>
                    <a:pt x="1256" y="4164"/>
                  </a:cubicBezTo>
                  <a:cubicBezTo>
                    <a:pt x="1954" y="4164"/>
                    <a:pt x="2536" y="3583"/>
                    <a:pt x="2536" y="2908"/>
                  </a:cubicBezTo>
                  <a:lnTo>
                    <a:pt x="2536" y="1256"/>
                  </a:lnTo>
                  <a:cubicBezTo>
                    <a:pt x="2536" y="489"/>
                    <a:pt x="1954" y="0"/>
                    <a:pt x="1256" y="0"/>
                  </a:cubicBez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g2c7d015ccdd_2_56"/>
            <p:cNvSpPr/>
            <p:nvPr/>
          </p:nvSpPr>
          <p:spPr>
            <a:xfrm>
              <a:off x="2580573" y="3623643"/>
              <a:ext cx="62897" cy="81107"/>
            </a:xfrm>
            <a:custGeom>
              <a:rect b="b" l="l" r="r" t="t"/>
              <a:pathLst>
                <a:path extrusionOk="0" h="3002" w="2328">
                  <a:moveTo>
                    <a:pt x="676" y="1"/>
                  </a:moveTo>
                  <a:cubicBezTo>
                    <a:pt x="396" y="1"/>
                    <a:pt x="187" y="187"/>
                    <a:pt x="280" y="466"/>
                  </a:cubicBezTo>
                  <a:cubicBezTo>
                    <a:pt x="280" y="676"/>
                    <a:pt x="489" y="862"/>
                    <a:pt x="676" y="862"/>
                  </a:cubicBezTo>
                  <a:lnTo>
                    <a:pt x="769" y="862"/>
                  </a:lnTo>
                  <a:cubicBezTo>
                    <a:pt x="862" y="862"/>
                    <a:pt x="978" y="862"/>
                    <a:pt x="978" y="955"/>
                  </a:cubicBezTo>
                  <a:cubicBezTo>
                    <a:pt x="1071" y="1048"/>
                    <a:pt x="1071" y="1048"/>
                    <a:pt x="1071" y="1164"/>
                  </a:cubicBezTo>
                  <a:lnTo>
                    <a:pt x="187" y="2327"/>
                  </a:lnTo>
                  <a:cubicBezTo>
                    <a:pt x="1" y="2420"/>
                    <a:pt x="1" y="2606"/>
                    <a:pt x="187" y="2793"/>
                  </a:cubicBezTo>
                  <a:cubicBezTo>
                    <a:pt x="280" y="2909"/>
                    <a:pt x="396" y="2909"/>
                    <a:pt x="489" y="2909"/>
                  </a:cubicBezTo>
                  <a:lnTo>
                    <a:pt x="1839" y="3002"/>
                  </a:lnTo>
                  <a:cubicBezTo>
                    <a:pt x="2141" y="3002"/>
                    <a:pt x="2327" y="2700"/>
                    <a:pt x="2327" y="2513"/>
                  </a:cubicBezTo>
                  <a:cubicBezTo>
                    <a:pt x="2234" y="2327"/>
                    <a:pt x="2025" y="2118"/>
                    <a:pt x="1839" y="2118"/>
                  </a:cubicBezTo>
                  <a:lnTo>
                    <a:pt x="1350" y="2118"/>
                  </a:lnTo>
                  <a:lnTo>
                    <a:pt x="1653" y="1629"/>
                  </a:lnTo>
                  <a:cubicBezTo>
                    <a:pt x="1932" y="1350"/>
                    <a:pt x="1932" y="862"/>
                    <a:pt x="1746" y="466"/>
                  </a:cubicBezTo>
                  <a:cubicBezTo>
                    <a:pt x="1560" y="187"/>
                    <a:pt x="1164" y="1"/>
                    <a:pt x="769" y="1"/>
                  </a:cubicBez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g2c7d015ccdd_2_56"/>
            <p:cNvSpPr/>
            <p:nvPr/>
          </p:nvSpPr>
          <p:spPr>
            <a:xfrm>
              <a:off x="2540992" y="3550129"/>
              <a:ext cx="34582" cy="112528"/>
            </a:xfrm>
            <a:custGeom>
              <a:rect b="b" l="l" r="r" t="t"/>
              <a:pathLst>
                <a:path extrusionOk="0" h="4165" w="1280">
                  <a:moveTo>
                    <a:pt x="117" y="0"/>
                  </a:moveTo>
                  <a:lnTo>
                    <a:pt x="0" y="768"/>
                  </a:lnTo>
                  <a:cubicBezTo>
                    <a:pt x="303" y="768"/>
                    <a:pt x="489" y="977"/>
                    <a:pt x="489" y="1256"/>
                  </a:cubicBezTo>
                  <a:lnTo>
                    <a:pt x="396" y="2908"/>
                  </a:lnTo>
                  <a:cubicBezTo>
                    <a:pt x="396" y="3094"/>
                    <a:pt x="210" y="3304"/>
                    <a:pt x="0" y="3304"/>
                  </a:cubicBezTo>
                  <a:lnTo>
                    <a:pt x="0" y="4164"/>
                  </a:lnTo>
                  <a:cubicBezTo>
                    <a:pt x="698" y="4164"/>
                    <a:pt x="1280" y="3583"/>
                    <a:pt x="1280" y="2908"/>
                  </a:cubicBezTo>
                  <a:lnTo>
                    <a:pt x="1280" y="1256"/>
                  </a:lnTo>
                  <a:cubicBezTo>
                    <a:pt x="1280" y="582"/>
                    <a:pt x="791" y="0"/>
                    <a:pt x="117" y="0"/>
                  </a:cubicBez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5" name="Google Shape;3725;g2c7d015ccdd_2_56"/>
          <p:cNvGrpSpPr/>
          <p:nvPr/>
        </p:nvGrpSpPr>
        <p:grpSpPr>
          <a:xfrm>
            <a:off x="6011403" y="1221137"/>
            <a:ext cx="795509" cy="790406"/>
            <a:chOff x="5613260" y="2240888"/>
            <a:chExt cx="384675" cy="382189"/>
          </a:xfrm>
        </p:grpSpPr>
        <p:sp>
          <p:nvSpPr>
            <p:cNvPr id="3726" name="Google Shape;3726;g2c7d015ccdd_2_56"/>
            <p:cNvSpPr/>
            <p:nvPr/>
          </p:nvSpPr>
          <p:spPr>
            <a:xfrm>
              <a:off x="5891054" y="2268283"/>
              <a:ext cx="86132" cy="96615"/>
            </a:xfrm>
            <a:custGeom>
              <a:rect b="b" l="l" r="r" t="t"/>
              <a:pathLst>
                <a:path extrusionOk="0" h="3576" w="3188">
                  <a:moveTo>
                    <a:pt x="451" y="0"/>
                  </a:moveTo>
                  <a:cubicBezTo>
                    <a:pt x="201" y="0"/>
                    <a:pt x="1" y="169"/>
                    <a:pt x="1" y="429"/>
                  </a:cubicBezTo>
                  <a:lnTo>
                    <a:pt x="1" y="3337"/>
                  </a:lnTo>
                  <a:cubicBezTo>
                    <a:pt x="1" y="3337"/>
                    <a:pt x="94" y="3337"/>
                    <a:pt x="94" y="3430"/>
                  </a:cubicBezTo>
                  <a:cubicBezTo>
                    <a:pt x="218" y="3531"/>
                    <a:pt x="344" y="3575"/>
                    <a:pt x="458" y="3575"/>
                  </a:cubicBezTo>
                  <a:cubicBezTo>
                    <a:pt x="686" y="3575"/>
                    <a:pt x="861" y="3399"/>
                    <a:pt x="861" y="3151"/>
                  </a:cubicBezTo>
                  <a:lnTo>
                    <a:pt x="861" y="1988"/>
                  </a:lnTo>
                  <a:cubicBezTo>
                    <a:pt x="861" y="1779"/>
                    <a:pt x="1048" y="1592"/>
                    <a:pt x="1257" y="1592"/>
                  </a:cubicBezTo>
                  <a:lnTo>
                    <a:pt x="2606" y="1592"/>
                  </a:lnTo>
                  <a:cubicBezTo>
                    <a:pt x="3002" y="1592"/>
                    <a:pt x="3188" y="1197"/>
                    <a:pt x="2792" y="825"/>
                  </a:cubicBezTo>
                  <a:cubicBezTo>
                    <a:pt x="2792" y="825"/>
                    <a:pt x="2792" y="732"/>
                    <a:pt x="2699" y="732"/>
                  </a:cubicBezTo>
                  <a:lnTo>
                    <a:pt x="2118" y="732"/>
                  </a:lnTo>
                  <a:cubicBezTo>
                    <a:pt x="1629" y="732"/>
                    <a:pt x="1257" y="918"/>
                    <a:pt x="861" y="1197"/>
                  </a:cubicBezTo>
                  <a:lnTo>
                    <a:pt x="861" y="243"/>
                  </a:lnTo>
                  <a:lnTo>
                    <a:pt x="861" y="150"/>
                  </a:lnTo>
                  <a:cubicBezTo>
                    <a:pt x="726" y="46"/>
                    <a:pt x="582" y="0"/>
                    <a:pt x="451"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g2c7d015ccdd_2_56"/>
            <p:cNvSpPr/>
            <p:nvPr/>
          </p:nvSpPr>
          <p:spPr>
            <a:xfrm>
              <a:off x="5869683" y="2342717"/>
              <a:ext cx="68543" cy="136411"/>
            </a:xfrm>
            <a:custGeom>
              <a:rect b="b" l="l" r="r" t="t"/>
              <a:pathLst>
                <a:path extrusionOk="0" h="5049" w="2537">
                  <a:moveTo>
                    <a:pt x="396" y="1"/>
                  </a:moveTo>
                  <a:cubicBezTo>
                    <a:pt x="210" y="1"/>
                    <a:pt x="1" y="187"/>
                    <a:pt x="1" y="396"/>
                  </a:cubicBezTo>
                  <a:lnTo>
                    <a:pt x="1" y="4560"/>
                  </a:lnTo>
                  <a:cubicBezTo>
                    <a:pt x="1" y="4839"/>
                    <a:pt x="210" y="5049"/>
                    <a:pt x="396" y="5049"/>
                  </a:cubicBezTo>
                  <a:lnTo>
                    <a:pt x="2048" y="5049"/>
                  </a:lnTo>
                  <a:cubicBezTo>
                    <a:pt x="2327" y="5049"/>
                    <a:pt x="2536" y="4839"/>
                    <a:pt x="2536" y="4560"/>
                  </a:cubicBezTo>
                  <a:lnTo>
                    <a:pt x="2536" y="396"/>
                  </a:lnTo>
                  <a:cubicBezTo>
                    <a:pt x="2536" y="187"/>
                    <a:pt x="2327" y="1"/>
                    <a:pt x="2048"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g2c7d015ccdd_2_56"/>
            <p:cNvSpPr/>
            <p:nvPr/>
          </p:nvSpPr>
          <p:spPr>
            <a:xfrm>
              <a:off x="5781066" y="2342717"/>
              <a:ext cx="65382" cy="133899"/>
            </a:xfrm>
            <a:custGeom>
              <a:rect b="b" l="l" r="r" t="t"/>
              <a:pathLst>
                <a:path extrusionOk="0" h="4956" w="2420">
                  <a:moveTo>
                    <a:pt x="373" y="1"/>
                  </a:moveTo>
                  <a:cubicBezTo>
                    <a:pt x="187" y="1"/>
                    <a:pt x="1" y="187"/>
                    <a:pt x="1" y="396"/>
                  </a:cubicBezTo>
                  <a:lnTo>
                    <a:pt x="1" y="4560"/>
                  </a:lnTo>
                  <a:cubicBezTo>
                    <a:pt x="1" y="4746"/>
                    <a:pt x="187" y="4956"/>
                    <a:pt x="373" y="4956"/>
                  </a:cubicBezTo>
                  <a:lnTo>
                    <a:pt x="2024" y="4956"/>
                  </a:lnTo>
                  <a:cubicBezTo>
                    <a:pt x="2211" y="4956"/>
                    <a:pt x="2420" y="4746"/>
                    <a:pt x="2420" y="4560"/>
                  </a:cubicBezTo>
                  <a:lnTo>
                    <a:pt x="2420" y="396"/>
                  </a:lnTo>
                  <a:cubicBezTo>
                    <a:pt x="2420" y="187"/>
                    <a:pt x="2211" y="1"/>
                    <a:pt x="202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g2c7d015ccdd_2_56"/>
            <p:cNvSpPr/>
            <p:nvPr/>
          </p:nvSpPr>
          <p:spPr>
            <a:xfrm>
              <a:off x="5804328" y="2342717"/>
              <a:ext cx="42120" cy="133899"/>
            </a:xfrm>
            <a:custGeom>
              <a:rect b="b" l="l" r="r" t="t"/>
              <a:pathLst>
                <a:path extrusionOk="0" h="4956" w="1559">
                  <a:moveTo>
                    <a:pt x="0" y="1"/>
                  </a:moveTo>
                  <a:lnTo>
                    <a:pt x="0" y="4956"/>
                  </a:lnTo>
                  <a:lnTo>
                    <a:pt x="1163" y="4956"/>
                  </a:lnTo>
                  <a:cubicBezTo>
                    <a:pt x="1350" y="4956"/>
                    <a:pt x="1559" y="4746"/>
                    <a:pt x="1559" y="4560"/>
                  </a:cubicBezTo>
                  <a:lnTo>
                    <a:pt x="1559" y="396"/>
                  </a:lnTo>
                  <a:cubicBezTo>
                    <a:pt x="1559" y="187"/>
                    <a:pt x="1350" y="1"/>
                    <a:pt x="1163"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g2c7d015ccdd_2_56"/>
            <p:cNvSpPr/>
            <p:nvPr/>
          </p:nvSpPr>
          <p:spPr>
            <a:xfrm>
              <a:off x="5628957" y="2421905"/>
              <a:ext cx="152136" cy="101856"/>
            </a:xfrm>
            <a:custGeom>
              <a:rect b="b" l="l" r="r" t="t"/>
              <a:pathLst>
                <a:path extrusionOk="0" h="3770" w="5631">
                  <a:moveTo>
                    <a:pt x="2746" y="1"/>
                  </a:moveTo>
                  <a:cubicBezTo>
                    <a:pt x="2635" y="1"/>
                    <a:pt x="2513" y="24"/>
                    <a:pt x="2420" y="71"/>
                  </a:cubicBezTo>
                  <a:cubicBezTo>
                    <a:pt x="2327" y="164"/>
                    <a:pt x="2327" y="280"/>
                    <a:pt x="2327" y="373"/>
                  </a:cubicBezTo>
                  <a:lnTo>
                    <a:pt x="2327" y="1908"/>
                  </a:lnTo>
                  <a:lnTo>
                    <a:pt x="675" y="164"/>
                  </a:lnTo>
                  <a:cubicBezTo>
                    <a:pt x="622" y="110"/>
                    <a:pt x="498" y="56"/>
                    <a:pt x="367" y="56"/>
                  </a:cubicBezTo>
                  <a:cubicBezTo>
                    <a:pt x="272" y="56"/>
                    <a:pt x="172" y="85"/>
                    <a:pt x="94" y="164"/>
                  </a:cubicBezTo>
                  <a:cubicBezTo>
                    <a:pt x="1" y="280"/>
                    <a:pt x="1" y="373"/>
                    <a:pt x="1" y="466"/>
                  </a:cubicBezTo>
                  <a:lnTo>
                    <a:pt x="1" y="3281"/>
                  </a:lnTo>
                  <a:lnTo>
                    <a:pt x="1" y="3467"/>
                  </a:lnTo>
                  <a:cubicBezTo>
                    <a:pt x="94" y="3653"/>
                    <a:pt x="187" y="3770"/>
                    <a:pt x="396" y="3770"/>
                  </a:cubicBezTo>
                  <a:lnTo>
                    <a:pt x="5235" y="3374"/>
                  </a:lnTo>
                  <a:cubicBezTo>
                    <a:pt x="5328" y="3281"/>
                    <a:pt x="5514" y="3188"/>
                    <a:pt x="5514" y="3072"/>
                  </a:cubicBezTo>
                  <a:cubicBezTo>
                    <a:pt x="5631" y="2886"/>
                    <a:pt x="5514" y="2792"/>
                    <a:pt x="5421" y="2606"/>
                  </a:cubicBezTo>
                  <a:lnTo>
                    <a:pt x="3002" y="71"/>
                  </a:lnTo>
                  <a:cubicBezTo>
                    <a:pt x="2955" y="24"/>
                    <a:pt x="2856" y="1"/>
                    <a:pt x="2746"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g2c7d015ccdd_2_56"/>
            <p:cNvSpPr/>
            <p:nvPr/>
          </p:nvSpPr>
          <p:spPr>
            <a:xfrm>
              <a:off x="5757182" y="2457730"/>
              <a:ext cx="199281" cy="66031"/>
            </a:xfrm>
            <a:custGeom>
              <a:rect b="b" l="l" r="r" t="t"/>
              <a:pathLst>
                <a:path extrusionOk="0" h="2444" w="7376">
                  <a:moveTo>
                    <a:pt x="489" y="1"/>
                  </a:moveTo>
                  <a:cubicBezTo>
                    <a:pt x="187" y="1"/>
                    <a:pt x="0" y="210"/>
                    <a:pt x="0" y="396"/>
                  </a:cubicBezTo>
                  <a:lnTo>
                    <a:pt x="0" y="2048"/>
                  </a:lnTo>
                  <a:cubicBezTo>
                    <a:pt x="0" y="2327"/>
                    <a:pt x="187" y="2444"/>
                    <a:pt x="489" y="2444"/>
                  </a:cubicBezTo>
                  <a:lnTo>
                    <a:pt x="6980" y="2444"/>
                  </a:lnTo>
                  <a:cubicBezTo>
                    <a:pt x="7166" y="2444"/>
                    <a:pt x="7375" y="2327"/>
                    <a:pt x="7375" y="2048"/>
                  </a:cubicBezTo>
                  <a:lnTo>
                    <a:pt x="7375" y="396"/>
                  </a:lnTo>
                  <a:cubicBezTo>
                    <a:pt x="7375" y="210"/>
                    <a:pt x="7166" y="1"/>
                    <a:pt x="69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g2c7d015ccdd_2_56"/>
            <p:cNvSpPr/>
            <p:nvPr/>
          </p:nvSpPr>
          <p:spPr>
            <a:xfrm>
              <a:off x="5804328" y="2457730"/>
              <a:ext cx="152136" cy="66031"/>
            </a:xfrm>
            <a:custGeom>
              <a:rect b="b" l="l" r="r" t="t"/>
              <a:pathLst>
                <a:path extrusionOk="0" h="2444" w="5631">
                  <a:moveTo>
                    <a:pt x="0" y="1"/>
                  </a:moveTo>
                  <a:lnTo>
                    <a:pt x="0" y="2444"/>
                  </a:lnTo>
                  <a:lnTo>
                    <a:pt x="5235" y="2444"/>
                  </a:lnTo>
                  <a:cubicBezTo>
                    <a:pt x="5421" y="2444"/>
                    <a:pt x="5630" y="2327"/>
                    <a:pt x="5630" y="2048"/>
                  </a:cubicBezTo>
                  <a:lnTo>
                    <a:pt x="5630" y="396"/>
                  </a:lnTo>
                  <a:cubicBezTo>
                    <a:pt x="5630" y="210"/>
                    <a:pt x="5421" y="1"/>
                    <a:pt x="5235"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g2c7d015ccdd_2_56"/>
            <p:cNvSpPr/>
            <p:nvPr/>
          </p:nvSpPr>
          <p:spPr>
            <a:xfrm>
              <a:off x="5628957" y="2502363"/>
              <a:ext cx="353254" cy="118202"/>
            </a:xfrm>
            <a:custGeom>
              <a:rect b="b" l="l" r="r" t="t"/>
              <a:pathLst>
                <a:path extrusionOk="0" h="4375" w="13075">
                  <a:moveTo>
                    <a:pt x="396" y="1"/>
                  </a:moveTo>
                  <a:cubicBezTo>
                    <a:pt x="187" y="1"/>
                    <a:pt x="1" y="210"/>
                    <a:pt x="1" y="396"/>
                  </a:cubicBezTo>
                  <a:lnTo>
                    <a:pt x="1" y="3979"/>
                  </a:lnTo>
                  <a:cubicBezTo>
                    <a:pt x="1" y="4165"/>
                    <a:pt x="187" y="4374"/>
                    <a:pt x="396" y="4374"/>
                  </a:cubicBezTo>
                  <a:lnTo>
                    <a:pt x="12703" y="4374"/>
                  </a:lnTo>
                  <a:cubicBezTo>
                    <a:pt x="12889" y="4374"/>
                    <a:pt x="13075" y="4165"/>
                    <a:pt x="13075" y="3979"/>
                  </a:cubicBezTo>
                  <a:lnTo>
                    <a:pt x="13075" y="396"/>
                  </a:lnTo>
                  <a:cubicBezTo>
                    <a:pt x="13075" y="210"/>
                    <a:pt x="12889" y="1"/>
                    <a:pt x="1270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g2c7d015ccdd_2_56"/>
            <p:cNvSpPr/>
            <p:nvPr/>
          </p:nvSpPr>
          <p:spPr>
            <a:xfrm>
              <a:off x="5804328" y="2502363"/>
              <a:ext cx="177883" cy="118202"/>
            </a:xfrm>
            <a:custGeom>
              <a:rect b="b" l="l" r="r" t="t"/>
              <a:pathLst>
                <a:path extrusionOk="0" h="4375" w="6584">
                  <a:moveTo>
                    <a:pt x="0" y="1"/>
                  </a:moveTo>
                  <a:lnTo>
                    <a:pt x="0" y="4374"/>
                  </a:lnTo>
                  <a:lnTo>
                    <a:pt x="6212" y="4374"/>
                  </a:lnTo>
                  <a:cubicBezTo>
                    <a:pt x="6398" y="4374"/>
                    <a:pt x="6584" y="4165"/>
                    <a:pt x="6584" y="3979"/>
                  </a:cubicBezTo>
                  <a:lnTo>
                    <a:pt x="6584" y="396"/>
                  </a:lnTo>
                  <a:cubicBezTo>
                    <a:pt x="6584" y="210"/>
                    <a:pt x="6398" y="1"/>
                    <a:pt x="6212"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g2c7d015ccdd_2_56"/>
            <p:cNvSpPr/>
            <p:nvPr/>
          </p:nvSpPr>
          <p:spPr>
            <a:xfrm>
              <a:off x="5676103" y="2549509"/>
              <a:ext cx="33961" cy="23910"/>
            </a:xfrm>
            <a:custGeom>
              <a:rect b="b" l="l" r="r" t="t"/>
              <a:pathLst>
                <a:path extrusionOk="0" h="885" w="1257">
                  <a:moveTo>
                    <a:pt x="489" y="0"/>
                  </a:moveTo>
                  <a:cubicBezTo>
                    <a:pt x="187" y="0"/>
                    <a:pt x="0" y="210"/>
                    <a:pt x="0" y="489"/>
                  </a:cubicBezTo>
                  <a:cubicBezTo>
                    <a:pt x="94" y="675"/>
                    <a:pt x="280" y="884"/>
                    <a:pt x="489" y="884"/>
                  </a:cubicBezTo>
                  <a:lnTo>
                    <a:pt x="861" y="884"/>
                  </a:lnTo>
                  <a:cubicBezTo>
                    <a:pt x="1071" y="884"/>
                    <a:pt x="1257" y="582"/>
                    <a:pt x="1257" y="396"/>
                  </a:cubicBezTo>
                  <a:cubicBezTo>
                    <a:pt x="1257" y="210"/>
                    <a:pt x="1071" y="0"/>
                    <a:pt x="861"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g2c7d015ccdd_2_56"/>
            <p:cNvSpPr/>
            <p:nvPr/>
          </p:nvSpPr>
          <p:spPr>
            <a:xfrm>
              <a:off x="5733920" y="2549509"/>
              <a:ext cx="33961" cy="23910"/>
            </a:xfrm>
            <a:custGeom>
              <a:rect b="b" l="l" r="r" t="t"/>
              <a:pathLst>
                <a:path extrusionOk="0" h="885" w="1257">
                  <a:moveTo>
                    <a:pt x="373" y="0"/>
                  </a:moveTo>
                  <a:cubicBezTo>
                    <a:pt x="187" y="0"/>
                    <a:pt x="1" y="210"/>
                    <a:pt x="1" y="489"/>
                  </a:cubicBezTo>
                  <a:cubicBezTo>
                    <a:pt x="1" y="675"/>
                    <a:pt x="187" y="884"/>
                    <a:pt x="373" y="884"/>
                  </a:cubicBezTo>
                  <a:lnTo>
                    <a:pt x="768" y="884"/>
                  </a:lnTo>
                  <a:cubicBezTo>
                    <a:pt x="1048" y="884"/>
                    <a:pt x="1257" y="582"/>
                    <a:pt x="1257" y="396"/>
                  </a:cubicBezTo>
                  <a:cubicBezTo>
                    <a:pt x="1164" y="210"/>
                    <a:pt x="955" y="0"/>
                    <a:pt x="768"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g2c7d015ccdd_2_56"/>
            <p:cNvSpPr/>
            <p:nvPr/>
          </p:nvSpPr>
          <p:spPr>
            <a:xfrm>
              <a:off x="5788604" y="2549509"/>
              <a:ext cx="33961" cy="23910"/>
            </a:xfrm>
            <a:custGeom>
              <a:rect b="b" l="l" r="r" t="t"/>
              <a:pathLst>
                <a:path extrusionOk="0" h="885" w="1257">
                  <a:moveTo>
                    <a:pt x="396" y="0"/>
                  </a:moveTo>
                  <a:cubicBezTo>
                    <a:pt x="187" y="0"/>
                    <a:pt x="1" y="210"/>
                    <a:pt x="1" y="489"/>
                  </a:cubicBezTo>
                  <a:cubicBezTo>
                    <a:pt x="1" y="675"/>
                    <a:pt x="187" y="884"/>
                    <a:pt x="489" y="884"/>
                  </a:cubicBezTo>
                  <a:lnTo>
                    <a:pt x="885" y="884"/>
                  </a:lnTo>
                  <a:cubicBezTo>
                    <a:pt x="1071" y="884"/>
                    <a:pt x="1257" y="582"/>
                    <a:pt x="1257" y="396"/>
                  </a:cubicBezTo>
                  <a:cubicBezTo>
                    <a:pt x="1257" y="210"/>
                    <a:pt x="1071" y="0"/>
                    <a:pt x="885" y="0"/>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g2c7d015ccdd_2_56"/>
            <p:cNvSpPr/>
            <p:nvPr/>
          </p:nvSpPr>
          <p:spPr>
            <a:xfrm>
              <a:off x="5843909" y="2549509"/>
              <a:ext cx="36501" cy="23910"/>
            </a:xfrm>
            <a:custGeom>
              <a:rect b="b" l="l" r="r" t="t"/>
              <a:pathLst>
                <a:path extrusionOk="0" h="885" w="1351">
                  <a:moveTo>
                    <a:pt x="466" y="0"/>
                  </a:moveTo>
                  <a:cubicBezTo>
                    <a:pt x="187" y="0"/>
                    <a:pt x="1" y="210"/>
                    <a:pt x="1" y="489"/>
                  </a:cubicBezTo>
                  <a:cubicBezTo>
                    <a:pt x="94" y="675"/>
                    <a:pt x="280" y="884"/>
                    <a:pt x="466" y="884"/>
                  </a:cubicBezTo>
                  <a:lnTo>
                    <a:pt x="862" y="884"/>
                  </a:lnTo>
                  <a:cubicBezTo>
                    <a:pt x="1164" y="884"/>
                    <a:pt x="1350" y="582"/>
                    <a:pt x="1257" y="396"/>
                  </a:cubicBezTo>
                  <a:cubicBezTo>
                    <a:pt x="1257" y="210"/>
                    <a:pt x="1048" y="0"/>
                    <a:pt x="862"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g2c7d015ccdd_2_56"/>
            <p:cNvSpPr/>
            <p:nvPr/>
          </p:nvSpPr>
          <p:spPr>
            <a:xfrm>
              <a:off x="5901105" y="2549509"/>
              <a:ext cx="33988" cy="23910"/>
            </a:xfrm>
            <a:custGeom>
              <a:rect b="b" l="l" r="r" t="t"/>
              <a:pathLst>
                <a:path extrusionOk="0" h="885" w="1258">
                  <a:moveTo>
                    <a:pt x="396" y="0"/>
                  </a:moveTo>
                  <a:cubicBezTo>
                    <a:pt x="210" y="0"/>
                    <a:pt x="1" y="210"/>
                    <a:pt x="1" y="489"/>
                  </a:cubicBezTo>
                  <a:cubicBezTo>
                    <a:pt x="1" y="675"/>
                    <a:pt x="210" y="884"/>
                    <a:pt x="396" y="884"/>
                  </a:cubicBezTo>
                  <a:lnTo>
                    <a:pt x="792" y="884"/>
                  </a:lnTo>
                  <a:cubicBezTo>
                    <a:pt x="1071" y="884"/>
                    <a:pt x="1257" y="582"/>
                    <a:pt x="1257" y="396"/>
                  </a:cubicBezTo>
                  <a:cubicBezTo>
                    <a:pt x="1164" y="210"/>
                    <a:pt x="978" y="0"/>
                    <a:pt x="792"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g2c7d015ccdd_2_56"/>
            <p:cNvSpPr/>
            <p:nvPr/>
          </p:nvSpPr>
          <p:spPr>
            <a:xfrm>
              <a:off x="5809353" y="2240888"/>
              <a:ext cx="104990" cy="72947"/>
            </a:xfrm>
            <a:custGeom>
              <a:rect b="b" l="l" r="r" t="t"/>
              <a:pathLst>
                <a:path extrusionOk="0" h="2700" w="3886">
                  <a:moveTo>
                    <a:pt x="1955" y="1"/>
                  </a:moveTo>
                  <a:cubicBezTo>
                    <a:pt x="1164" y="1"/>
                    <a:pt x="396" y="466"/>
                    <a:pt x="117" y="1164"/>
                  </a:cubicBezTo>
                  <a:cubicBezTo>
                    <a:pt x="0" y="1350"/>
                    <a:pt x="0" y="1443"/>
                    <a:pt x="117" y="1536"/>
                  </a:cubicBezTo>
                  <a:cubicBezTo>
                    <a:pt x="396" y="2327"/>
                    <a:pt x="1164" y="2699"/>
                    <a:pt x="1955" y="2699"/>
                  </a:cubicBezTo>
                  <a:cubicBezTo>
                    <a:pt x="2722" y="2699"/>
                    <a:pt x="3490" y="2327"/>
                    <a:pt x="3885" y="1536"/>
                  </a:cubicBezTo>
                  <a:lnTo>
                    <a:pt x="3885" y="1164"/>
                  </a:lnTo>
                  <a:cubicBezTo>
                    <a:pt x="3490" y="466"/>
                    <a:pt x="2722" y="1"/>
                    <a:pt x="1955"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g2c7d015ccdd_2_56"/>
            <p:cNvSpPr/>
            <p:nvPr/>
          </p:nvSpPr>
          <p:spPr>
            <a:xfrm>
              <a:off x="5613260" y="2599167"/>
              <a:ext cx="384675" cy="23910"/>
            </a:xfrm>
            <a:custGeom>
              <a:rect b="b" l="l" r="r" t="t"/>
              <a:pathLst>
                <a:path extrusionOk="0" h="885" w="14238">
                  <a:moveTo>
                    <a:pt x="489" y="0"/>
                  </a:moveTo>
                  <a:cubicBezTo>
                    <a:pt x="186" y="0"/>
                    <a:pt x="0" y="303"/>
                    <a:pt x="93" y="489"/>
                  </a:cubicBezTo>
                  <a:cubicBezTo>
                    <a:pt x="93" y="698"/>
                    <a:pt x="279" y="884"/>
                    <a:pt x="489" y="884"/>
                  </a:cubicBezTo>
                  <a:lnTo>
                    <a:pt x="13772" y="884"/>
                  </a:lnTo>
                  <a:cubicBezTo>
                    <a:pt x="14051" y="884"/>
                    <a:pt x="14238" y="698"/>
                    <a:pt x="14144" y="396"/>
                  </a:cubicBezTo>
                  <a:cubicBezTo>
                    <a:pt x="14144" y="210"/>
                    <a:pt x="13958" y="0"/>
                    <a:pt x="1377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g2c7d015ccdd_2_56"/>
            <p:cNvSpPr/>
            <p:nvPr/>
          </p:nvSpPr>
          <p:spPr>
            <a:xfrm>
              <a:off x="5804328" y="2549509"/>
              <a:ext cx="18237" cy="23910"/>
            </a:xfrm>
            <a:custGeom>
              <a:rect b="b" l="l" r="r" t="t"/>
              <a:pathLst>
                <a:path extrusionOk="0" h="885" w="675">
                  <a:moveTo>
                    <a:pt x="0" y="0"/>
                  </a:moveTo>
                  <a:lnTo>
                    <a:pt x="0" y="884"/>
                  </a:lnTo>
                  <a:lnTo>
                    <a:pt x="303" y="884"/>
                  </a:lnTo>
                  <a:cubicBezTo>
                    <a:pt x="489" y="884"/>
                    <a:pt x="675" y="582"/>
                    <a:pt x="675" y="396"/>
                  </a:cubicBezTo>
                  <a:cubicBezTo>
                    <a:pt x="675" y="210"/>
                    <a:pt x="489" y="0"/>
                    <a:pt x="186"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g2c7d015ccdd_2_56"/>
            <p:cNvSpPr/>
            <p:nvPr/>
          </p:nvSpPr>
          <p:spPr>
            <a:xfrm>
              <a:off x="5804328" y="2599167"/>
              <a:ext cx="193607" cy="23910"/>
            </a:xfrm>
            <a:custGeom>
              <a:rect b="b" l="l" r="r" t="t"/>
              <a:pathLst>
                <a:path extrusionOk="0" h="885" w="7166">
                  <a:moveTo>
                    <a:pt x="0" y="0"/>
                  </a:moveTo>
                  <a:lnTo>
                    <a:pt x="0" y="884"/>
                  </a:lnTo>
                  <a:lnTo>
                    <a:pt x="6700" y="884"/>
                  </a:lnTo>
                  <a:cubicBezTo>
                    <a:pt x="6979" y="884"/>
                    <a:pt x="7166" y="698"/>
                    <a:pt x="7072" y="396"/>
                  </a:cubicBezTo>
                  <a:cubicBezTo>
                    <a:pt x="7072" y="210"/>
                    <a:pt x="6886" y="0"/>
                    <a:pt x="67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744" name="Google Shape;3744;g2c7d015ccdd_2_56"/>
          <p:cNvPicPr preferRelativeResize="0"/>
          <p:nvPr/>
        </p:nvPicPr>
        <p:blipFill>
          <a:blip r:embed="rId4">
            <a:alphaModFix/>
          </a:blip>
          <a:stretch>
            <a:fillRect/>
          </a:stretch>
        </p:blipFill>
        <p:spPr>
          <a:xfrm>
            <a:off x="7395950" y="2658948"/>
            <a:ext cx="921999" cy="921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sp>
        <p:nvSpPr>
          <p:cNvPr id="3749" name="Google Shape;3749;g2c7d015ccdd_5_0"/>
          <p:cNvSpPr/>
          <p:nvPr/>
        </p:nvSpPr>
        <p:spPr>
          <a:xfrm>
            <a:off x="6715600" y="739628"/>
            <a:ext cx="3611700" cy="44178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g2c7d015ccdd_5_0"/>
          <p:cNvSpPr txBox="1"/>
          <p:nvPr>
            <p:ph type="title"/>
          </p:nvPr>
        </p:nvSpPr>
        <p:spPr>
          <a:xfrm>
            <a:off x="399075" y="2545175"/>
            <a:ext cx="4233000" cy="164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Demo &amp; </a:t>
            </a:r>
            <a:r>
              <a:rPr lang="en"/>
              <a:t>Results</a:t>
            </a:r>
            <a:endParaRPr/>
          </a:p>
        </p:txBody>
      </p:sp>
      <p:sp>
        <p:nvSpPr>
          <p:cNvPr id="3751" name="Google Shape;3751;g2c7d015ccdd_5_0"/>
          <p:cNvSpPr txBox="1"/>
          <p:nvPr>
            <p:ph idx="2" type="title"/>
          </p:nvPr>
        </p:nvSpPr>
        <p:spPr>
          <a:xfrm>
            <a:off x="399075" y="1703375"/>
            <a:ext cx="17037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solidFill>
                  <a:schemeClr val="accent1"/>
                </a:solidFill>
              </a:rPr>
              <a:t>04</a:t>
            </a:r>
            <a:endParaRPr>
              <a:solidFill>
                <a:schemeClr val="accent1"/>
              </a:solidFill>
            </a:endParaRPr>
          </a:p>
        </p:txBody>
      </p:sp>
      <p:grpSp>
        <p:nvGrpSpPr>
          <p:cNvPr id="3752" name="Google Shape;3752;g2c7d015ccdd_5_0"/>
          <p:cNvGrpSpPr/>
          <p:nvPr/>
        </p:nvGrpSpPr>
        <p:grpSpPr>
          <a:xfrm>
            <a:off x="4815809" y="1231578"/>
            <a:ext cx="3760349" cy="2993850"/>
            <a:chOff x="4570602" y="770012"/>
            <a:chExt cx="4251384" cy="3384794"/>
          </a:xfrm>
        </p:grpSpPr>
        <p:sp>
          <p:nvSpPr>
            <p:cNvPr id="3753" name="Google Shape;3753;g2c7d015ccdd_5_0"/>
            <p:cNvSpPr/>
            <p:nvPr/>
          </p:nvSpPr>
          <p:spPr>
            <a:xfrm>
              <a:off x="6729050" y="3130136"/>
              <a:ext cx="1375116" cy="1024669"/>
            </a:xfrm>
            <a:custGeom>
              <a:rect b="b" l="l" r="r" t="t"/>
              <a:pathLst>
                <a:path extrusionOk="0" h="13561" w="18199">
                  <a:moveTo>
                    <a:pt x="0" y="1"/>
                  </a:moveTo>
                  <a:lnTo>
                    <a:pt x="0" y="13554"/>
                  </a:lnTo>
                  <a:cubicBezTo>
                    <a:pt x="52" y="13554"/>
                    <a:pt x="104" y="13561"/>
                    <a:pt x="148" y="13561"/>
                  </a:cubicBezTo>
                  <a:cubicBezTo>
                    <a:pt x="5640" y="13561"/>
                    <a:pt x="10582" y="11219"/>
                    <a:pt x="14035" y="7484"/>
                  </a:cubicBezTo>
                  <a:lnTo>
                    <a:pt x="14042" y="7484"/>
                  </a:lnTo>
                  <a:cubicBezTo>
                    <a:pt x="14050" y="7470"/>
                    <a:pt x="14064" y="7456"/>
                    <a:pt x="14071" y="7440"/>
                  </a:cubicBezTo>
                  <a:cubicBezTo>
                    <a:pt x="14108" y="7404"/>
                    <a:pt x="14138" y="7374"/>
                    <a:pt x="14169" y="7337"/>
                  </a:cubicBezTo>
                  <a:lnTo>
                    <a:pt x="14160" y="7337"/>
                  </a:lnTo>
                  <a:cubicBezTo>
                    <a:pt x="16013" y="5254"/>
                    <a:pt x="17414" y="2757"/>
                    <a:pt x="18198"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g2c7d015ccdd_5_0"/>
            <p:cNvSpPr/>
            <p:nvPr/>
          </p:nvSpPr>
          <p:spPr>
            <a:xfrm>
              <a:off x="5381966" y="3130136"/>
              <a:ext cx="1347688" cy="1024140"/>
            </a:xfrm>
            <a:custGeom>
              <a:rect b="b" l="l" r="r" t="t"/>
              <a:pathLst>
                <a:path extrusionOk="0" h="13554" w="17836">
                  <a:moveTo>
                    <a:pt x="0" y="1"/>
                  </a:moveTo>
                  <a:cubicBezTo>
                    <a:pt x="801" y="2816"/>
                    <a:pt x="2245" y="5366"/>
                    <a:pt x="4165" y="7484"/>
                  </a:cubicBezTo>
                  <a:lnTo>
                    <a:pt x="4172" y="7484"/>
                  </a:lnTo>
                  <a:cubicBezTo>
                    <a:pt x="7580" y="11167"/>
                    <a:pt x="12435" y="13495"/>
                    <a:pt x="17836" y="13554"/>
                  </a:cubicBezTo>
                  <a:lnTo>
                    <a:pt x="17836"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g2c7d015ccdd_5_0"/>
            <p:cNvSpPr/>
            <p:nvPr/>
          </p:nvSpPr>
          <p:spPr>
            <a:xfrm>
              <a:off x="5198280" y="2452665"/>
              <a:ext cx="34153" cy="21459"/>
            </a:xfrm>
            <a:custGeom>
              <a:rect b="b" l="l" r="r" t="t"/>
              <a:pathLst>
                <a:path extrusionOk="0" h="284" w="452">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56" name="Google Shape;3756;g2c7d015ccdd_5_0"/>
            <p:cNvGrpSpPr/>
            <p:nvPr/>
          </p:nvGrpSpPr>
          <p:grpSpPr>
            <a:xfrm>
              <a:off x="4570602" y="2237589"/>
              <a:ext cx="690475" cy="300836"/>
              <a:chOff x="4570602" y="2237589"/>
              <a:chExt cx="690475" cy="300836"/>
            </a:xfrm>
          </p:grpSpPr>
          <p:sp>
            <p:nvSpPr>
              <p:cNvPr id="3757" name="Google Shape;3757;g2c7d015ccdd_5_0"/>
              <p:cNvSpPr/>
              <p:nvPr/>
            </p:nvSpPr>
            <p:spPr>
              <a:xfrm>
                <a:off x="4570602" y="2237589"/>
                <a:ext cx="690475" cy="300836"/>
              </a:xfrm>
              <a:custGeom>
                <a:rect b="b" l="l" r="r" t="t"/>
                <a:pathLst>
                  <a:path extrusionOk="0" h="2958" w="6789">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g2c7d015ccdd_5_0"/>
              <p:cNvSpPr/>
              <p:nvPr/>
            </p:nvSpPr>
            <p:spPr>
              <a:xfrm>
                <a:off x="4789267" y="2330342"/>
                <a:ext cx="76075" cy="152452"/>
              </a:xfrm>
              <a:custGeom>
                <a:rect b="b" l="l" r="r" t="t"/>
                <a:pathLst>
                  <a:path extrusionOk="0" h="1499" w="748">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g2c7d015ccdd_5_0"/>
              <p:cNvSpPr/>
              <p:nvPr/>
            </p:nvSpPr>
            <p:spPr>
              <a:xfrm>
                <a:off x="5037122" y="2419331"/>
                <a:ext cx="181849" cy="110856"/>
              </a:xfrm>
              <a:custGeom>
                <a:rect b="b" l="l" r="r" t="t"/>
                <a:pathLst>
                  <a:path extrusionOk="0" h="1090" w="1788">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0" name="Google Shape;3760;g2c7d015ccdd_5_0"/>
            <p:cNvSpPr/>
            <p:nvPr/>
          </p:nvSpPr>
          <p:spPr>
            <a:xfrm>
              <a:off x="5516525" y="1327946"/>
              <a:ext cx="814774" cy="354600"/>
            </a:xfrm>
            <a:custGeom>
              <a:rect b="b" l="l" r="r" t="t"/>
              <a:pathLst>
                <a:path extrusionOk="0" h="3729" w="8568">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g2c7d015ccdd_5_0"/>
            <p:cNvSpPr/>
            <p:nvPr/>
          </p:nvSpPr>
          <p:spPr>
            <a:xfrm>
              <a:off x="5983828" y="1437873"/>
              <a:ext cx="89579" cy="179249"/>
            </a:xfrm>
            <a:custGeom>
              <a:rect b="b" l="l" r="r" t="t"/>
              <a:pathLst>
                <a:path extrusionOk="0" h="1885" w="942">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g2c7d015ccdd_5_0"/>
            <p:cNvSpPr/>
            <p:nvPr/>
          </p:nvSpPr>
          <p:spPr>
            <a:xfrm>
              <a:off x="5526511" y="1542950"/>
              <a:ext cx="254474" cy="129801"/>
            </a:xfrm>
            <a:custGeom>
              <a:rect b="b" l="l" r="r" t="t"/>
              <a:pathLst>
                <a:path extrusionOk="0" h="1365" w="2676">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g2c7d015ccdd_5_0"/>
            <p:cNvSpPr/>
            <p:nvPr/>
          </p:nvSpPr>
          <p:spPr>
            <a:xfrm>
              <a:off x="6729579" y="3391121"/>
              <a:ext cx="413313" cy="43749"/>
            </a:xfrm>
            <a:custGeom>
              <a:rect b="b" l="l" r="r" t="t"/>
              <a:pathLst>
                <a:path extrusionOk="0" h="579" w="5470">
                  <a:moveTo>
                    <a:pt x="794" y="1"/>
                  </a:moveTo>
                  <a:lnTo>
                    <a:pt x="779" y="22"/>
                  </a:lnTo>
                  <a:cubicBezTo>
                    <a:pt x="534" y="296"/>
                    <a:pt x="274" y="459"/>
                    <a:pt x="8" y="511"/>
                  </a:cubicBezTo>
                  <a:lnTo>
                    <a:pt x="1" y="511"/>
                  </a:lnTo>
                  <a:lnTo>
                    <a:pt x="1" y="534"/>
                  </a:lnTo>
                  <a:lnTo>
                    <a:pt x="1" y="562"/>
                  </a:lnTo>
                  <a:lnTo>
                    <a:pt x="15" y="555"/>
                  </a:lnTo>
                  <a:cubicBezTo>
                    <a:pt x="290" y="504"/>
                    <a:pt x="548" y="349"/>
                    <a:pt x="794" y="82"/>
                  </a:cubicBezTo>
                  <a:cubicBezTo>
                    <a:pt x="1046" y="385"/>
                    <a:pt x="1402" y="571"/>
                    <a:pt x="1749" y="578"/>
                  </a:cubicBezTo>
                  <a:cubicBezTo>
                    <a:pt x="2193" y="578"/>
                    <a:pt x="2542" y="274"/>
                    <a:pt x="2713" y="73"/>
                  </a:cubicBezTo>
                  <a:cubicBezTo>
                    <a:pt x="2972" y="385"/>
                    <a:pt x="3328" y="571"/>
                    <a:pt x="3676" y="571"/>
                  </a:cubicBezTo>
                  <a:lnTo>
                    <a:pt x="3684" y="571"/>
                  </a:lnTo>
                  <a:cubicBezTo>
                    <a:pt x="4009" y="571"/>
                    <a:pt x="4350" y="394"/>
                    <a:pt x="4639" y="82"/>
                  </a:cubicBezTo>
                  <a:cubicBezTo>
                    <a:pt x="4898" y="356"/>
                    <a:pt x="5165" y="511"/>
                    <a:pt x="5448" y="555"/>
                  </a:cubicBezTo>
                  <a:lnTo>
                    <a:pt x="5462" y="562"/>
                  </a:lnTo>
                  <a:lnTo>
                    <a:pt x="5469" y="511"/>
                  </a:lnTo>
                  <a:lnTo>
                    <a:pt x="5455" y="511"/>
                  </a:lnTo>
                  <a:cubicBezTo>
                    <a:pt x="5181" y="459"/>
                    <a:pt x="4914" y="305"/>
                    <a:pt x="4662" y="22"/>
                  </a:cubicBezTo>
                  <a:lnTo>
                    <a:pt x="4639" y="8"/>
                  </a:lnTo>
                  <a:lnTo>
                    <a:pt x="4624" y="22"/>
                  </a:lnTo>
                  <a:cubicBezTo>
                    <a:pt x="4454" y="207"/>
                    <a:pt x="4114" y="518"/>
                    <a:pt x="3676" y="518"/>
                  </a:cubicBezTo>
                  <a:cubicBezTo>
                    <a:pt x="3335" y="518"/>
                    <a:pt x="2986" y="333"/>
                    <a:pt x="2736" y="22"/>
                  </a:cubicBezTo>
                  <a:lnTo>
                    <a:pt x="2713" y="1"/>
                  </a:lnTo>
                  <a:lnTo>
                    <a:pt x="2698" y="22"/>
                  </a:lnTo>
                  <a:cubicBezTo>
                    <a:pt x="2528" y="207"/>
                    <a:pt x="2186" y="527"/>
                    <a:pt x="1749" y="527"/>
                  </a:cubicBezTo>
                  <a:cubicBezTo>
                    <a:pt x="1409" y="527"/>
                    <a:pt x="1060" y="333"/>
                    <a:pt x="815" y="22"/>
                  </a:cubicBezTo>
                  <a:lnTo>
                    <a:pt x="794"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g2c7d015ccdd_5_0"/>
            <p:cNvSpPr/>
            <p:nvPr/>
          </p:nvSpPr>
          <p:spPr>
            <a:xfrm>
              <a:off x="6729579" y="3429656"/>
              <a:ext cx="76" cy="4005"/>
            </a:xfrm>
            <a:custGeom>
              <a:rect b="b" l="l" r="r" t="t"/>
              <a:pathLst>
                <a:path extrusionOk="0" h="53" w="1">
                  <a:moveTo>
                    <a:pt x="1" y="24"/>
                  </a:moveTo>
                  <a:lnTo>
                    <a:pt x="1" y="38"/>
                  </a:lnTo>
                  <a:lnTo>
                    <a:pt x="1" y="52"/>
                  </a:lnTo>
                  <a:lnTo>
                    <a:pt x="1" y="52"/>
                  </a:lnTo>
                  <a:close/>
                  <a:moveTo>
                    <a:pt x="1" y="1"/>
                  </a:moveTo>
                  <a:lnTo>
                    <a:pt x="1"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g2c7d015ccdd_5_0"/>
            <p:cNvSpPr/>
            <p:nvPr/>
          </p:nvSpPr>
          <p:spPr>
            <a:xfrm>
              <a:off x="6729579" y="3410086"/>
              <a:ext cx="413313" cy="43749"/>
            </a:xfrm>
            <a:custGeom>
              <a:rect b="b" l="l" r="r" t="t"/>
              <a:pathLst>
                <a:path extrusionOk="0" h="579" w="5470">
                  <a:moveTo>
                    <a:pt x="794" y="0"/>
                  </a:moveTo>
                  <a:lnTo>
                    <a:pt x="779" y="23"/>
                  </a:lnTo>
                  <a:cubicBezTo>
                    <a:pt x="534" y="297"/>
                    <a:pt x="274" y="461"/>
                    <a:pt x="8" y="512"/>
                  </a:cubicBezTo>
                  <a:lnTo>
                    <a:pt x="1" y="512"/>
                  </a:lnTo>
                  <a:lnTo>
                    <a:pt x="1" y="534"/>
                  </a:lnTo>
                  <a:lnTo>
                    <a:pt x="1" y="564"/>
                  </a:lnTo>
                  <a:lnTo>
                    <a:pt x="15" y="564"/>
                  </a:lnTo>
                  <a:cubicBezTo>
                    <a:pt x="290" y="512"/>
                    <a:pt x="548" y="349"/>
                    <a:pt x="794" y="82"/>
                  </a:cubicBezTo>
                  <a:cubicBezTo>
                    <a:pt x="1046" y="393"/>
                    <a:pt x="1402" y="578"/>
                    <a:pt x="1749" y="578"/>
                  </a:cubicBezTo>
                  <a:cubicBezTo>
                    <a:pt x="2193" y="578"/>
                    <a:pt x="2542" y="276"/>
                    <a:pt x="2713" y="82"/>
                  </a:cubicBezTo>
                  <a:cubicBezTo>
                    <a:pt x="2972" y="393"/>
                    <a:pt x="3328" y="578"/>
                    <a:pt x="3676" y="578"/>
                  </a:cubicBezTo>
                  <a:lnTo>
                    <a:pt x="3684" y="578"/>
                  </a:lnTo>
                  <a:cubicBezTo>
                    <a:pt x="4009" y="571"/>
                    <a:pt x="4350" y="400"/>
                    <a:pt x="4639" y="82"/>
                  </a:cubicBezTo>
                  <a:cubicBezTo>
                    <a:pt x="4898" y="356"/>
                    <a:pt x="5165" y="520"/>
                    <a:pt x="5448" y="564"/>
                  </a:cubicBezTo>
                  <a:lnTo>
                    <a:pt x="5462" y="564"/>
                  </a:lnTo>
                  <a:lnTo>
                    <a:pt x="5469" y="512"/>
                  </a:lnTo>
                  <a:lnTo>
                    <a:pt x="5455" y="512"/>
                  </a:lnTo>
                  <a:cubicBezTo>
                    <a:pt x="5181" y="468"/>
                    <a:pt x="4914" y="304"/>
                    <a:pt x="4662" y="30"/>
                  </a:cubicBezTo>
                  <a:lnTo>
                    <a:pt x="4639" y="9"/>
                  </a:lnTo>
                  <a:lnTo>
                    <a:pt x="4624" y="30"/>
                  </a:lnTo>
                  <a:cubicBezTo>
                    <a:pt x="4454" y="215"/>
                    <a:pt x="4114" y="520"/>
                    <a:pt x="3676" y="527"/>
                  </a:cubicBezTo>
                  <a:cubicBezTo>
                    <a:pt x="3335" y="527"/>
                    <a:pt x="2986" y="342"/>
                    <a:pt x="2736" y="30"/>
                  </a:cubicBezTo>
                  <a:lnTo>
                    <a:pt x="2713" y="0"/>
                  </a:lnTo>
                  <a:lnTo>
                    <a:pt x="2698" y="23"/>
                  </a:lnTo>
                  <a:cubicBezTo>
                    <a:pt x="2528" y="215"/>
                    <a:pt x="2186" y="527"/>
                    <a:pt x="1749" y="527"/>
                  </a:cubicBezTo>
                  <a:cubicBezTo>
                    <a:pt x="1409" y="527"/>
                    <a:pt x="1060" y="342"/>
                    <a:pt x="815" y="30"/>
                  </a:cubicBezTo>
                  <a:lnTo>
                    <a:pt x="794"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g2c7d015ccdd_5_0"/>
            <p:cNvSpPr/>
            <p:nvPr/>
          </p:nvSpPr>
          <p:spPr>
            <a:xfrm>
              <a:off x="6729579" y="3448773"/>
              <a:ext cx="76" cy="3929"/>
            </a:xfrm>
            <a:custGeom>
              <a:rect b="b" l="l" r="r" t="t"/>
              <a:pathLst>
                <a:path extrusionOk="0" h="52" w="1">
                  <a:moveTo>
                    <a:pt x="1" y="22"/>
                  </a:moveTo>
                  <a:lnTo>
                    <a:pt x="1" y="45"/>
                  </a:lnTo>
                  <a:lnTo>
                    <a:pt x="1" y="52"/>
                  </a:lnTo>
                  <a:lnTo>
                    <a:pt x="1" y="52"/>
                  </a:lnTo>
                  <a:close/>
                  <a:moveTo>
                    <a:pt x="1" y="0"/>
                  </a:move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g2c7d015ccdd_5_0"/>
            <p:cNvSpPr/>
            <p:nvPr/>
          </p:nvSpPr>
          <p:spPr>
            <a:xfrm>
              <a:off x="6730108" y="3429656"/>
              <a:ext cx="416109" cy="43749"/>
            </a:xfrm>
            <a:custGeom>
              <a:rect b="b" l="l" r="r" t="t"/>
              <a:pathLst>
                <a:path extrusionOk="0" h="579" w="5507">
                  <a:moveTo>
                    <a:pt x="787" y="1"/>
                  </a:moveTo>
                  <a:lnTo>
                    <a:pt x="772" y="24"/>
                  </a:lnTo>
                  <a:cubicBezTo>
                    <a:pt x="527" y="298"/>
                    <a:pt x="267" y="462"/>
                    <a:pt x="1" y="513"/>
                  </a:cubicBezTo>
                  <a:lnTo>
                    <a:pt x="24" y="513"/>
                  </a:lnTo>
                  <a:lnTo>
                    <a:pt x="38" y="520"/>
                  </a:lnTo>
                  <a:lnTo>
                    <a:pt x="38" y="558"/>
                  </a:lnTo>
                  <a:cubicBezTo>
                    <a:pt x="298" y="497"/>
                    <a:pt x="550" y="342"/>
                    <a:pt x="787" y="83"/>
                  </a:cubicBezTo>
                  <a:cubicBezTo>
                    <a:pt x="1039" y="394"/>
                    <a:pt x="1395" y="579"/>
                    <a:pt x="1742" y="579"/>
                  </a:cubicBezTo>
                  <a:cubicBezTo>
                    <a:pt x="2186" y="579"/>
                    <a:pt x="2535" y="275"/>
                    <a:pt x="2706" y="83"/>
                  </a:cubicBezTo>
                  <a:cubicBezTo>
                    <a:pt x="2965" y="387"/>
                    <a:pt x="3321" y="572"/>
                    <a:pt x="3669" y="572"/>
                  </a:cubicBezTo>
                  <a:lnTo>
                    <a:pt x="3677" y="572"/>
                  </a:lnTo>
                  <a:cubicBezTo>
                    <a:pt x="4002" y="572"/>
                    <a:pt x="4343" y="394"/>
                    <a:pt x="4632" y="83"/>
                  </a:cubicBezTo>
                  <a:cubicBezTo>
                    <a:pt x="4907" y="373"/>
                    <a:pt x="5188" y="534"/>
                    <a:pt x="5485" y="565"/>
                  </a:cubicBezTo>
                  <a:lnTo>
                    <a:pt x="5499" y="572"/>
                  </a:lnTo>
                  <a:lnTo>
                    <a:pt x="5507" y="520"/>
                  </a:lnTo>
                  <a:lnTo>
                    <a:pt x="5485" y="513"/>
                  </a:lnTo>
                  <a:cubicBezTo>
                    <a:pt x="5202" y="483"/>
                    <a:pt x="4921" y="319"/>
                    <a:pt x="4655" y="24"/>
                  </a:cubicBezTo>
                  <a:lnTo>
                    <a:pt x="4632" y="8"/>
                  </a:lnTo>
                  <a:lnTo>
                    <a:pt x="4617" y="31"/>
                  </a:lnTo>
                  <a:cubicBezTo>
                    <a:pt x="4447" y="209"/>
                    <a:pt x="4107" y="520"/>
                    <a:pt x="3669" y="520"/>
                  </a:cubicBezTo>
                  <a:cubicBezTo>
                    <a:pt x="3328" y="520"/>
                    <a:pt x="2979" y="335"/>
                    <a:pt x="2729" y="24"/>
                  </a:cubicBezTo>
                  <a:lnTo>
                    <a:pt x="2706" y="1"/>
                  </a:lnTo>
                  <a:lnTo>
                    <a:pt x="2691" y="24"/>
                  </a:lnTo>
                  <a:cubicBezTo>
                    <a:pt x="2521" y="209"/>
                    <a:pt x="2179" y="527"/>
                    <a:pt x="1742" y="527"/>
                  </a:cubicBezTo>
                  <a:cubicBezTo>
                    <a:pt x="1402" y="527"/>
                    <a:pt x="1053" y="335"/>
                    <a:pt x="808" y="24"/>
                  </a:cubicBezTo>
                  <a:lnTo>
                    <a:pt x="787"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g2c7d015ccdd_5_0"/>
            <p:cNvSpPr/>
            <p:nvPr/>
          </p:nvSpPr>
          <p:spPr>
            <a:xfrm>
              <a:off x="6729579" y="3468419"/>
              <a:ext cx="76" cy="3929"/>
            </a:xfrm>
            <a:custGeom>
              <a:rect b="b" l="l" r="r" t="t"/>
              <a:pathLst>
                <a:path extrusionOk="0" h="52" w="1">
                  <a:moveTo>
                    <a:pt x="1" y="52"/>
                  </a:moveTo>
                  <a:lnTo>
                    <a:pt x="1" y="52"/>
                  </a:lnTo>
                  <a:lnTo>
                    <a:pt x="1" y="52"/>
                  </a:lnTo>
                  <a:lnTo>
                    <a:pt x="1" y="52"/>
                  </a:lnTo>
                  <a:lnTo>
                    <a:pt x="1" y="52"/>
                  </a:lnTo>
                  <a:close/>
                  <a:moveTo>
                    <a:pt x="1" y="0"/>
                  </a:moveTo>
                  <a:lnTo>
                    <a:pt x="1" y="0"/>
                  </a:ln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g2c7d015ccdd_5_0"/>
            <p:cNvSpPr/>
            <p:nvPr/>
          </p:nvSpPr>
          <p:spPr>
            <a:xfrm>
              <a:off x="7073981" y="3741568"/>
              <a:ext cx="414371" cy="43749"/>
            </a:xfrm>
            <a:custGeom>
              <a:rect b="b" l="l" r="r" t="t"/>
              <a:pathLst>
                <a:path extrusionOk="0" h="579" w="5484">
                  <a:moveTo>
                    <a:pt x="808" y="0"/>
                  </a:moveTo>
                  <a:lnTo>
                    <a:pt x="785" y="24"/>
                  </a:lnTo>
                  <a:cubicBezTo>
                    <a:pt x="548" y="297"/>
                    <a:pt x="289" y="459"/>
                    <a:pt x="22" y="513"/>
                  </a:cubicBezTo>
                  <a:lnTo>
                    <a:pt x="1" y="520"/>
                  </a:lnTo>
                  <a:lnTo>
                    <a:pt x="15" y="564"/>
                  </a:lnTo>
                  <a:lnTo>
                    <a:pt x="29" y="564"/>
                  </a:lnTo>
                  <a:cubicBezTo>
                    <a:pt x="303" y="513"/>
                    <a:pt x="562" y="349"/>
                    <a:pt x="808" y="82"/>
                  </a:cubicBezTo>
                  <a:cubicBezTo>
                    <a:pt x="1059" y="394"/>
                    <a:pt x="1414" y="578"/>
                    <a:pt x="1763" y="578"/>
                  </a:cubicBezTo>
                  <a:cubicBezTo>
                    <a:pt x="2207" y="578"/>
                    <a:pt x="2549" y="274"/>
                    <a:pt x="2727" y="82"/>
                  </a:cubicBezTo>
                  <a:cubicBezTo>
                    <a:pt x="2986" y="394"/>
                    <a:pt x="3342" y="578"/>
                    <a:pt x="3691" y="578"/>
                  </a:cubicBezTo>
                  <a:lnTo>
                    <a:pt x="3698" y="578"/>
                  </a:lnTo>
                  <a:cubicBezTo>
                    <a:pt x="4023" y="571"/>
                    <a:pt x="4365" y="401"/>
                    <a:pt x="4653" y="82"/>
                  </a:cubicBezTo>
                  <a:cubicBezTo>
                    <a:pt x="4912" y="356"/>
                    <a:pt x="5179" y="520"/>
                    <a:pt x="5453" y="564"/>
                  </a:cubicBezTo>
                  <a:lnTo>
                    <a:pt x="5476" y="564"/>
                  </a:lnTo>
                  <a:lnTo>
                    <a:pt x="5483" y="513"/>
                  </a:lnTo>
                  <a:lnTo>
                    <a:pt x="5460" y="513"/>
                  </a:lnTo>
                  <a:cubicBezTo>
                    <a:pt x="5193" y="468"/>
                    <a:pt x="4927" y="305"/>
                    <a:pt x="4669" y="31"/>
                  </a:cubicBezTo>
                  <a:lnTo>
                    <a:pt x="4653" y="8"/>
                  </a:lnTo>
                  <a:lnTo>
                    <a:pt x="4631" y="31"/>
                  </a:lnTo>
                  <a:cubicBezTo>
                    <a:pt x="4468" y="216"/>
                    <a:pt x="4126" y="520"/>
                    <a:pt x="3691" y="527"/>
                  </a:cubicBezTo>
                  <a:cubicBezTo>
                    <a:pt x="3349" y="527"/>
                    <a:pt x="2994" y="342"/>
                    <a:pt x="2748" y="24"/>
                  </a:cubicBezTo>
                  <a:lnTo>
                    <a:pt x="2727" y="0"/>
                  </a:lnTo>
                  <a:lnTo>
                    <a:pt x="2704" y="24"/>
                  </a:lnTo>
                  <a:cubicBezTo>
                    <a:pt x="2542" y="216"/>
                    <a:pt x="2200" y="527"/>
                    <a:pt x="1763" y="527"/>
                  </a:cubicBezTo>
                  <a:cubicBezTo>
                    <a:pt x="1423" y="527"/>
                    <a:pt x="1075" y="342"/>
                    <a:pt x="829" y="3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g2c7d015ccdd_5_0"/>
            <p:cNvSpPr/>
            <p:nvPr/>
          </p:nvSpPr>
          <p:spPr>
            <a:xfrm>
              <a:off x="7073981" y="3761214"/>
              <a:ext cx="414371" cy="43749"/>
            </a:xfrm>
            <a:custGeom>
              <a:rect b="b" l="l" r="r" t="t"/>
              <a:pathLst>
                <a:path extrusionOk="0" h="579" w="5484">
                  <a:moveTo>
                    <a:pt x="808" y="0"/>
                  </a:moveTo>
                  <a:lnTo>
                    <a:pt x="785" y="21"/>
                  </a:lnTo>
                  <a:cubicBezTo>
                    <a:pt x="548" y="297"/>
                    <a:pt x="289" y="459"/>
                    <a:pt x="22" y="511"/>
                  </a:cubicBezTo>
                  <a:lnTo>
                    <a:pt x="1" y="511"/>
                  </a:lnTo>
                  <a:lnTo>
                    <a:pt x="15" y="564"/>
                  </a:lnTo>
                  <a:lnTo>
                    <a:pt x="29" y="555"/>
                  </a:lnTo>
                  <a:cubicBezTo>
                    <a:pt x="303" y="503"/>
                    <a:pt x="562" y="349"/>
                    <a:pt x="808" y="82"/>
                  </a:cubicBezTo>
                  <a:cubicBezTo>
                    <a:pt x="1059" y="386"/>
                    <a:pt x="1414" y="578"/>
                    <a:pt x="1763" y="578"/>
                  </a:cubicBezTo>
                  <a:cubicBezTo>
                    <a:pt x="2207" y="578"/>
                    <a:pt x="2549" y="274"/>
                    <a:pt x="2727" y="82"/>
                  </a:cubicBezTo>
                  <a:cubicBezTo>
                    <a:pt x="2986" y="386"/>
                    <a:pt x="3342" y="571"/>
                    <a:pt x="3691" y="571"/>
                  </a:cubicBezTo>
                  <a:lnTo>
                    <a:pt x="3698" y="571"/>
                  </a:lnTo>
                  <a:cubicBezTo>
                    <a:pt x="4023" y="571"/>
                    <a:pt x="4365" y="393"/>
                    <a:pt x="4653" y="82"/>
                  </a:cubicBezTo>
                  <a:cubicBezTo>
                    <a:pt x="4912" y="356"/>
                    <a:pt x="5179" y="511"/>
                    <a:pt x="5453" y="555"/>
                  </a:cubicBezTo>
                  <a:lnTo>
                    <a:pt x="5476" y="564"/>
                  </a:lnTo>
                  <a:lnTo>
                    <a:pt x="5483" y="511"/>
                  </a:lnTo>
                  <a:lnTo>
                    <a:pt x="5460" y="511"/>
                  </a:lnTo>
                  <a:cubicBezTo>
                    <a:pt x="5193" y="466"/>
                    <a:pt x="4927" y="304"/>
                    <a:pt x="4669" y="21"/>
                  </a:cubicBezTo>
                  <a:lnTo>
                    <a:pt x="4653" y="7"/>
                  </a:lnTo>
                  <a:lnTo>
                    <a:pt x="4631" y="21"/>
                  </a:lnTo>
                  <a:cubicBezTo>
                    <a:pt x="4468" y="208"/>
                    <a:pt x="4126" y="519"/>
                    <a:pt x="3691" y="519"/>
                  </a:cubicBezTo>
                  <a:cubicBezTo>
                    <a:pt x="3349" y="519"/>
                    <a:pt x="2994" y="333"/>
                    <a:pt x="2748" y="21"/>
                  </a:cubicBezTo>
                  <a:lnTo>
                    <a:pt x="2727" y="0"/>
                  </a:lnTo>
                  <a:lnTo>
                    <a:pt x="2704" y="21"/>
                  </a:lnTo>
                  <a:cubicBezTo>
                    <a:pt x="2542" y="208"/>
                    <a:pt x="2200" y="527"/>
                    <a:pt x="1763" y="527"/>
                  </a:cubicBezTo>
                  <a:cubicBezTo>
                    <a:pt x="1423" y="527"/>
                    <a:pt x="1075" y="333"/>
                    <a:pt x="829" y="2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g2c7d015ccdd_5_0"/>
            <p:cNvSpPr/>
            <p:nvPr/>
          </p:nvSpPr>
          <p:spPr>
            <a:xfrm>
              <a:off x="7073981" y="3780255"/>
              <a:ext cx="417167" cy="43749"/>
            </a:xfrm>
            <a:custGeom>
              <a:rect b="b" l="l" r="r" t="t"/>
              <a:pathLst>
                <a:path extrusionOk="0" h="579" w="5521">
                  <a:moveTo>
                    <a:pt x="808" y="1"/>
                  </a:moveTo>
                  <a:lnTo>
                    <a:pt x="785" y="22"/>
                  </a:lnTo>
                  <a:cubicBezTo>
                    <a:pt x="548" y="296"/>
                    <a:pt x="289" y="459"/>
                    <a:pt x="22" y="511"/>
                  </a:cubicBezTo>
                  <a:lnTo>
                    <a:pt x="1" y="518"/>
                  </a:lnTo>
                  <a:lnTo>
                    <a:pt x="15" y="563"/>
                  </a:lnTo>
                  <a:lnTo>
                    <a:pt x="29" y="563"/>
                  </a:lnTo>
                  <a:cubicBezTo>
                    <a:pt x="303" y="511"/>
                    <a:pt x="562" y="347"/>
                    <a:pt x="808" y="81"/>
                  </a:cubicBezTo>
                  <a:cubicBezTo>
                    <a:pt x="1059" y="392"/>
                    <a:pt x="1414" y="579"/>
                    <a:pt x="1763" y="579"/>
                  </a:cubicBezTo>
                  <a:cubicBezTo>
                    <a:pt x="2207" y="579"/>
                    <a:pt x="2549" y="275"/>
                    <a:pt x="2727" y="81"/>
                  </a:cubicBezTo>
                  <a:cubicBezTo>
                    <a:pt x="2986" y="392"/>
                    <a:pt x="3342" y="579"/>
                    <a:pt x="3691" y="579"/>
                  </a:cubicBezTo>
                  <a:lnTo>
                    <a:pt x="3698" y="579"/>
                  </a:lnTo>
                  <a:cubicBezTo>
                    <a:pt x="4023" y="579"/>
                    <a:pt x="4365" y="401"/>
                    <a:pt x="4653" y="81"/>
                  </a:cubicBezTo>
                  <a:cubicBezTo>
                    <a:pt x="4919" y="371"/>
                    <a:pt x="5209" y="534"/>
                    <a:pt x="5497" y="570"/>
                  </a:cubicBezTo>
                  <a:lnTo>
                    <a:pt x="5521" y="570"/>
                  </a:lnTo>
                  <a:lnTo>
                    <a:pt x="5521" y="518"/>
                  </a:lnTo>
                  <a:lnTo>
                    <a:pt x="5505" y="518"/>
                  </a:lnTo>
                  <a:cubicBezTo>
                    <a:pt x="5224" y="481"/>
                    <a:pt x="4943" y="319"/>
                    <a:pt x="4669" y="29"/>
                  </a:cubicBezTo>
                  <a:lnTo>
                    <a:pt x="4653" y="8"/>
                  </a:lnTo>
                  <a:lnTo>
                    <a:pt x="4631" y="29"/>
                  </a:lnTo>
                  <a:cubicBezTo>
                    <a:pt x="4468" y="214"/>
                    <a:pt x="4126" y="525"/>
                    <a:pt x="3691" y="525"/>
                  </a:cubicBezTo>
                  <a:cubicBezTo>
                    <a:pt x="3349" y="525"/>
                    <a:pt x="2994" y="340"/>
                    <a:pt x="2748" y="29"/>
                  </a:cubicBezTo>
                  <a:lnTo>
                    <a:pt x="2727" y="1"/>
                  </a:lnTo>
                  <a:lnTo>
                    <a:pt x="2704" y="22"/>
                  </a:lnTo>
                  <a:cubicBezTo>
                    <a:pt x="2542" y="214"/>
                    <a:pt x="2200" y="525"/>
                    <a:pt x="1763" y="525"/>
                  </a:cubicBezTo>
                  <a:cubicBezTo>
                    <a:pt x="1423" y="525"/>
                    <a:pt x="1075" y="340"/>
                    <a:pt x="829" y="29"/>
                  </a:cubicBezTo>
                  <a:lnTo>
                    <a:pt x="808"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g2c7d015ccdd_5_0"/>
            <p:cNvSpPr/>
            <p:nvPr/>
          </p:nvSpPr>
          <p:spPr>
            <a:xfrm>
              <a:off x="6315812" y="3391121"/>
              <a:ext cx="413842" cy="43749"/>
            </a:xfrm>
            <a:custGeom>
              <a:rect b="b" l="l" r="r" t="t"/>
              <a:pathLst>
                <a:path extrusionOk="0" h="579" w="5477">
                  <a:moveTo>
                    <a:pt x="808" y="1"/>
                  </a:moveTo>
                  <a:lnTo>
                    <a:pt x="787" y="22"/>
                  </a:lnTo>
                  <a:cubicBezTo>
                    <a:pt x="549" y="296"/>
                    <a:pt x="289" y="459"/>
                    <a:pt x="15" y="511"/>
                  </a:cubicBezTo>
                  <a:lnTo>
                    <a:pt x="1" y="511"/>
                  </a:lnTo>
                  <a:lnTo>
                    <a:pt x="8" y="562"/>
                  </a:lnTo>
                  <a:lnTo>
                    <a:pt x="31" y="555"/>
                  </a:lnTo>
                  <a:cubicBezTo>
                    <a:pt x="305" y="504"/>
                    <a:pt x="565" y="349"/>
                    <a:pt x="801" y="82"/>
                  </a:cubicBezTo>
                  <a:cubicBezTo>
                    <a:pt x="1061" y="385"/>
                    <a:pt x="1417" y="571"/>
                    <a:pt x="1756" y="578"/>
                  </a:cubicBezTo>
                  <a:lnTo>
                    <a:pt x="1765" y="578"/>
                  </a:lnTo>
                  <a:cubicBezTo>
                    <a:pt x="2201" y="578"/>
                    <a:pt x="2549" y="274"/>
                    <a:pt x="2727" y="73"/>
                  </a:cubicBezTo>
                  <a:cubicBezTo>
                    <a:pt x="2980" y="385"/>
                    <a:pt x="3343" y="571"/>
                    <a:pt x="3691" y="571"/>
                  </a:cubicBezTo>
                  <a:cubicBezTo>
                    <a:pt x="4024" y="571"/>
                    <a:pt x="4358" y="394"/>
                    <a:pt x="4655" y="82"/>
                  </a:cubicBezTo>
                  <a:cubicBezTo>
                    <a:pt x="4906" y="356"/>
                    <a:pt x="5180" y="511"/>
                    <a:pt x="5455" y="555"/>
                  </a:cubicBezTo>
                  <a:lnTo>
                    <a:pt x="5469" y="562"/>
                  </a:lnTo>
                  <a:lnTo>
                    <a:pt x="5477" y="548"/>
                  </a:lnTo>
                  <a:lnTo>
                    <a:pt x="5469" y="511"/>
                  </a:lnTo>
                  <a:lnTo>
                    <a:pt x="5462" y="511"/>
                  </a:lnTo>
                  <a:cubicBezTo>
                    <a:pt x="5188" y="459"/>
                    <a:pt x="4922" y="305"/>
                    <a:pt x="4669" y="22"/>
                  </a:cubicBezTo>
                  <a:lnTo>
                    <a:pt x="4646" y="8"/>
                  </a:lnTo>
                  <a:lnTo>
                    <a:pt x="4632" y="22"/>
                  </a:lnTo>
                  <a:cubicBezTo>
                    <a:pt x="4468" y="207"/>
                    <a:pt x="4129" y="518"/>
                    <a:pt x="3691" y="518"/>
                  </a:cubicBezTo>
                  <a:cubicBezTo>
                    <a:pt x="3350" y="518"/>
                    <a:pt x="2994" y="333"/>
                    <a:pt x="2743" y="22"/>
                  </a:cubicBezTo>
                  <a:lnTo>
                    <a:pt x="2727" y="1"/>
                  </a:lnTo>
                  <a:lnTo>
                    <a:pt x="2706" y="22"/>
                  </a:lnTo>
                  <a:cubicBezTo>
                    <a:pt x="2542" y="207"/>
                    <a:pt x="2201" y="527"/>
                    <a:pt x="1765" y="527"/>
                  </a:cubicBezTo>
                  <a:lnTo>
                    <a:pt x="1756" y="527"/>
                  </a:lnTo>
                  <a:cubicBezTo>
                    <a:pt x="1424" y="527"/>
                    <a:pt x="1068" y="333"/>
                    <a:pt x="823" y="22"/>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g2c7d015ccdd_5_0"/>
            <p:cNvSpPr/>
            <p:nvPr/>
          </p:nvSpPr>
          <p:spPr>
            <a:xfrm>
              <a:off x="6729579" y="3429656"/>
              <a:ext cx="76" cy="1889"/>
            </a:xfrm>
            <a:custGeom>
              <a:rect b="b" l="l" r="r" t="t"/>
              <a:pathLst>
                <a:path extrusionOk="0" h="25" w="1">
                  <a:moveTo>
                    <a:pt x="1" y="1"/>
                  </a:moveTo>
                  <a:lnTo>
                    <a:pt x="1" y="24"/>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g2c7d015ccdd_5_0"/>
            <p:cNvSpPr/>
            <p:nvPr/>
          </p:nvSpPr>
          <p:spPr>
            <a:xfrm>
              <a:off x="6729050" y="3429656"/>
              <a:ext cx="604" cy="2947"/>
            </a:xfrm>
            <a:custGeom>
              <a:rect b="b" l="l" r="r" t="t"/>
              <a:pathLst>
                <a:path extrusionOk="0" h="39" w="8">
                  <a:moveTo>
                    <a:pt x="0" y="1"/>
                  </a:moveTo>
                  <a:lnTo>
                    <a:pt x="8" y="38"/>
                  </a:lnTo>
                  <a:lnTo>
                    <a:pt x="8" y="24"/>
                  </a:lnTo>
                  <a:lnTo>
                    <a:pt x="8" y="1"/>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g2c7d015ccdd_5_0"/>
            <p:cNvSpPr/>
            <p:nvPr/>
          </p:nvSpPr>
          <p:spPr>
            <a:xfrm>
              <a:off x="6315812" y="3410086"/>
              <a:ext cx="413842" cy="43749"/>
            </a:xfrm>
            <a:custGeom>
              <a:rect b="b" l="l" r="r" t="t"/>
              <a:pathLst>
                <a:path extrusionOk="0" h="579" w="5477">
                  <a:moveTo>
                    <a:pt x="808" y="0"/>
                  </a:moveTo>
                  <a:lnTo>
                    <a:pt x="787" y="23"/>
                  </a:lnTo>
                  <a:cubicBezTo>
                    <a:pt x="549" y="297"/>
                    <a:pt x="289" y="461"/>
                    <a:pt x="15" y="512"/>
                  </a:cubicBezTo>
                  <a:lnTo>
                    <a:pt x="1" y="520"/>
                  </a:lnTo>
                  <a:lnTo>
                    <a:pt x="8" y="564"/>
                  </a:lnTo>
                  <a:lnTo>
                    <a:pt x="31" y="564"/>
                  </a:lnTo>
                  <a:cubicBezTo>
                    <a:pt x="305" y="512"/>
                    <a:pt x="565" y="349"/>
                    <a:pt x="801" y="82"/>
                  </a:cubicBezTo>
                  <a:cubicBezTo>
                    <a:pt x="1061" y="393"/>
                    <a:pt x="1417" y="578"/>
                    <a:pt x="1756" y="578"/>
                  </a:cubicBezTo>
                  <a:lnTo>
                    <a:pt x="1765" y="578"/>
                  </a:lnTo>
                  <a:cubicBezTo>
                    <a:pt x="2201" y="578"/>
                    <a:pt x="2549" y="276"/>
                    <a:pt x="2727" y="82"/>
                  </a:cubicBezTo>
                  <a:cubicBezTo>
                    <a:pt x="2980" y="393"/>
                    <a:pt x="3343" y="578"/>
                    <a:pt x="3691" y="578"/>
                  </a:cubicBezTo>
                  <a:cubicBezTo>
                    <a:pt x="4024" y="571"/>
                    <a:pt x="4358" y="400"/>
                    <a:pt x="4655" y="82"/>
                  </a:cubicBezTo>
                  <a:cubicBezTo>
                    <a:pt x="4906" y="356"/>
                    <a:pt x="5180" y="520"/>
                    <a:pt x="5455" y="564"/>
                  </a:cubicBezTo>
                  <a:lnTo>
                    <a:pt x="5469" y="564"/>
                  </a:lnTo>
                  <a:lnTo>
                    <a:pt x="5477" y="557"/>
                  </a:lnTo>
                  <a:lnTo>
                    <a:pt x="5469" y="520"/>
                  </a:lnTo>
                  <a:lnTo>
                    <a:pt x="5477" y="512"/>
                  </a:lnTo>
                  <a:lnTo>
                    <a:pt x="5462" y="512"/>
                  </a:lnTo>
                  <a:cubicBezTo>
                    <a:pt x="5188" y="468"/>
                    <a:pt x="4922" y="304"/>
                    <a:pt x="4669" y="30"/>
                  </a:cubicBezTo>
                  <a:lnTo>
                    <a:pt x="4646" y="9"/>
                  </a:lnTo>
                  <a:lnTo>
                    <a:pt x="4632" y="30"/>
                  </a:lnTo>
                  <a:cubicBezTo>
                    <a:pt x="4468" y="215"/>
                    <a:pt x="4129" y="520"/>
                    <a:pt x="3691" y="527"/>
                  </a:cubicBezTo>
                  <a:cubicBezTo>
                    <a:pt x="3350" y="527"/>
                    <a:pt x="2994" y="342"/>
                    <a:pt x="2743" y="30"/>
                  </a:cubicBezTo>
                  <a:lnTo>
                    <a:pt x="2727" y="0"/>
                  </a:lnTo>
                  <a:lnTo>
                    <a:pt x="2706" y="23"/>
                  </a:lnTo>
                  <a:cubicBezTo>
                    <a:pt x="2542" y="215"/>
                    <a:pt x="2201" y="527"/>
                    <a:pt x="1765" y="527"/>
                  </a:cubicBezTo>
                  <a:lnTo>
                    <a:pt x="1756" y="527"/>
                  </a:lnTo>
                  <a:cubicBezTo>
                    <a:pt x="1424" y="527"/>
                    <a:pt x="1068" y="342"/>
                    <a:pt x="823" y="30"/>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g2c7d015ccdd_5_0"/>
            <p:cNvSpPr/>
            <p:nvPr/>
          </p:nvSpPr>
          <p:spPr>
            <a:xfrm>
              <a:off x="6729579" y="3448773"/>
              <a:ext cx="76" cy="1662"/>
            </a:xfrm>
            <a:custGeom>
              <a:rect b="b" l="l" r="r" t="t"/>
              <a:pathLst>
                <a:path extrusionOk="0" h="22" w="1">
                  <a:moveTo>
                    <a:pt x="1" y="0"/>
                  </a:moveTo>
                  <a:lnTo>
                    <a:pt x="1" y="22"/>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g2c7d015ccdd_5_0"/>
            <p:cNvSpPr/>
            <p:nvPr/>
          </p:nvSpPr>
          <p:spPr>
            <a:xfrm>
              <a:off x="6729050" y="3448773"/>
              <a:ext cx="604" cy="3400"/>
            </a:xfrm>
            <a:custGeom>
              <a:rect b="b" l="l" r="r" t="t"/>
              <a:pathLst>
                <a:path extrusionOk="0" h="45" w="8">
                  <a:moveTo>
                    <a:pt x="8" y="0"/>
                  </a:moveTo>
                  <a:lnTo>
                    <a:pt x="0" y="8"/>
                  </a:lnTo>
                  <a:lnTo>
                    <a:pt x="8" y="45"/>
                  </a:lnTo>
                  <a:lnTo>
                    <a:pt x="8" y="2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g2c7d015ccdd_5_0"/>
            <p:cNvSpPr/>
            <p:nvPr/>
          </p:nvSpPr>
          <p:spPr>
            <a:xfrm>
              <a:off x="6729579" y="3471743"/>
              <a:ext cx="3476" cy="1133"/>
            </a:xfrm>
            <a:custGeom>
              <a:rect b="b" l="l" r="r" t="t"/>
              <a:pathLst>
                <a:path extrusionOk="0" h="15" w="46">
                  <a:moveTo>
                    <a:pt x="15" y="1"/>
                  </a:moveTo>
                  <a:lnTo>
                    <a:pt x="1" y="8"/>
                  </a:lnTo>
                  <a:lnTo>
                    <a:pt x="24" y="8"/>
                  </a:lnTo>
                  <a:lnTo>
                    <a:pt x="38" y="15"/>
                  </a:lnTo>
                  <a:lnTo>
                    <a:pt x="45"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g2c7d015ccdd_5_0"/>
            <p:cNvSpPr/>
            <p:nvPr/>
          </p:nvSpPr>
          <p:spPr>
            <a:xfrm>
              <a:off x="6315812" y="3429656"/>
              <a:ext cx="413842" cy="43749"/>
            </a:xfrm>
            <a:custGeom>
              <a:rect b="b" l="l" r="r" t="t"/>
              <a:pathLst>
                <a:path extrusionOk="0" h="579" w="5477">
                  <a:moveTo>
                    <a:pt x="808" y="1"/>
                  </a:moveTo>
                  <a:lnTo>
                    <a:pt x="787" y="24"/>
                  </a:lnTo>
                  <a:cubicBezTo>
                    <a:pt x="549" y="298"/>
                    <a:pt x="289" y="462"/>
                    <a:pt x="15" y="513"/>
                  </a:cubicBezTo>
                  <a:lnTo>
                    <a:pt x="1" y="513"/>
                  </a:lnTo>
                  <a:lnTo>
                    <a:pt x="8" y="565"/>
                  </a:lnTo>
                  <a:lnTo>
                    <a:pt x="31" y="558"/>
                  </a:lnTo>
                  <a:cubicBezTo>
                    <a:pt x="305" y="506"/>
                    <a:pt x="565" y="349"/>
                    <a:pt x="801" y="83"/>
                  </a:cubicBezTo>
                  <a:cubicBezTo>
                    <a:pt x="1061" y="394"/>
                    <a:pt x="1417" y="579"/>
                    <a:pt x="1756" y="579"/>
                  </a:cubicBezTo>
                  <a:lnTo>
                    <a:pt x="1765" y="579"/>
                  </a:lnTo>
                  <a:cubicBezTo>
                    <a:pt x="2201" y="579"/>
                    <a:pt x="2549" y="275"/>
                    <a:pt x="2727" y="83"/>
                  </a:cubicBezTo>
                  <a:cubicBezTo>
                    <a:pt x="2980" y="387"/>
                    <a:pt x="3343" y="572"/>
                    <a:pt x="3691" y="572"/>
                  </a:cubicBezTo>
                  <a:cubicBezTo>
                    <a:pt x="4024" y="572"/>
                    <a:pt x="4358" y="394"/>
                    <a:pt x="4655" y="83"/>
                  </a:cubicBezTo>
                  <a:cubicBezTo>
                    <a:pt x="4913" y="364"/>
                    <a:pt x="5196" y="520"/>
                    <a:pt x="5477" y="565"/>
                  </a:cubicBezTo>
                  <a:lnTo>
                    <a:pt x="5469" y="513"/>
                  </a:lnTo>
                  <a:lnTo>
                    <a:pt x="5477" y="513"/>
                  </a:lnTo>
                  <a:cubicBezTo>
                    <a:pt x="5203" y="469"/>
                    <a:pt x="4929" y="305"/>
                    <a:pt x="4669" y="24"/>
                  </a:cubicBezTo>
                  <a:lnTo>
                    <a:pt x="4646" y="8"/>
                  </a:lnTo>
                  <a:lnTo>
                    <a:pt x="4632" y="31"/>
                  </a:lnTo>
                  <a:cubicBezTo>
                    <a:pt x="4468" y="209"/>
                    <a:pt x="4129" y="520"/>
                    <a:pt x="3691" y="520"/>
                  </a:cubicBezTo>
                  <a:cubicBezTo>
                    <a:pt x="3350" y="520"/>
                    <a:pt x="2994" y="335"/>
                    <a:pt x="2743" y="24"/>
                  </a:cubicBezTo>
                  <a:lnTo>
                    <a:pt x="2727" y="1"/>
                  </a:lnTo>
                  <a:lnTo>
                    <a:pt x="2706" y="24"/>
                  </a:lnTo>
                  <a:cubicBezTo>
                    <a:pt x="2542" y="209"/>
                    <a:pt x="2201" y="527"/>
                    <a:pt x="1765" y="527"/>
                  </a:cubicBezTo>
                  <a:lnTo>
                    <a:pt x="1756" y="527"/>
                  </a:lnTo>
                  <a:cubicBezTo>
                    <a:pt x="1424" y="527"/>
                    <a:pt x="1068" y="335"/>
                    <a:pt x="823"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g2c7d015ccdd_5_0"/>
            <p:cNvSpPr/>
            <p:nvPr/>
          </p:nvSpPr>
          <p:spPr>
            <a:xfrm>
              <a:off x="6729579" y="3468419"/>
              <a:ext cx="3476" cy="3929"/>
            </a:xfrm>
            <a:custGeom>
              <a:rect b="b" l="l" r="r" t="t"/>
              <a:pathLst>
                <a:path extrusionOk="0" h="52" w="46">
                  <a:moveTo>
                    <a:pt x="1" y="0"/>
                  </a:moveTo>
                  <a:lnTo>
                    <a:pt x="1" y="52"/>
                  </a:lnTo>
                  <a:lnTo>
                    <a:pt x="15" y="45"/>
                  </a:lnTo>
                  <a:lnTo>
                    <a:pt x="45" y="45"/>
                  </a:lnTo>
                  <a:lnTo>
                    <a:pt x="45" y="7"/>
                  </a:lnTo>
                  <a:lnTo>
                    <a:pt x="31" y="0"/>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g2c7d015ccdd_5_0"/>
            <p:cNvSpPr/>
            <p:nvPr/>
          </p:nvSpPr>
          <p:spPr>
            <a:xfrm>
              <a:off x="6729050" y="3468419"/>
              <a:ext cx="604" cy="3929"/>
            </a:xfrm>
            <a:custGeom>
              <a:rect b="b" l="l" r="r" t="t"/>
              <a:pathLst>
                <a:path extrusionOk="0" h="52" w="8">
                  <a:moveTo>
                    <a:pt x="0" y="0"/>
                  </a:moveTo>
                  <a:lnTo>
                    <a:pt x="8" y="5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g2c7d015ccdd_5_0"/>
            <p:cNvSpPr/>
            <p:nvPr/>
          </p:nvSpPr>
          <p:spPr>
            <a:xfrm>
              <a:off x="5631616" y="3319339"/>
              <a:ext cx="414447" cy="43749"/>
            </a:xfrm>
            <a:custGeom>
              <a:rect b="b" l="l" r="r" t="t"/>
              <a:pathLst>
                <a:path extrusionOk="0" h="579" w="5485">
                  <a:moveTo>
                    <a:pt x="808" y="1"/>
                  </a:moveTo>
                  <a:lnTo>
                    <a:pt x="787" y="24"/>
                  </a:lnTo>
                  <a:cubicBezTo>
                    <a:pt x="550" y="291"/>
                    <a:pt x="290" y="461"/>
                    <a:pt x="24" y="506"/>
                  </a:cubicBezTo>
                  <a:lnTo>
                    <a:pt x="1" y="513"/>
                  </a:lnTo>
                  <a:lnTo>
                    <a:pt x="17" y="565"/>
                  </a:lnTo>
                  <a:lnTo>
                    <a:pt x="31" y="557"/>
                  </a:lnTo>
                  <a:cubicBezTo>
                    <a:pt x="305" y="506"/>
                    <a:pt x="564" y="342"/>
                    <a:pt x="808" y="76"/>
                  </a:cubicBezTo>
                  <a:cubicBezTo>
                    <a:pt x="1060" y="387"/>
                    <a:pt x="1416" y="572"/>
                    <a:pt x="1765" y="579"/>
                  </a:cubicBezTo>
                  <a:cubicBezTo>
                    <a:pt x="2209" y="579"/>
                    <a:pt x="2551" y="268"/>
                    <a:pt x="2729" y="76"/>
                  </a:cubicBezTo>
                  <a:cubicBezTo>
                    <a:pt x="2986" y="387"/>
                    <a:pt x="3342" y="572"/>
                    <a:pt x="3691" y="572"/>
                  </a:cubicBezTo>
                  <a:lnTo>
                    <a:pt x="3698" y="572"/>
                  </a:lnTo>
                  <a:cubicBezTo>
                    <a:pt x="4025" y="572"/>
                    <a:pt x="4365" y="394"/>
                    <a:pt x="4655" y="83"/>
                  </a:cubicBezTo>
                  <a:cubicBezTo>
                    <a:pt x="4914" y="349"/>
                    <a:pt x="5181" y="513"/>
                    <a:pt x="5455" y="557"/>
                  </a:cubicBezTo>
                  <a:lnTo>
                    <a:pt x="5476" y="565"/>
                  </a:lnTo>
                  <a:lnTo>
                    <a:pt x="5485" y="513"/>
                  </a:lnTo>
                  <a:lnTo>
                    <a:pt x="5469" y="506"/>
                  </a:lnTo>
                  <a:cubicBezTo>
                    <a:pt x="5195" y="461"/>
                    <a:pt x="4928" y="298"/>
                    <a:pt x="4669" y="24"/>
                  </a:cubicBezTo>
                  <a:lnTo>
                    <a:pt x="4655" y="1"/>
                  </a:lnTo>
                  <a:lnTo>
                    <a:pt x="4631" y="24"/>
                  </a:lnTo>
                  <a:cubicBezTo>
                    <a:pt x="4470" y="209"/>
                    <a:pt x="4128" y="520"/>
                    <a:pt x="3691" y="520"/>
                  </a:cubicBezTo>
                  <a:cubicBezTo>
                    <a:pt x="3351" y="520"/>
                    <a:pt x="3002" y="335"/>
                    <a:pt x="2750" y="24"/>
                  </a:cubicBezTo>
                  <a:lnTo>
                    <a:pt x="2729" y="1"/>
                  </a:lnTo>
                  <a:lnTo>
                    <a:pt x="2713" y="24"/>
                  </a:lnTo>
                  <a:cubicBezTo>
                    <a:pt x="2542" y="209"/>
                    <a:pt x="2202" y="527"/>
                    <a:pt x="1765" y="527"/>
                  </a:cubicBezTo>
                  <a:cubicBezTo>
                    <a:pt x="1423" y="520"/>
                    <a:pt x="1075" y="335"/>
                    <a:pt x="831"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g2c7d015ccdd_5_0"/>
            <p:cNvSpPr/>
            <p:nvPr/>
          </p:nvSpPr>
          <p:spPr>
            <a:xfrm>
              <a:off x="5631616" y="3338455"/>
              <a:ext cx="414447" cy="43749"/>
            </a:xfrm>
            <a:custGeom>
              <a:rect b="b" l="l" r="r" t="t"/>
              <a:pathLst>
                <a:path extrusionOk="0" h="579" w="5485">
                  <a:moveTo>
                    <a:pt x="808" y="0"/>
                  </a:moveTo>
                  <a:lnTo>
                    <a:pt x="787" y="24"/>
                  </a:lnTo>
                  <a:cubicBezTo>
                    <a:pt x="550" y="297"/>
                    <a:pt x="290" y="459"/>
                    <a:pt x="24" y="513"/>
                  </a:cubicBezTo>
                  <a:lnTo>
                    <a:pt x="1" y="513"/>
                  </a:lnTo>
                  <a:lnTo>
                    <a:pt x="17" y="564"/>
                  </a:lnTo>
                  <a:lnTo>
                    <a:pt x="31" y="564"/>
                  </a:lnTo>
                  <a:cubicBezTo>
                    <a:pt x="305" y="513"/>
                    <a:pt x="564" y="349"/>
                    <a:pt x="808" y="82"/>
                  </a:cubicBezTo>
                  <a:cubicBezTo>
                    <a:pt x="1060" y="393"/>
                    <a:pt x="1416" y="578"/>
                    <a:pt x="1765" y="578"/>
                  </a:cubicBezTo>
                  <a:cubicBezTo>
                    <a:pt x="2209" y="578"/>
                    <a:pt x="2551" y="274"/>
                    <a:pt x="2729" y="82"/>
                  </a:cubicBezTo>
                  <a:cubicBezTo>
                    <a:pt x="2986" y="393"/>
                    <a:pt x="3342" y="578"/>
                    <a:pt x="3691" y="578"/>
                  </a:cubicBezTo>
                  <a:lnTo>
                    <a:pt x="3698" y="578"/>
                  </a:lnTo>
                  <a:cubicBezTo>
                    <a:pt x="4025" y="571"/>
                    <a:pt x="4365" y="401"/>
                    <a:pt x="4655" y="82"/>
                  </a:cubicBezTo>
                  <a:cubicBezTo>
                    <a:pt x="4914" y="356"/>
                    <a:pt x="5181" y="520"/>
                    <a:pt x="5455" y="564"/>
                  </a:cubicBezTo>
                  <a:lnTo>
                    <a:pt x="5476" y="564"/>
                  </a:lnTo>
                  <a:lnTo>
                    <a:pt x="5485" y="513"/>
                  </a:lnTo>
                  <a:lnTo>
                    <a:pt x="5469" y="513"/>
                  </a:lnTo>
                  <a:cubicBezTo>
                    <a:pt x="5195" y="468"/>
                    <a:pt x="4928" y="304"/>
                    <a:pt x="4669" y="31"/>
                  </a:cubicBezTo>
                  <a:lnTo>
                    <a:pt x="4655" y="8"/>
                  </a:lnTo>
                  <a:lnTo>
                    <a:pt x="4631" y="31"/>
                  </a:lnTo>
                  <a:cubicBezTo>
                    <a:pt x="4470" y="216"/>
                    <a:pt x="4128" y="520"/>
                    <a:pt x="3691" y="527"/>
                  </a:cubicBezTo>
                  <a:cubicBezTo>
                    <a:pt x="3351" y="527"/>
                    <a:pt x="3002" y="335"/>
                    <a:pt x="2750" y="24"/>
                  </a:cubicBezTo>
                  <a:lnTo>
                    <a:pt x="2729" y="0"/>
                  </a:lnTo>
                  <a:lnTo>
                    <a:pt x="2713" y="24"/>
                  </a:lnTo>
                  <a:cubicBezTo>
                    <a:pt x="2542" y="216"/>
                    <a:pt x="2202" y="527"/>
                    <a:pt x="1765" y="527"/>
                  </a:cubicBezTo>
                  <a:cubicBezTo>
                    <a:pt x="1423" y="527"/>
                    <a:pt x="1075" y="342"/>
                    <a:pt x="831" y="24"/>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g2c7d015ccdd_5_0"/>
            <p:cNvSpPr/>
            <p:nvPr/>
          </p:nvSpPr>
          <p:spPr>
            <a:xfrm>
              <a:off x="5631616" y="3358101"/>
              <a:ext cx="417847" cy="43674"/>
            </a:xfrm>
            <a:custGeom>
              <a:rect b="b" l="l" r="r" t="t"/>
              <a:pathLst>
                <a:path extrusionOk="0" h="578" w="5530">
                  <a:moveTo>
                    <a:pt x="808" y="0"/>
                  </a:moveTo>
                  <a:lnTo>
                    <a:pt x="787" y="21"/>
                  </a:lnTo>
                  <a:cubicBezTo>
                    <a:pt x="550" y="297"/>
                    <a:pt x="290" y="459"/>
                    <a:pt x="24" y="510"/>
                  </a:cubicBezTo>
                  <a:lnTo>
                    <a:pt x="1" y="510"/>
                  </a:lnTo>
                  <a:lnTo>
                    <a:pt x="17" y="564"/>
                  </a:lnTo>
                  <a:lnTo>
                    <a:pt x="31" y="555"/>
                  </a:lnTo>
                  <a:cubicBezTo>
                    <a:pt x="305" y="503"/>
                    <a:pt x="564" y="349"/>
                    <a:pt x="808" y="75"/>
                  </a:cubicBezTo>
                  <a:cubicBezTo>
                    <a:pt x="1060" y="386"/>
                    <a:pt x="1416" y="571"/>
                    <a:pt x="1765" y="578"/>
                  </a:cubicBezTo>
                  <a:cubicBezTo>
                    <a:pt x="2209" y="578"/>
                    <a:pt x="2551" y="274"/>
                    <a:pt x="2729" y="75"/>
                  </a:cubicBezTo>
                  <a:cubicBezTo>
                    <a:pt x="2986" y="386"/>
                    <a:pt x="3342" y="571"/>
                    <a:pt x="3691" y="571"/>
                  </a:cubicBezTo>
                  <a:lnTo>
                    <a:pt x="3698" y="571"/>
                  </a:lnTo>
                  <a:cubicBezTo>
                    <a:pt x="4025" y="571"/>
                    <a:pt x="4365" y="393"/>
                    <a:pt x="4655" y="82"/>
                  </a:cubicBezTo>
                  <a:cubicBezTo>
                    <a:pt x="4928" y="363"/>
                    <a:pt x="5209" y="526"/>
                    <a:pt x="5506" y="564"/>
                  </a:cubicBezTo>
                  <a:lnTo>
                    <a:pt x="5521" y="564"/>
                  </a:lnTo>
                  <a:lnTo>
                    <a:pt x="5529" y="519"/>
                  </a:lnTo>
                  <a:lnTo>
                    <a:pt x="5506" y="510"/>
                  </a:lnTo>
                  <a:cubicBezTo>
                    <a:pt x="5225" y="482"/>
                    <a:pt x="4943" y="311"/>
                    <a:pt x="4669" y="21"/>
                  </a:cubicBezTo>
                  <a:lnTo>
                    <a:pt x="4655" y="7"/>
                  </a:lnTo>
                  <a:lnTo>
                    <a:pt x="4631" y="21"/>
                  </a:lnTo>
                  <a:cubicBezTo>
                    <a:pt x="4470" y="208"/>
                    <a:pt x="4128" y="519"/>
                    <a:pt x="3691" y="519"/>
                  </a:cubicBezTo>
                  <a:cubicBezTo>
                    <a:pt x="3351" y="519"/>
                    <a:pt x="3002" y="333"/>
                    <a:pt x="2750" y="21"/>
                  </a:cubicBezTo>
                  <a:lnTo>
                    <a:pt x="2729" y="0"/>
                  </a:lnTo>
                  <a:lnTo>
                    <a:pt x="2713" y="21"/>
                  </a:lnTo>
                  <a:cubicBezTo>
                    <a:pt x="2542" y="208"/>
                    <a:pt x="2202" y="526"/>
                    <a:pt x="1765" y="526"/>
                  </a:cubicBezTo>
                  <a:cubicBezTo>
                    <a:pt x="1423" y="526"/>
                    <a:pt x="1075" y="333"/>
                    <a:pt x="831" y="21"/>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g2c7d015ccdd_5_0"/>
            <p:cNvSpPr/>
            <p:nvPr/>
          </p:nvSpPr>
          <p:spPr>
            <a:xfrm>
              <a:off x="4971071" y="2283638"/>
              <a:ext cx="1088971" cy="605840"/>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g2c7d015ccdd_5_0"/>
            <p:cNvSpPr/>
            <p:nvPr/>
          </p:nvSpPr>
          <p:spPr>
            <a:xfrm>
              <a:off x="5296206" y="2150350"/>
              <a:ext cx="396463" cy="297933"/>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g2c7d015ccdd_5_0"/>
            <p:cNvSpPr/>
            <p:nvPr/>
          </p:nvSpPr>
          <p:spPr>
            <a:xfrm>
              <a:off x="5013536" y="2662118"/>
              <a:ext cx="690467" cy="226756"/>
            </a:xfrm>
            <a:custGeom>
              <a:rect b="b" l="l" r="r" t="t"/>
              <a:pathLst>
                <a:path extrusionOk="0" h="3001" w="9138">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g2c7d015ccdd_5_0"/>
            <p:cNvSpPr/>
            <p:nvPr/>
          </p:nvSpPr>
          <p:spPr>
            <a:xfrm>
              <a:off x="5588472" y="2006559"/>
              <a:ext cx="1504551" cy="886923"/>
            </a:xfrm>
            <a:custGeom>
              <a:rect b="b" l="l" r="r" t="t"/>
              <a:pathLst>
                <a:path extrusionOk="0" h="11738" w="19912">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g2c7d015ccdd_5_0"/>
            <p:cNvSpPr/>
            <p:nvPr/>
          </p:nvSpPr>
          <p:spPr>
            <a:xfrm>
              <a:off x="6126685" y="1872667"/>
              <a:ext cx="410971" cy="457516"/>
            </a:xfrm>
            <a:custGeom>
              <a:rect b="b" l="l" r="r" t="t"/>
              <a:pathLst>
                <a:path extrusionOk="0" h="6055" w="5439">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g2c7d015ccdd_5_0"/>
            <p:cNvSpPr/>
            <p:nvPr/>
          </p:nvSpPr>
          <p:spPr>
            <a:xfrm>
              <a:off x="5655116" y="2892198"/>
              <a:ext cx="10201" cy="1285"/>
            </a:xfrm>
            <a:custGeom>
              <a:rect b="b" l="l" r="r" t="t"/>
              <a:pathLst>
                <a:path extrusionOk="0" h="17" w="135">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g2c7d015ccdd_5_0"/>
            <p:cNvSpPr/>
            <p:nvPr/>
          </p:nvSpPr>
          <p:spPr>
            <a:xfrm>
              <a:off x="5605246" y="2579757"/>
              <a:ext cx="1122142" cy="313725"/>
            </a:xfrm>
            <a:custGeom>
              <a:rect b="b" l="l" r="r" t="t"/>
              <a:pathLst>
                <a:path extrusionOk="0" h="4152" w="14851">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g2c7d015ccdd_5_0"/>
            <p:cNvSpPr/>
            <p:nvPr/>
          </p:nvSpPr>
          <p:spPr>
            <a:xfrm>
              <a:off x="6934497" y="2286433"/>
              <a:ext cx="503456" cy="610978"/>
            </a:xfrm>
            <a:custGeom>
              <a:rect b="b" l="l" r="r" t="t"/>
              <a:pathLst>
                <a:path extrusionOk="0" h="8086" w="6663">
                  <a:moveTo>
                    <a:pt x="1" y="1"/>
                  </a:moveTo>
                  <a:lnTo>
                    <a:pt x="1" y="8085"/>
                  </a:lnTo>
                  <a:lnTo>
                    <a:pt x="6662" y="8085"/>
                  </a:lnTo>
                  <a:lnTo>
                    <a:pt x="666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g2c7d015ccdd_5_0"/>
            <p:cNvSpPr/>
            <p:nvPr/>
          </p:nvSpPr>
          <p:spPr>
            <a:xfrm>
              <a:off x="6934497" y="2505860"/>
              <a:ext cx="503456" cy="31509"/>
            </a:xfrm>
            <a:custGeom>
              <a:rect b="b" l="l" r="r" t="t"/>
              <a:pathLst>
                <a:path extrusionOk="0" h="417" w="6663">
                  <a:moveTo>
                    <a:pt x="1" y="1"/>
                  </a:moveTo>
                  <a:lnTo>
                    <a:pt x="1" y="417"/>
                  </a:lnTo>
                  <a:lnTo>
                    <a:pt x="6662" y="417"/>
                  </a:lnTo>
                  <a:lnTo>
                    <a:pt x="666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g2c7d015ccdd_5_0"/>
            <p:cNvSpPr/>
            <p:nvPr/>
          </p:nvSpPr>
          <p:spPr>
            <a:xfrm>
              <a:off x="6934497" y="2620635"/>
              <a:ext cx="503456" cy="105935"/>
            </a:xfrm>
            <a:custGeom>
              <a:rect b="b" l="l" r="r" t="t"/>
              <a:pathLst>
                <a:path extrusionOk="0" h="1402" w="6663">
                  <a:moveTo>
                    <a:pt x="1" y="0"/>
                  </a:moveTo>
                  <a:lnTo>
                    <a:pt x="1" y="1402"/>
                  </a:lnTo>
                  <a:lnTo>
                    <a:pt x="6662" y="1402"/>
                  </a:lnTo>
                  <a:lnTo>
                    <a:pt x="666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g2c7d015ccdd_5_0"/>
            <p:cNvSpPr/>
            <p:nvPr/>
          </p:nvSpPr>
          <p:spPr>
            <a:xfrm>
              <a:off x="729499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g2c7d015ccdd_5_0"/>
            <p:cNvSpPr/>
            <p:nvPr/>
          </p:nvSpPr>
          <p:spPr>
            <a:xfrm>
              <a:off x="7183090" y="2616177"/>
              <a:ext cx="62261" cy="113793"/>
            </a:xfrm>
            <a:custGeom>
              <a:rect b="b" l="l" r="r" t="t"/>
              <a:pathLst>
                <a:path extrusionOk="0" h="1506" w="824">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g2c7d015ccdd_5_0"/>
            <p:cNvSpPr/>
            <p:nvPr/>
          </p:nvSpPr>
          <p:spPr>
            <a:xfrm>
              <a:off x="7407654" y="2616177"/>
              <a:ext cx="33095" cy="113793"/>
            </a:xfrm>
            <a:custGeom>
              <a:rect b="b" l="l" r="r" t="t"/>
              <a:pathLst>
                <a:path extrusionOk="0" h="1506" w="438">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g2c7d015ccdd_5_0"/>
            <p:cNvSpPr/>
            <p:nvPr/>
          </p:nvSpPr>
          <p:spPr>
            <a:xfrm>
              <a:off x="7351060" y="2616177"/>
              <a:ext cx="62261" cy="113793"/>
            </a:xfrm>
            <a:custGeom>
              <a:rect b="b" l="l" r="r" t="t"/>
              <a:pathLst>
                <a:path extrusionOk="0" h="1506" w="824">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g2c7d015ccdd_5_0"/>
            <p:cNvSpPr/>
            <p:nvPr/>
          </p:nvSpPr>
          <p:spPr>
            <a:xfrm>
              <a:off x="7239155" y="2616177"/>
              <a:ext cx="62110" cy="113793"/>
            </a:xfrm>
            <a:custGeom>
              <a:rect b="b" l="l" r="r" t="t"/>
              <a:pathLst>
                <a:path extrusionOk="0" h="1506" w="822">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g2c7d015ccdd_5_0"/>
            <p:cNvSpPr/>
            <p:nvPr/>
          </p:nvSpPr>
          <p:spPr>
            <a:xfrm>
              <a:off x="6931173" y="2616177"/>
              <a:ext cx="33624" cy="113793"/>
            </a:xfrm>
            <a:custGeom>
              <a:rect b="b" l="l" r="r" t="t"/>
              <a:pathLst>
                <a:path extrusionOk="0" h="1506" w="445">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g2c7d015ccdd_5_0"/>
            <p:cNvSpPr/>
            <p:nvPr/>
          </p:nvSpPr>
          <p:spPr>
            <a:xfrm>
              <a:off x="6958526" y="2616177"/>
              <a:ext cx="62337" cy="113793"/>
            </a:xfrm>
            <a:custGeom>
              <a:rect b="b" l="l" r="r" t="t"/>
              <a:pathLst>
                <a:path extrusionOk="0" h="1506" w="825">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g2c7d015ccdd_5_0"/>
            <p:cNvSpPr/>
            <p:nvPr/>
          </p:nvSpPr>
          <p:spPr>
            <a:xfrm>
              <a:off x="7015120" y="2616177"/>
              <a:ext cx="61657" cy="113793"/>
            </a:xfrm>
            <a:custGeom>
              <a:rect b="b" l="l" r="r" t="t"/>
              <a:pathLst>
                <a:path extrusionOk="0" h="1506" w="816">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g2c7d015ccdd_5_0"/>
            <p:cNvSpPr/>
            <p:nvPr/>
          </p:nvSpPr>
          <p:spPr>
            <a:xfrm>
              <a:off x="712702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g2c7d015ccdd_5_0"/>
            <p:cNvSpPr/>
            <p:nvPr/>
          </p:nvSpPr>
          <p:spPr>
            <a:xfrm>
              <a:off x="7071185" y="2616177"/>
              <a:ext cx="62110" cy="113793"/>
            </a:xfrm>
            <a:custGeom>
              <a:rect b="b" l="l" r="r" t="t"/>
              <a:pathLst>
                <a:path extrusionOk="0" h="1506" w="822">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g2c7d015ccdd_5_0"/>
            <p:cNvSpPr/>
            <p:nvPr/>
          </p:nvSpPr>
          <p:spPr>
            <a:xfrm>
              <a:off x="7082822" y="1942031"/>
              <a:ext cx="157996" cy="955381"/>
            </a:xfrm>
            <a:custGeom>
              <a:rect b="b" l="l" r="r" t="t"/>
              <a:pathLst>
                <a:path extrusionOk="0" h="12644" w="2091">
                  <a:moveTo>
                    <a:pt x="565" y="1"/>
                  </a:moveTo>
                  <a:lnTo>
                    <a:pt x="1" y="12613"/>
                  </a:lnTo>
                  <a:lnTo>
                    <a:pt x="2090" y="12643"/>
                  </a:lnTo>
                  <a:lnTo>
                    <a:pt x="1824" y="17"/>
                  </a:lnTo>
                  <a:lnTo>
                    <a:pt x="56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g2c7d015ccdd_5_0"/>
            <p:cNvSpPr/>
            <p:nvPr/>
          </p:nvSpPr>
          <p:spPr>
            <a:xfrm>
              <a:off x="7082822" y="1942711"/>
              <a:ext cx="90294" cy="945633"/>
            </a:xfrm>
            <a:custGeom>
              <a:rect b="b" l="l" r="r" t="t"/>
              <a:pathLst>
                <a:path extrusionOk="0" h="12515" w="1195">
                  <a:moveTo>
                    <a:pt x="565" y="0"/>
                  </a:moveTo>
                  <a:lnTo>
                    <a:pt x="1" y="12515"/>
                  </a:lnTo>
                  <a:lnTo>
                    <a:pt x="1047" y="12515"/>
                  </a:lnTo>
                  <a:lnTo>
                    <a:pt x="1194" y="8"/>
                  </a:lnTo>
                  <a:lnTo>
                    <a:pt x="565" y="0"/>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g2c7d015ccdd_5_0"/>
            <p:cNvSpPr/>
            <p:nvPr/>
          </p:nvSpPr>
          <p:spPr>
            <a:xfrm>
              <a:off x="7113121" y="2171658"/>
              <a:ext cx="113189" cy="57199"/>
            </a:xfrm>
            <a:custGeom>
              <a:rect b="b" l="l" r="r" t="t"/>
              <a:pathLst>
                <a:path extrusionOk="0" h="757" w="1498">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g2c7d015ccdd_5_0"/>
            <p:cNvSpPr/>
            <p:nvPr/>
          </p:nvSpPr>
          <p:spPr>
            <a:xfrm>
              <a:off x="7106396" y="2301470"/>
              <a:ext cx="123238" cy="82436"/>
            </a:xfrm>
            <a:custGeom>
              <a:rect b="b" l="l" r="r" t="t"/>
              <a:pathLst>
                <a:path extrusionOk="0" h="1091" w="1631">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g2c7d015ccdd_5_0"/>
            <p:cNvSpPr/>
            <p:nvPr/>
          </p:nvSpPr>
          <p:spPr>
            <a:xfrm>
              <a:off x="6440108" y="1279143"/>
              <a:ext cx="292342" cy="233632"/>
            </a:xfrm>
            <a:custGeom>
              <a:rect b="b" l="l" r="r" t="t"/>
              <a:pathLst>
                <a:path extrusionOk="0" h="3092" w="3869">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g2c7d015ccdd_5_0"/>
            <p:cNvSpPr/>
            <p:nvPr/>
          </p:nvSpPr>
          <p:spPr>
            <a:xfrm>
              <a:off x="6728521" y="1278085"/>
              <a:ext cx="355585" cy="235218"/>
            </a:xfrm>
            <a:custGeom>
              <a:rect b="b" l="l" r="r" t="t"/>
              <a:pathLst>
                <a:path extrusionOk="0" h="3113" w="4706">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g2c7d015ccdd_5_0"/>
            <p:cNvSpPr/>
            <p:nvPr/>
          </p:nvSpPr>
          <p:spPr>
            <a:xfrm>
              <a:off x="7822479" y="2368114"/>
              <a:ext cx="568438" cy="527484"/>
            </a:xfrm>
            <a:custGeom>
              <a:rect b="b" l="l" r="r" t="t"/>
              <a:pathLst>
                <a:path extrusionOk="0" h="6981" w="7523">
                  <a:moveTo>
                    <a:pt x="0" y="1"/>
                  </a:moveTo>
                  <a:lnTo>
                    <a:pt x="0" y="6981"/>
                  </a:lnTo>
                  <a:lnTo>
                    <a:pt x="7523" y="6981"/>
                  </a:lnTo>
                  <a:lnTo>
                    <a:pt x="752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g2c7d015ccdd_5_0"/>
            <p:cNvSpPr/>
            <p:nvPr/>
          </p:nvSpPr>
          <p:spPr>
            <a:xfrm>
              <a:off x="8390841" y="2379977"/>
              <a:ext cx="604" cy="508368"/>
            </a:xfrm>
            <a:custGeom>
              <a:rect b="b" l="l" r="r" t="t"/>
              <a:pathLst>
                <a:path extrusionOk="0" h="6728" w="8">
                  <a:moveTo>
                    <a:pt x="1" y="0"/>
                  </a:moveTo>
                  <a:lnTo>
                    <a:pt x="1" y="6728"/>
                  </a:lnTo>
                  <a:lnTo>
                    <a:pt x="8" y="6728"/>
                  </a:lnTo>
                  <a:lnTo>
                    <a:pt x="8" y="0"/>
                  </a:lnTo>
                  <a:close/>
                </a:path>
              </a:pathLst>
            </a:custGeom>
            <a:solidFill>
              <a:srgbClr val="5259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g2c7d015ccdd_5_0"/>
            <p:cNvSpPr/>
            <p:nvPr/>
          </p:nvSpPr>
          <p:spPr>
            <a:xfrm>
              <a:off x="8250299" y="2379977"/>
              <a:ext cx="140617" cy="477615"/>
            </a:xfrm>
            <a:custGeom>
              <a:rect b="b" l="l" r="r" t="t"/>
              <a:pathLst>
                <a:path extrusionOk="0" h="6321" w="1861">
                  <a:moveTo>
                    <a:pt x="0" y="0"/>
                  </a:moveTo>
                  <a:lnTo>
                    <a:pt x="0" y="6321"/>
                  </a:lnTo>
                  <a:lnTo>
                    <a:pt x="1861" y="6321"/>
                  </a:lnTo>
                  <a:lnTo>
                    <a:pt x="1861" y="0"/>
                  </a:lnTo>
                  <a:close/>
                </a:path>
              </a:pathLst>
            </a:custGeom>
            <a:solidFill>
              <a:srgbClr val="8586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g2c7d015ccdd_5_0"/>
            <p:cNvSpPr/>
            <p:nvPr/>
          </p:nvSpPr>
          <p:spPr>
            <a:xfrm>
              <a:off x="7798904" y="2357006"/>
              <a:ext cx="614832" cy="23046"/>
            </a:xfrm>
            <a:custGeom>
              <a:rect b="b" l="l" r="r" t="t"/>
              <a:pathLst>
                <a:path extrusionOk="0" h="305" w="8137">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g2c7d015ccdd_5_0"/>
            <p:cNvSpPr/>
            <p:nvPr/>
          </p:nvSpPr>
          <p:spPr>
            <a:xfrm>
              <a:off x="8316263" y="2470649"/>
              <a:ext cx="35967" cy="52665"/>
            </a:xfrm>
            <a:custGeom>
              <a:rect b="b" l="l" r="r" t="t"/>
              <a:pathLst>
                <a:path extrusionOk="0" h="697" w="476">
                  <a:moveTo>
                    <a:pt x="1" y="1"/>
                  </a:moveTo>
                  <a:lnTo>
                    <a:pt x="1" y="696"/>
                  </a:lnTo>
                  <a:lnTo>
                    <a:pt x="475" y="696"/>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g2c7d015ccdd_5_0"/>
            <p:cNvSpPr/>
            <p:nvPr/>
          </p:nvSpPr>
          <p:spPr>
            <a:xfrm>
              <a:off x="8251886" y="2470649"/>
              <a:ext cx="35438" cy="52665"/>
            </a:xfrm>
            <a:custGeom>
              <a:rect b="b" l="l" r="r" t="t"/>
              <a:pathLst>
                <a:path extrusionOk="0" h="697" w="469">
                  <a:moveTo>
                    <a:pt x="1" y="1"/>
                  </a:moveTo>
                  <a:lnTo>
                    <a:pt x="1"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g2c7d015ccdd_5_0"/>
            <p:cNvSpPr/>
            <p:nvPr/>
          </p:nvSpPr>
          <p:spPr>
            <a:xfrm>
              <a:off x="8186980"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g2c7d015ccdd_5_0"/>
            <p:cNvSpPr/>
            <p:nvPr/>
          </p:nvSpPr>
          <p:spPr>
            <a:xfrm>
              <a:off x="8122074"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g2c7d015ccdd_5_0"/>
            <p:cNvSpPr/>
            <p:nvPr/>
          </p:nvSpPr>
          <p:spPr>
            <a:xfrm>
              <a:off x="8057092" y="2470649"/>
              <a:ext cx="35362" cy="52665"/>
            </a:xfrm>
            <a:custGeom>
              <a:rect b="b" l="l" r="r" t="t"/>
              <a:pathLst>
                <a:path extrusionOk="0" h="697" w="468">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g2c7d015ccdd_5_0"/>
            <p:cNvSpPr/>
            <p:nvPr/>
          </p:nvSpPr>
          <p:spPr>
            <a:xfrm>
              <a:off x="7992186"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g2c7d015ccdd_5_0"/>
            <p:cNvSpPr/>
            <p:nvPr/>
          </p:nvSpPr>
          <p:spPr>
            <a:xfrm>
              <a:off x="7927280"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g2c7d015ccdd_5_0"/>
            <p:cNvSpPr/>
            <p:nvPr/>
          </p:nvSpPr>
          <p:spPr>
            <a:xfrm>
              <a:off x="7862223" y="2470649"/>
              <a:ext cx="35438" cy="52665"/>
            </a:xfrm>
            <a:custGeom>
              <a:rect b="b" l="l" r="r" t="t"/>
              <a:pathLst>
                <a:path extrusionOk="0" h="697" w="469">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g2c7d015ccdd_5_0"/>
            <p:cNvSpPr/>
            <p:nvPr/>
          </p:nvSpPr>
          <p:spPr>
            <a:xfrm>
              <a:off x="8316263" y="2571975"/>
              <a:ext cx="35967" cy="52741"/>
            </a:xfrm>
            <a:custGeom>
              <a:rect b="b" l="l" r="r" t="t"/>
              <a:pathLst>
                <a:path extrusionOk="0" h="698" w="476">
                  <a:moveTo>
                    <a:pt x="1" y="1"/>
                  </a:moveTo>
                  <a:lnTo>
                    <a:pt x="1" y="698"/>
                  </a:lnTo>
                  <a:lnTo>
                    <a:pt x="475" y="698"/>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g2c7d015ccdd_5_0"/>
            <p:cNvSpPr/>
            <p:nvPr/>
          </p:nvSpPr>
          <p:spPr>
            <a:xfrm>
              <a:off x="8251886" y="2571975"/>
              <a:ext cx="35438" cy="52741"/>
            </a:xfrm>
            <a:custGeom>
              <a:rect b="b" l="l" r="r" t="t"/>
              <a:pathLst>
                <a:path extrusionOk="0" h="698" w="469">
                  <a:moveTo>
                    <a:pt x="1" y="1"/>
                  </a:moveTo>
                  <a:lnTo>
                    <a:pt x="1"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g2c7d015ccdd_5_0"/>
            <p:cNvSpPr/>
            <p:nvPr/>
          </p:nvSpPr>
          <p:spPr>
            <a:xfrm>
              <a:off x="8186980"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g2c7d015ccdd_5_0"/>
            <p:cNvSpPr/>
            <p:nvPr/>
          </p:nvSpPr>
          <p:spPr>
            <a:xfrm>
              <a:off x="8122074"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g2c7d015ccdd_5_0"/>
            <p:cNvSpPr/>
            <p:nvPr/>
          </p:nvSpPr>
          <p:spPr>
            <a:xfrm>
              <a:off x="8057092" y="2571975"/>
              <a:ext cx="35362" cy="52741"/>
            </a:xfrm>
            <a:custGeom>
              <a:rect b="b" l="l" r="r" t="t"/>
              <a:pathLst>
                <a:path extrusionOk="0" h="698" w="468">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g2c7d015ccdd_5_0"/>
            <p:cNvSpPr/>
            <p:nvPr/>
          </p:nvSpPr>
          <p:spPr>
            <a:xfrm>
              <a:off x="7992186"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g2c7d015ccdd_5_0"/>
            <p:cNvSpPr/>
            <p:nvPr/>
          </p:nvSpPr>
          <p:spPr>
            <a:xfrm>
              <a:off x="7927280"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g2c7d015ccdd_5_0"/>
            <p:cNvSpPr/>
            <p:nvPr/>
          </p:nvSpPr>
          <p:spPr>
            <a:xfrm>
              <a:off x="7862223" y="2571975"/>
              <a:ext cx="35438" cy="52741"/>
            </a:xfrm>
            <a:custGeom>
              <a:rect b="b" l="l" r="r" t="t"/>
              <a:pathLst>
                <a:path extrusionOk="0" h="698" w="469">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g2c7d015ccdd_5_0"/>
            <p:cNvSpPr/>
            <p:nvPr/>
          </p:nvSpPr>
          <p:spPr>
            <a:xfrm>
              <a:off x="8316263" y="2673301"/>
              <a:ext cx="35967" cy="53270"/>
            </a:xfrm>
            <a:custGeom>
              <a:rect b="b" l="l" r="r" t="t"/>
              <a:pathLst>
                <a:path extrusionOk="0" h="705" w="476">
                  <a:moveTo>
                    <a:pt x="1" y="0"/>
                  </a:moveTo>
                  <a:lnTo>
                    <a:pt x="1" y="705"/>
                  </a:lnTo>
                  <a:lnTo>
                    <a:pt x="475" y="705"/>
                  </a:lnTo>
                  <a:lnTo>
                    <a:pt x="475"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g2c7d015ccdd_5_0"/>
            <p:cNvSpPr/>
            <p:nvPr/>
          </p:nvSpPr>
          <p:spPr>
            <a:xfrm>
              <a:off x="8251886" y="2673301"/>
              <a:ext cx="35438" cy="53270"/>
            </a:xfrm>
            <a:custGeom>
              <a:rect b="b" l="l" r="r" t="t"/>
              <a:pathLst>
                <a:path extrusionOk="0" h="705" w="469">
                  <a:moveTo>
                    <a:pt x="1" y="0"/>
                  </a:moveTo>
                  <a:lnTo>
                    <a:pt x="1"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g2c7d015ccdd_5_0"/>
            <p:cNvSpPr/>
            <p:nvPr/>
          </p:nvSpPr>
          <p:spPr>
            <a:xfrm>
              <a:off x="8186980"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g2c7d015ccdd_5_0"/>
            <p:cNvSpPr/>
            <p:nvPr/>
          </p:nvSpPr>
          <p:spPr>
            <a:xfrm>
              <a:off x="8122074"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g2c7d015ccdd_5_0"/>
            <p:cNvSpPr/>
            <p:nvPr/>
          </p:nvSpPr>
          <p:spPr>
            <a:xfrm>
              <a:off x="8057092" y="2673301"/>
              <a:ext cx="35362" cy="53270"/>
            </a:xfrm>
            <a:custGeom>
              <a:rect b="b" l="l" r="r" t="t"/>
              <a:pathLst>
                <a:path extrusionOk="0" h="705" w="468">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g2c7d015ccdd_5_0"/>
            <p:cNvSpPr/>
            <p:nvPr/>
          </p:nvSpPr>
          <p:spPr>
            <a:xfrm>
              <a:off x="7992186"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g2c7d015ccdd_5_0"/>
            <p:cNvSpPr/>
            <p:nvPr/>
          </p:nvSpPr>
          <p:spPr>
            <a:xfrm>
              <a:off x="7927280"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g2c7d015ccdd_5_0"/>
            <p:cNvSpPr/>
            <p:nvPr/>
          </p:nvSpPr>
          <p:spPr>
            <a:xfrm>
              <a:off x="7862223" y="2673301"/>
              <a:ext cx="35438" cy="53270"/>
            </a:xfrm>
            <a:custGeom>
              <a:rect b="b" l="l" r="r" t="t"/>
              <a:pathLst>
                <a:path extrusionOk="0" h="705" w="469">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g2c7d015ccdd_5_0"/>
            <p:cNvSpPr/>
            <p:nvPr/>
          </p:nvSpPr>
          <p:spPr>
            <a:xfrm>
              <a:off x="7821874" y="2857516"/>
              <a:ext cx="569042" cy="33700"/>
            </a:xfrm>
            <a:custGeom>
              <a:rect b="b" l="l" r="r" t="t"/>
              <a:pathLst>
                <a:path extrusionOk="0" h="446" w="7531">
                  <a:moveTo>
                    <a:pt x="1" y="1"/>
                  </a:moveTo>
                  <a:lnTo>
                    <a:pt x="1" y="445"/>
                  </a:lnTo>
                  <a:lnTo>
                    <a:pt x="7531" y="445"/>
                  </a:lnTo>
                  <a:lnTo>
                    <a:pt x="753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g2c7d015ccdd_5_0"/>
            <p:cNvSpPr/>
            <p:nvPr/>
          </p:nvSpPr>
          <p:spPr>
            <a:xfrm>
              <a:off x="7432740" y="2206340"/>
              <a:ext cx="472174" cy="691072"/>
            </a:xfrm>
            <a:custGeom>
              <a:rect b="b" l="l" r="r" t="t"/>
              <a:pathLst>
                <a:path extrusionOk="0" h="9146" w="6249">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g2c7d015ccdd_5_0"/>
            <p:cNvSpPr/>
            <p:nvPr/>
          </p:nvSpPr>
          <p:spPr>
            <a:xfrm>
              <a:off x="7668563" y="2206340"/>
              <a:ext cx="232423" cy="682005"/>
            </a:xfrm>
            <a:custGeom>
              <a:rect b="b" l="l" r="r" t="t"/>
              <a:pathLst>
                <a:path extrusionOk="0" h="9026" w="3076">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g2c7d015ccdd_5_0"/>
            <p:cNvSpPr/>
            <p:nvPr/>
          </p:nvSpPr>
          <p:spPr>
            <a:xfrm>
              <a:off x="7511776" y="2397280"/>
              <a:ext cx="295137" cy="34758"/>
            </a:xfrm>
            <a:custGeom>
              <a:rect b="b" l="l" r="r" t="t"/>
              <a:pathLst>
                <a:path extrusionOk="0" h="460" w="3906">
                  <a:moveTo>
                    <a:pt x="38" y="1"/>
                  </a:moveTo>
                  <a:lnTo>
                    <a:pt x="0" y="460"/>
                  </a:lnTo>
                  <a:lnTo>
                    <a:pt x="3906" y="460"/>
                  </a:lnTo>
                  <a:lnTo>
                    <a:pt x="38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g2c7d015ccdd_5_0"/>
            <p:cNvSpPr/>
            <p:nvPr/>
          </p:nvSpPr>
          <p:spPr>
            <a:xfrm>
              <a:off x="7499384" y="2533968"/>
              <a:ext cx="324379" cy="35287"/>
            </a:xfrm>
            <a:custGeom>
              <a:rect b="b" l="l" r="r" t="t"/>
              <a:pathLst>
                <a:path extrusionOk="0" h="467" w="4293">
                  <a:moveTo>
                    <a:pt x="45" y="0"/>
                  </a:moveTo>
                  <a:lnTo>
                    <a:pt x="1" y="466"/>
                  </a:lnTo>
                  <a:lnTo>
                    <a:pt x="4292" y="466"/>
                  </a:lnTo>
                  <a:lnTo>
                    <a:pt x="422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g2c7d015ccdd_5_0"/>
            <p:cNvSpPr/>
            <p:nvPr/>
          </p:nvSpPr>
          <p:spPr>
            <a:xfrm>
              <a:off x="7527492" y="2206340"/>
              <a:ext cx="265971" cy="39291"/>
            </a:xfrm>
            <a:custGeom>
              <a:rect b="b" l="l" r="r" t="t"/>
              <a:pathLst>
                <a:path extrusionOk="0" h="520" w="3520">
                  <a:moveTo>
                    <a:pt x="29" y="1"/>
                  </a:moveTo>
                  <a:lnTo>
                    <a:pt x="1" y="513"/>
                  </a:lnTo>
                  <a:lnTo>
                    <a:pt x="3520" y="520"/>
                  </a:lnTo>
                  <a:lnTo>
                    <a:pt x="350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g2c7d015ccdd_5_0"/>
            <p:cNvSpPr/>
            <p:nvPr/>
          </p:nvSpPr>
          <p:spPr>
            <a:xfrm>
              <a:off x="6726783" y="1889517"/>
              <a:ext cx="267180" cy="1007895"/>
            </a:xfrm>
            <a:custGeom>
              <a:rect b="b" l="l" r="r" t="t"/>
              <a:pathLst>
                <a:path extrusionOk="0" h="13339" w="3536">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g2c7d015ccdd_5_0"/>
            <p:cNvSpPr/>
            <p:nvPr/>
          </p:nvSpPr>
          <p:spPr>
            <a:xfrm>
              <a:off x="6727312" y="1889517"/>
              <a:ext cx="266651" cy="998828"/>
            </a:xfrm>
            <a:custGeom>
              <a:rect b="b" l="l" r="r" t="t"/>
              <a:pathLst>
                <a:path extrusionOk="0" h="13219" w="3529">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g2c7d015ccdd_5_0"/>
            <p:cNvSpPr/>
            <p:nvPr/>
          </p:nvSpPr>
          <p:spPr>
            <a:xfrm>
              <a:off x="6727312" y="2305550"/>
              <a:ext cx="259397" cy="47603"/>
            </a:xfrm>
            <a:custGeom>
              <a:rect b="b" l="l" r="r" t="t"/>
              <a:pathLst>
                <a:path extrusionOk="0" h="630" w="3433">
                  <a:moveTo>
                    <a:pt x="0" y="0"/>
                  </a:moveTo>
                  <a:lnTo>
                    <a:pt x="0" y="630"/>
                  </a:lnTo>
                  <a:lnTo>
                    <a:pt x="3433" y="630"/>
                  </a:lnTo>
                  <a:lnTo>
                    <a:pt x="343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g2c7d015ccdd_5_0"/>
            <p:cNvSpPr/>
            <p:nvPr/>
          </p:nvSpPr>
          <p:spPr>
            <a:xfrm>
              <a:off x="6726783" y="2440954"/>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g2c7d015ccdd_5_0"/>
            <p:cNvSpPr/>
            <p:nvPr/>
          </p:nvSpPr>
          <p:spPr>
            <a:xfrm>
              <a:off x="6726783" y="2467324"/>
              <a:ext cx="263327" cy="11183"/>
            </a:xfrm>
            <a:custGeom>
              <a:rect b="b" l="l" r="r" t="t"/>
              <a:pathLst>
                <a:path extrusionOk="0" h="148" w="3485">
                  <a:moveTo>
                    <a:pt x="0" y="0"/>
                  </a:moveTo>
                  <a:lnTo>
                    <a:pt x="0" y="148"/>
                  </a:lnTo>
                  <a:lnTo>
                    <a:pt x="3484" y="148"/>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g2c7d015ccdd_5_0"/>
            <p:cNvSpPr/>
            <p:nvPr/>
          </p:nvSpPr>
          <p:spPr>
            <a:xfrm>
              <a:off x="6726783" y="2493619"/>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g2c7d015ccdd_5_0"/>
            <p:cNvSpPr/>
            <p:nvPr/>
          </p:nvSpPr>
          <p:spPr>
            <a:xfrm>
              <a:off x="6726783" y="2519838"/>
              <a:ext cx="263327" cy="11334"/>
            </a:xfrm>
            <a:custGeom>
              <a:rect b="b" l="l" r="r" t="t"/>
              <a:pathLst>
                <a:path extrusionOk="0" h="150" w="3485">
                  <a:moveTo>
                    <a:pt x="0" y="1"/>
                  </a:moveTo>
                  <a:lnTo>
                    <a:pt x="0" y="150"/>
                  </a:lnTo>
                  <a:lnTo>
                    <a:pt x="3484" y="150"/>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g2c7d015ccdd_5_0"/>
            <p:cNvSpPr/>
            <p:nvPr/>
          </p:nvSpPr>
          <p:spPr>
            <a:xfrm>
              <a:off x="6726783" y="2546209"/>
              <a:ext cx="263327" cy="11334"/>
            </a:xfrm>
            <a:custGeom>
              <a:rect b="b" l="l" r="r" t="t"/>
              <a:pathLst>
                <a:path extrusionOk="0" h="150" w="3485">
                  <a:moveTo>
                    <a:pt x="0" y="0"/>
                  </a:moveTo>
                  <a:lnTo>
                    <a:pt x="0" y="150"/>
                  </a:lnTo>
                  <a:lnTo>
                    <a:pt x="3484" y="150"/>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g2c7d015ccdd_5_0"/>
            <p:cNvSpPr/>
            <p:nvPr/>
          </p:nvSpPr>
          <p:spPr>
            <a:xfrm>
              <a:off x="5534220" y="2754452"/>
              <a:ext cx="674751" cy="137821"/>
            </a:xfrm>
            <a:custGeom>
              <a:rect b="b" l="l" r="r" t="t"/>
              <a:pathLst>
                <a:path extrusionOk="0" h="1824" w="893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g2c7d015ccdd_5_0"/>
            <p:cNvSpPr/>
            <p:nvPr/>
          </p:nvSpPr>
          <p:spPr>
            <a:xfrm>
              <a:off x="6065482" y="2706925"/>
              <a:ext cx="661377" cy="187615"/>
            </a:xfrm>
            <a:custGeom>
              <a:rect b="b" l="l" r="r" t="t"/>
              <a:pathLst>
                <a:path extrusionOk="0" h="2483" w="8753">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g2c7d015ccdd_5_0"/>
            <p:cNvSpPr/>
            <p:nvPr/>
          </p:nvSpPr>
          <p:spPr>
            <a:xfrm>
              <a:off x="6193178" y="2750599"/>
              <a:ext cx="113189" cy="62790"/>
            </a:xfrm>
            <a:custGeom>
              <a:rect b="b" l="l" r="r" t="t"/>
              <a:pathLst>
                <a:path extrusionOk="0" h="831" w="1498">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g2c7d015ccdd_5_0"/>
            <p:cNvSpPr/>
            <p:nvPr/>
          </p:nvSpPr>
          <p:spPr>
            <a:xfrm>
              <a:off x="6323670" y="2760119"/>
              <a:ext cx="58937" cy="30300"/>
            </a:xfrm>
            <a:custGeom>
              <a:rect b="b" l="l" r="r" t="t"/>
              <a:pathLst>
                <a:path extrusionOk="0" h="401" w="78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g2c7d015ccdd_5_0"/>
            <p:cNvSpPr/>
            <p:nvPr/>
          </p:nvSpPr>
          <p:spPr>
            <a:xfrm>
              <a:off x="5428436" y="2641414"/>
              <a:ext cx="131097" cy="165250"/>
            </a:xfrm>
            <a:custGeom>
              <a:rect b="b" l="l" r="r" t="t"/>
              <a:pathLst>
                <a:path extrusionOk="0" h="2187" w="1735">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g2c7d015ccdd_5_0"/>
            <p:cNvSpPr/>
            <p:nvPr/>
          </p:nvSpPr>
          <p:spPr>
            <a:xfrm>
              <a:off x="5493342" y="2717503"/>
              <a:ext cx="5743" cy="172579"/>
            </a:xfrm>
            <a:custGeom>
              <a:rect b="b" l="l" r="r" t="t"/>
              <a:pathLst>
                <a:path extrusionOk="0" h="2284" w="76">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g2c7d015ccdd_5_0"/>
            <p:cNvSpPr/>
            <p:nvPr/>
          </p:nvSpPr>
          <p:spPr>
            <a:xfrm>
              <a:off x="5463118" y="2758381"/>
              <a:ext cx="33095" cy="26899"/>
            </a:xfrm>
            <a:custGeom>
              <a:rect b="b" l="l" r="r" t="t"/>
              <a:pathLst>
                <a:path extrusionOk="0" h="356" w="438">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g2c7d015ccdd_5_0"/>
            <p:cNvSpPr/>
            <p:nvPr/>
          </p:nvSpPr>
          <p:spPr>
            <a:xfrm>
              <a:off x="5496137" y="2751127"/>
              <a:ext cx="28562" cy="23046"/>
            </a:xfrm>
            <a:custGeom>
              <a:rect b="b" l="l" r="r" t="t"/>
              <a:pathLst>
                <a:path extrusionOk="0" h="305" w="378">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g2c7d015ccdd_5_0"/>
            <p:cNvSpPr/>
            <p:nvPr/>
          </p:nvSpPr>
          <p:spPr>
            <a:xfrm>
              <a:off x="5473167" y="2734806"/>
              <a:ext cx="23046" cy="18663"/>
            </a:xfrm>
            <a:custGeom>
              <a:rect b="b" l="l" r="r" t="t"/>
              <a:pathLst>
                <a:path extrusionOk="0" h="247" w="305">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g2c7d015ccdd_5_0"/>
            <p:cNvSpPr/>
            <p:nvPr/>
          </p:nvSpPr>
          <p:spPr>
            <a:xfrm>
              <a:off x="6368553" y="2355873"/>
              <a:ext cx="480410" cy="467565"/>
            </a:xfrm>
            <a:custGeom>
              <a:rect b="b" l="l" r="r" t="t"/>
              <a:pathLst>
                <a:path extrusionOk="0" h="6188" w="6358">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g2c7d015ccdd_5_0"/>
            <p:cNvSpPr/>
            <p:nvPr/>
          </p:nvSpPr>
          <p:spPr>
            <a:xfrm>
              <a:off x="6368553" y="2362447"/>
              <a:ext cx="233480" cy="460992"/>
            </a:xfrm>
            <a:custGeom>
              <a:rect b="b" l="l" r="r" t="t"/>
              <a:pathLst>
                <a:path extrusionOk="0" h="6101" w="309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g2c7d015ccdd_5_0"/>
            <p:cNvSpPr/>
            <p:nvPr/>
          </p:nvSpPr>
          <p:spPr>
            <a:xfrm>
              <a:off x="6594704" y="2568197"/>
              <a:ext cx="33624" cy="323548"/>
            </a:xfrm>
            <a:custGeom>
              <a:rect b="b" l="l" r="r" t="t"/>
              <a:pathLst>
                <a:path extrusionOk="0" h="4282" w="445">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g2c7d015ccdd_5_0"/>
            <p:cNvSpPr/>
            <p:nvPr/>
          </p:nvSpPr>
          <p:spPr>
            <a:xfrm>
              <a:off x="6520202" y="2682821"/>
              <a:ext cx="91881" cy="73973"/>
            </a:xfrm>
            <a:custGeom>
              <a:rect b="b" l="l" r="r" t="t"/>
              <a:pathLst>
                <a:path extrusionOk="0" h="979" w="1216">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g2c7d015ccdd_5_0"/>
            <p:cNvSpPr/>
            <p:nvPr/>
          </p:nvSpPr>
          <p:spPr>
            <a:xfrm>
              <a:off x="6612007" y="2662118"/>
              <a:ext cx="77373" cy="62715"/>
            </a:xfrm>
            <a:custGeom>
              <a:rect b="b" l="l" r="r" t="t"/>
              <a:pathLst>
                <a:path extrusionOk="0" h="830" w="1024">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g2c7d015ccdd_5_0"/>
            <p:cNvSpPr/>
            <p:nvPr/>
          </p:nvSpPr>
          <p:spPr>
            <a:xfrm>
              <a:off x="6549217" y="2617235"/>
              <a:ext cx="62866" cy="50474"/>
            </a:xfrm>
            <a:custGeom>
              <a:rect b="b" l="l" r="r" t="t"/>
              <a:pathLst>
                <a:path extrusionOk="0" h="668" w="832">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g2c7d015ccdd_5_0"/>
            <p:cNvSpPr/>
            <p:nvPr/>
          </p:nvSpPr>
          <p:spPr>
            <a:xfrm>
              <a:off x="5897512" y="2520292"/>
              <a:ext cx="334429" cy="325512"/>
            </a:xfrm>
            <a:custGeom>
              <a:rect b="b" l="l" r="r" t="t"/>
              <a:pathLst>
                <a:path extrusionOk="0" h="4308" w="4426">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g2c7d015ccdd_5_0"/>
            <p:cNvSpPr/>
            <p:nvPr/>
          </p:nvSpPr>
          <p:spPr>
            <a:xfrm>
              <a:off x="5897512" y="2524825"/>
              <a:ext cx="162530" cy="320979"/>
            </a:xfrm>
            <a:custGeom>
              <a:rect b="b" l="l" r="r" t="t"/>
              <a:pathLst>
                <a:path extrusionOk="0" h="4248" w="2151">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g2c7d015ccdd_5_0"/>
            <p:cNvSpPr/>
            <p:nvPr/>
          </p:nvSpPr>
          <p:spPr>
            <a:xfrm>
              <a:off x="6054903" y="2668163"/>
              <a:ext cx="23575" cy="225320"/>
            </a:xfrm>
            <a:custGeom>
              <a:rect b="b" l="l" r="r" t="t"/>
              <a:pathLst>
                <a:path extrusionOk="0" h="2982" w="312">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g2c7d015ccdd_5_0"/>
            <p:cNvSpPr/>
            <p:nvPr/>
          </p:nvSpPr>
          <p:spPr>
            <a:xfrm>
              <a:off x="6003447" y="2747727"/>
              <a:ext cx="63319" cy="51683"/>
            </a:xfrm>
            <a:custGeom>
              <a:rect b="b" l="l" r="r" t="t"/>
              <a:pathLst>
                <a:path extrusionOk="0" h="684" w="838">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g2c7d015ccdd_5_0"/>
            <p:cNvSpPr/>
            <p:nvPr/>
          </p:nvSpPr>
          <p:spPr>
            <a:xfrm>
              <a:off x="6066691" y="2733749"/>
              <a:ext cx="54403" cy="43749"/>
            </a:xfrm>
            <a:custGeom>
              <a:rect b="b" l="l" r="r" t="t"/>
              <a:pathLst>
                <a:path extrusionOk="0" h="579" w="72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g2c7d015ccdd_5_0"/>
            <p:cNvSpPr/>
            <p:nvPr/>
          </p:nvSpPr>
          <p:spPr>
            <a:xfrm>
              <a:off x="6023017" y="2702467"/>
              <a:ext cx="43749" cy="35287"/>
            </a:xfrm>
            <a:custGeom>
              <a:rect b="b" l="l" r="r" t="t"/>
              <a:pathLst>
                <a:path extrusionOk="0" h="467" w="579">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g2c7d015ccdd_5_0"/>
            <p:cNvSpPr/>
            <p:nvPr/>
          </p:nvSpPr>
          <p:spPr>
            <a:xfrm>
              <a:off x="6267076" y="2470724"/>
              <a:ext cx="364124" cy="354376"/>
            </a:xfrm>
            <a:custGeom>
              <a:rect b="b" l="l" r="r" t="t"/>
              <a:pathLst>
                <a:path extrusionOk="0" h="4690" w="4819">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g2c7d015ccdd_5_0"/>
            <p:cNvSpPr/>
            <p:nvPr/>
          </p:nvSpPr>
          <p:spPr>
            <a:xfrm>
              <a:off x="6272743" y="2486139"/>
              <a:ext cx="170312" cy="336771"/>
            </a:xfrm>
            <a:custGeom>
              <a:rect b="b" l="l" r="r" t="t"/>
              <a:pathLst>
                <a:path extrusionOk="0" h="4457" w="2254">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g2c7d015ccdd_5_0"/>
            <p:cNvSpPr/>
            <p:nvPr/>
          </p:nvSpPr>
          <p:spPr>
            <a:xfrm>
              <a:off x="6437313" y="2654713"/>
              <a:ext cx="24708" cy="240356"/>
            </a:xfrm>
            <a:custGeom>
              <a:rect b="b" l="l" r="r" t="t"/>
              <a:pathLst>
                <a:path extrusionOk="0" h="3181" w="327">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g2c7d015ccdd_5_0"/>
            <p:cNvSpPr/>
            <p:nvPr/>
          </p:nvSpPr>
          <p:spPr>
            <a:xfrm>
              <a:off x="6381927" y="2739416"/>
              <a:ext cx="67853" cy="54932"/>
            </a:xfrm>
            <a:custGeom>
              <a:rect b="b" l="l" r="r" t="t"/>
              <a:pathLst>
                <a:path extrusionOk="0" h="727" w="898">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g2c7d015ccdd_5_0"/>
            <p:cNvSpPr/>
            <p:nvPr/>
          </p:nvSpPr>
          <p:spPr>
            <a:xfrm>
              <a:off x="6449704" y="2724228"/>
              <a:ext cx="57728" cy="46545"/>
            </a:xfrm>
            <a:custGeom>
              <a:rect b="b" l="l" r="r" t="t"/>
              <a:pathLst>
                <a:path extrusionOk="0" h="616" w="764">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g2c7d015ccdd_5_0"/>
            <p:cNvSpPr/>
            <p:nvPr/>
          </p:nvSpPr>
          <p:spPr>
            <a:xfrm>
              <a:off x="6403160" y="2690604"/>
              <a:ext cx="46621" cy="38233"/>
            </a:xfrm>
            <a:custGeom>
              <a:rect b="b" l="l" r="r" t="t"/>
              <a:pathLst>
                <a:path extrusionOk="0" h="506" w="617">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g2c7d015ccdd_5_0"/>
            <p:cNvSpPr/>
            <p:nvPr/>
          </p:nvSpPr>
          <p:spPr>
            <a:xfrm>
              <a:off x="5607588" y="2469515"/>
              <a:ext cx="363973" cy="353923"/>
            </a:xfrm>
            <a:custGeom>
              <a:rect b="b" l="l" r="r" t="t"/>
              <a:pathLst>
                <a:path extrusionOk="0" h="4684" w="4817">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g2c7d015ccdd_5_0"/>
            <p:cNvSpPr/>
            <p:nvPr/>
          </p:nvSpPr>
          <p:spPr>
            <a:xfrm>
              <a:off x="5613180" y="2484552"/>
              <a:ext cx="170917" cy="337149"/>
            </a:xfrm>
            <a:custGeom>
              <a:rect b="b" l="l" r="r" t="t"/>
              <a:pathLst>
                <a:path extrusionOk="0" h="4462" w="2262">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g2c7d015ccdd_5_0"/>
            <p:cNvSpPr/>
            <p:nvPr/>
          </p:nvSpPr>
          <p:spPr>
            <a:xfrm>
              <a:off x="5777825" y="2653051"/>
              <a:ext cx="25161" cy="240432"/>
            </a:xfrm>
            <a:custGeom>
              <a:rect b="b" l="l" r="r" t="t"/>
              <a:pathLst>
                <a:path extrusionOk="0" h="3182" w="333">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g2c7d015ccdd_5_0"/>
            <p:cNvSpPr/>
            <p:nvPr/>
          </p:nvSpPr>
          <p:spPr>
            <a:xfrm>
              <a:off x="5722288" y="2738207"/>
              <a:ext cx="68533" cy="55008"/>
            </a:xfrm>
            <a:custGeom>
              <a:rect b="b" l="l" r="r" t="t"/>
              <a:pathLst>
                <a:path extrusionOk="0" h="728" w="907">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g2c7d015ccdd_5_0"/>
            <p:cNvSpPr/>
            <p:nvPr/>
          </p:nvSpPr>
          <p:spPr>
            <a:xfrm>
              <a:off x="5790746" y="2723170"/>
              <a:ext cx="57728" cy="46545"/>
            </a:xfrm>
            <a:custGeom>
              <a:rect b="b" l="l" r="r" t="t"/>
              <a:pathLst>
                <a:path extrusionOk="0" h="616" w="764">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g2c7d015ccdd_5_0"/>
            <p:cNvSpPr/>
            <p:nvPr/>
          </p:nvSpPr>
          <p:spPr>
            <a:xfrm>
              <a:off x="5743672" y="2689546"/>
              <a:ext cx="47149" cy="37553"/>
            </a:xfrm>
            <a:custGeom>
              <a:rect b="b" l="l" r="r" t="t"/>
              <a:pathLst>
                <a:path extrusionOk="0" h="497" w="624">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g2c7d015ccdd_5_0"/>
            <p:cNvSpPr/>
            <p:nvPr/>
          </p:nvSpPr>
          <p:spPr>
            <a:xfrm>
              <a:off x="5706723" y="2403703"/>
              <a:ext cx="428350" cy="416411"/>
            </a:xfrm>
            <a:custGeom>
              <a:rect b="b" l="l" r="r" t="t"/>
              <a:pathLst>
                <a:path extrusionOk="0" h="5511" w="5669">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g2c7d015ccdd_5_0"/>
            <p:cNvSpPr/>
            <p:nvPr/>
          </p:nvSpPr>
          <p:spPr>
            <a:xfrm>
              <a:off x="5715035" y="2421232"/>
              <a:ext cx="202727" cy="400468"/>
            </a:xfrm>
            <a:custGeom>
              <a:rect b="b" l="l" r="r" t="t"/>
              <a:pathLst>
                <a:path extrusionOk="0" h="5300" w="2683">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g2c7d015ccdd_5_0"/>
            <p:cNvSpPr/>
            <p:nvPr/>
          </p:nvSpPr>
          <p:spPr>
            <a:xfrm>
              <a:off x="5909904" y="2626151"/>
              <a:ext cx="28033" cy="267331"/>
            </a:xfrm>
            <a:custGeom>
              <a:rect b="b" l="l" r="r" t="t"/>
              <a:pathLst>
                <a:path extrusionOk="0" h="3538" w="371">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g2c7d015ccdd_5_0"/>
            <p:cNvSpPr/>
            <p:nvPr/>
          </p:nvSpPr>
          <p:spPr>
            <a:xfrm>
              <a:off x="5848927" y="2720903"/>
              <a:ext cx="75560" cy="61052"/>
            </a:xfrm>
            <a:custGeom>
              <a:rect b="b" l="l" r="r" t="t"/>
              <a:pathLst>
                <a:path extrusionOk="0" h="808" w="100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g2c7d015ccdd_5_0"/>
            <p:cNvSpPr/>
            <p:nvPr/>
          </p:nvSpPr>
          <p:spPr>
            <a:xfrm>
              <a:off x="5924411" y="2704054"/>
              <a:ext cx="63924" cy="51683"/>
            </a:xfrm>
            <a:custGeom>
              <a:rect b="b" l="l" r="r" t="t"/>
              <a:pathLst>
                <a:path extrusionOk="0" h="684" w="846">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g2c7d015ccdd_5_0"/>
            <p:cNvSpPr/>
            <p:nvPr/>
          </p:nvSpPr>
          <p:spPr>
            <a:xfrm>
              <a:off x="5872426" y="2666576"/>
              <a:ext cx="52061" cy="42162"/>
            </a:xfrm>
            <a:custGeom>
              <a:rect b="b" l="l" r="r" t="t"/>
              <a:pathLst>
                <a:path extrusionOk="0" h="558" w="689">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g2c7d015ccdd_5_0"/>
            <p:cNvSpPr/>
            <p:nvPr/>
          </p:nvSpPr>
          <p:spPr>
            <a:xfrm>
              <a:off x="5555527" y="2525505"/>
              <a:ext cx="195474" cy="246401"/>
            </a:xfrm>
            <a:custGeom>
              <a:rect b="b" l="l" r="r" t="t"/>
              <a:pathLst>
                <a:path extrusionOk="0" h="3261" w="2587">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g2c7d015ccdd_5_0"/>
            <p:cNvSpPr/>
            <p:nvPr/>
          </p:nvSpPr>
          <p:spPr>
            <a:xfrm>
              <a:off x="5653000" y="2600687"/>
              <a:ext cx="8916" cy="292795"/>
            </a:xfrm>
            <a:custGeom>
              <a:rect b="b" l="l" r="r" t="t"/>
              <a:pathLst>
                <a:path extrusionOk="0" h="3875" w="118">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g2c7d015ccdd_5_0"/>
            <p:cNvSpPr/>
            <p:nvPr/>
          </p:nvSpPr>
          <p:spPr>
            <a:xfrm>
              <a:off x="5601921" y="2671714"/>
              <a:ext cx="55537" cy="45336"/>
            </a:xfrm>
            <a:custGeom>
              <a:rect b="b" l="l" r="r" t="t"/>
              <a:pathLst>
                <a:path extrusionOk="0" h="600" w="735">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g2c7d015ccdd_5_0"/>
            <p:cNvSpPr/>
            <p:nvPr/>
          </p:nvSpPr>
          <p:spPr>
            <a:xfrm>
              <a:off x="5657382" y="2658793"/>
              <a:ext cx="47149" cy="38611"/>
            </a:xfrm>
            <a:custGeom>
              <a:rect b="b" l="l" r="r" t="t"/>
              <a:pathLst>
                <a:path extrusionOk="0" h="511" w="624">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g2c7d015ccdd_5_0"/>
            <p:cNvSpPr/>
            <p:nvPr/>
          </p:nvSpPr>
          <p:spPr>
            <a:xfrm>
              <a:off x="5619376" y="2631365"/>
              <a:ext cx="38082" cy="30828"/>
            </a:xfrm>
            <a:custGeom>
              <a:rect b="b" l="l" r="r" t="t"/>
              <a:pathLst>
                <a:path extrusionOk="0" h="408" w="504">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g2c7d015ccdd_5_0"/>
            <p:cNvSpPr/>
            <p:nvPr/>
          </p:nvSpPr>
          <p:spPr>
            <a:xfrm>
              <a:off x="5198280" y="2625698"/>
              <a:ext cx="140088" cy="177113"/>
            </a:xfrm>
            <a:custGeom>
              <a:rect b="b" l="l" r="r" t="t"/>
              <a:pathLst>
                <a:path extrusionOk="0" h="2344" w="1854">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g2c7d015ccdd_5_0"/>
            <p:cNvSpPr/>
            <p:nvPr/>
          </p:nvSpPr>
          <p:spPr>
            <a:xfrm>
              <a:off x="5267719" y="2679874"/>
              <a:ext cx="6800" cy="210208"/>
            </a:xfrm>
            <a:custGeom>
              <a:rect b="b" l="l" r="r" t="t"/>
              <a:pathLst>
                <a:path extrusionOk="0" h="2782" w="9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g2c7d015ccdd_5_0"/>
            <p:cNvSpPr/>
            <p:nvPr/>
          </p:nvSpPr>
          <p:spPr>
            <a:xfrm>
              <a:off x="5231299" y="2730424"/>
              <a:ext cx="39896" cy="33095"/>
            </a:xfrm>
            <a:custGeom>
              <a:rect b="b" l="l" r="r" t="t"/>
              <a:pathLst>
                <a:path extrusionOk="0" h="438" w="528">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g2c7d015ccdd_5_0"/>
            <p:cNvSpPr/>
            <p:nvPr/>
          </p:nvSpPr>
          <p:spPr>
            <a:xfrm>
              <a:off x="5271120" y="2721432"/>
              <a:ext cx="34153" cy="28108"/>
            </a:xfrm>
            <a:custGeom>
              <a:rect b="b" l="l" r="r" t="t"/>
              <a:pathLst>
                <a:path extrusionOk="0" h="372" w="452">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g2c7d015ccdd_5_0"/>
            <p:cNvSpPr/>
            <p:nvPr/>
          </p:nvSpPr>
          <p:spPr>
            <a:xfrm>
              <a:off x="5243691" y="2701938"/>
              <a:ext cx="27504" cy="22366"/>
            </a:xfrm>
            <a:custGeom>
              <a:rect b="b" l="l" r="r" t="t"/>
              <a:pathLst>
                <a:path extrusionOk="0" h="296" w="364">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g2c7d015ccdd_5_0"/>
            <p:cNvSpPr/>
            <p:nvPr/>
          </p:nvSpPr>
          <p:spPr>
            <a:xfrm>
              <a:off x="4939033" y="2777951"/>
              <a:ext cx="275038" cy="114322"/>
            </a:xfrm>
            <a:custGeom>
              <a:rect b="b" l="l" r="r" t="t"/>
              <a:pathLst>
                <a:path extrusionOk="0" h="1513" w="364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g2c7d015ccdd_5_0"/>
            <p:cNvSpPr/>
            <p:nvPr/>
          </p:nvSpPr>
          <p:spPr>
            <a:xfrm>
              <a:off x="4973187" y="2781351"/>
              <a:ext cx="37553" cy="54328"/>
            </a:xfrm>
            <a:custGeom>
              <a:rect b="b" l="l" r="r" t="t"/>
              <a:pathLst>
                <a:path extrusionOk="0" h="719" w="497">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g2c7d015ccdd_5_0"/>
            <p:cNvSpPr/>
            <p:nvPr/>
          </p:nvSpPr>
          <p:spPr>
            <a:xfrm>
              <a:off x="4973187" y="2779689"/>
              <a:ext cx="51683" cy="103744"/>
            </a:xfrm>
            <a:custGeom>
              <a:rect b="b" l="l" r="r" t="t"/>
              <a:pathLst>
                <a:path extrusionOk="0" h="1373" w="684">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g2c7d015ccdd_5_0"/>
            <p:cNvSpPr/>
            <p:nvPr/>
          </p:nvSpPr>
          <p:spPr>
            <a:xfrm>
              <a:off x="5072321" y="2823967"/>
              <a:ext cx="54403" cy="27428"/>
            </a:xfrm>
            <a:custGeom>
              <a:rect b="b" l="l" r="r" t="t"/>
              <a:pathLst>
                <a:path extrusionOk="0" h="363" w="72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g2c7d015ccdd_5_0"/>
            <p:cNvSpPr/>
            <p:nvPr/>
          </p:nvSpPr>
          <p:spPr>
            <a:xfrm>
              <a:off x="5751436" y="1850082"/>
              <a:ext cx="141037" cy="61800"/>
            </a:xfrm>
            <a:custGeom>
              <a:rect b="b" l="l" r="r" t="t"/>
              <a:pathLst>
                <a:path extrusionOk="0" h="517" w="118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g2c7d015ccdd_5_0"/>
            <p:cNvSpPr/>
            <p:nvPr/>
          </p:nvSpPr>
          <p:spPr>
            <a:xfrm>
              <a:off x="5217723" y="1873467"/>
              <a:ext cx="219038" cy="106107"/>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g2c7d015ccdd_5_0"/>
            <p:cNvSpPr/>
            <p:nvPr/>
          </p:nvSpPr>
          <p:spPr>
            <a:xfrm>
              <a:off x="5221912" y="2206840"/>
              <a:ext cx="83808" cy="35976"/>
            </a:xfrm>
            <a:custGeom>
              <a:rect b="b" l="l" r="r" t="t"/>
              <a:pathLst>
                <a:path extrusionOk="0" h="258" w="601">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g2c7d015ccdd_5_0"/>
            <p:cNvSpPr/>
            <p:nvPr/>
          </p:nvSpPr>
          <p:spPr>
            <a:xfrm>
              <a:off x="4973175" y="2065234"/>
              <a:ext cx="113650" cy="48665"/>
            </a:xfrm>
            <a:custGeom>
              <a:rect b="b" l="l" r="r" t="t"/>
              <a:pathLst>
                <a:path extrusionOk="0" h="349" w="815">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g2c7d015ccdd_5_0"/>
            <p:cNvSpPr/>
            <p:nvPr/>
          </p:nvSpPr>
          <p:spPr>
            <a:xfrm>
              <a:off x="5632066" y="2074209"/>
              <a:ext cx="52351" cy="22473"/>
            </a:xfrm>
            <a:custGeom>
              <a:rect b="b" l="l" r="r" t="t"/>
              <a:pathLst>
                <a:path extrusionOk="0" h="188" w="438">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g2c7d015ccdd_5_0"/>
            <p:cNvSpPr/>
            <p:nvPr/>
          </p:nvSpPr>
          <p:spPr>
            <a:xfrm>
              <a:off x="6500632" y="2823363"/>
              <a:ext cx="176357" cy="73444"/>
            </a:xfrm>
            <a:custGeom>
              <a:rect b="b" l="l" r="r" t="t"/>
              <a:pathLst>
                <a:path extrusionOk="0" h="972" w="2334">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g2c7d015ccdd_5_0"/>
            <p:cNvSpPr/>
            <p:nvPr/>
          </p:nvSpPr>
          <p:spPr>
            <a:xfrm>
              <a:off x="6522393" y="2823967"/>
              <a:ext cx="33095" cy="66719"/>
            </a:xfrm>
            <a:custGeom>
              <a:rect b="b" l="l" r="r" t="t"/>
              <a:pathLst>
                <a:path extrusionOk="0" h="883" w="438">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g2c7d015ccdd_5_0"/>
            <p:cNvSpPr/>
            <p:nvPr/>
          </p:nvSpPr>
          <p:spPr>
            <a:xfrm>
              <a:off x="6586241" y="2852453"/>
              <a:ext cx="34833" cy="18059"/>
            </a:xfrm>
            <a:custGeom>
              <a:rect b="b" l="l" r="r" t="t"/>
              <a:pathLst>
                <a:path extrusionOk="0" h="239" w="461">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g2c7d015ccdd_5_0"/>
            <p:cNvSpPr/>
            <p:nvPr/>
          </p:nvSpPr>
          <p:spPr>
            <a:xfrm>
              <a:off x="5399269" y="2816638"/>
              <a:ext cx="182024" cy="75636"/>
            </a:xfrm>
            <a:custGeom>
              <a:rect b="b" l="l" r="r" t="t"/>
              <a:pathLst>
                <a:path extrusionOk="0" h="1001" w="2409">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g2c7d015ccdd_5_0"/>
            <p:cNvSpPr/>
            <p:nvPr/>
          </p:nvSpPr>
          <p:spPr>
            <a:xfrm>
              <a:off x="5533691" y="2818829"/>
              <a:ext cx="25313" cy="35967"/>
            </a:xfrm>
            <a:custGeom>
              <a:rect b="b" l="l" r="r" t="t"/>
              <a:pathLst>
                <a:path extrusionOk="0" h="476" w="335">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g2c7d015ccdd_5_0"/>
            <p:cNvSpPr/>
            <p:nvPr/>
          </p:nvSpPr>
          <p:spPr>
            <a:xfrm>
              <a:off x="5524623" y="2817771"/>
              <a:ext cx="34380" cy="68986"/>
            </a:xfrm>
            <a:custGeom>
              <a:rect b="b" l="l" r="r" t="t"/>
              <a:pathLst>
                <a:path extrusionOk="0" h="913" w="455">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g2c7d015ccdd_5_0"/>
            <p:cNvSpPr/>
            <p:nvPr/>
          </p:nvSpPr>
          <p:spPr>
            <a:xfrm>
              <a:off x="5456922" y="2847466"/>
              <a:ext cx="35967" cy="17908"/>
            </a:xfrm>
            <a:custGeom>
              <a:rect b="b" l="l" r="r" t="t"/>
              <a:pathLst>
                <a:path extrusionOk="0" h="237" w="476">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g2c7d015ccdd_5_0"/>
            <p:cNvSpPr/>
            <p:nvPr/>
          </p:nvSpPr>
          <p:spPr>
            <a:xfrm>
              <a:off x="5269986" y="2551271"/>
              <a:ext cx="179757" cy="226227"/>
            </a:xfrm>
            <a:custGeom>
              <a:rect b="b" l="l" r="r" t="t"/>
              <a:pathLst>
                <a:path extrusionOk="0" h="2994" w="2379">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g2c7d015ccdd_5_0"/>
            <p:cNvSpPr/>
            <p:nvPr/>
          </p:nvSpPr>
          <p:spPr>
            <a:xfrm>
              <a:off x="5359525" y="2620786"/>
              <a:ext cx="8538" cy="269296"/>
            </a:xfrm>
            <a:custGeom>
              <a:rect b="b" l="l" r="r" t="t"/>
              <a:pathLst>
                <a:path extrusionOk="0" h="3564" w="113">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g2c7d015ccdd_5_0"/>
            <p:cNvSpPr/>
            <p:nvPr/>
          </p:nvSpPr>
          <p:spPr>
            <a:xfrm>
              <a:off x="5312451" y="2685692"/>
              <a:ext cx="51003" cy="41936"/>
            </a:xfrm>
            <a:custGeom>
              <a:rect b="b" l="l" r="r" t="t"/>
              <a:pathLst>
                <a:path extrusionOk="0" h="555" w="675">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g2c7d015ccdd_5_0"/>
            <p:cNvSpPr/>
            <p:nvPr/>
          </p:nvSpPr>
          <p:spPr>
            <a:xfrm>
              <a:off x="5363378" y="2673830"/>
              <a:ext cx="43749" cy="35967"/>
            </a:xfrm>
            <a:custGeom>
              <a:rect b="b" l="l" r="r" t="t"/>
              <a:pathLst>
                <a:path extrusionOk="0" h="476" w="579">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g2c7d015ccdd_5_0"/>
            <p:cNvSpPr/>
            <p:nvPr/>
          </p:nvSpPr>
          <p:spPr>
            <a:xfrm>
              <a:off x="5328772" y="2648744"/>
              <a:ext cx="34682" cy="28562"/>
            </a:xfrm>
            <a:custGeom>
              <a:rect b="b" l="l" r="r" t="t"/>
              <a:pathLst>
                <a:path extrusionOk="0" h="378" w="459">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g2c7d015ccdd_5_0"/>
            <p:cNvSpPr/>
            <p:nvPr/>
          </p:nvSpPr>
          <p:spPr>
            <a:xfrm>
              <a:off x="7538675" y="1841914"/>
              <a:ext cx="105784" cy="106388"/>
            </a:xfrm>
            <a:custGeom>
              <a:rect b="b" l="l" r="r" t="t"/>
              <a:pathLst>
                <a:path extrusionOk="0" h="1408" w="140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g2c7d015ccdd_5_0"/>
            <p:cNvSpPr/>
            <p:nvPr/>
          </p:nvSpPr>
          <p:spPr>
            <a:xfrm>
              <a:off x="7105263" y="1836851"/>
              <a:ext cx="67324" cy="67248"/>
            </a:xfrm>
            <a:custGeom>
              <a:rect b="b" l="l" r="r" t="t"/>
              <a:pathLst>
                <a:path extrusionOk="0" h="890" w="891">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g2c7d015ccdd_5_0"/>
            <p:cNvSpPr/>
            <p:nvPr/>
          </p:nvSpPr>
          <p:spPr>
            <a:xfrm>
              <a:off x="7151279" y="1709684"/>
              <a:ext cx="130417" cy="130039"/>
            </a:xfrm>
            <a:custGeom>
              <a:rect b="b" l="l" r="r" t="t"/>
              <a:pathLst>
                <a:path extrusionOk="0" h="1721" w="1726">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g2c7d015ccdd_5_0"/>
            <p:cNvSpPr/>
            <p:nvPr/>
          </p:nvSpPr>
          <p:spPr>
            <a:xfrm>
              <a:off x="7489335" y="1954423"/>
              <a:ext cx="44958" cy="44278"/>
            </a:xfrm>
            <a:custGeom>
              <a:rect b="b" l="l" r="r" t="t"/>
              <a:pathLst>
                <a:path extrusionOk="0" h="586" w="595">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g2c7d015ccdd_5_0"/>
            <p:cNvSpPr/>
            <p:nvPr/>
          </p:nvSpPr>
          <p:spPr>
            <a:xfrm>
              <a:off x="7954294" y="1977093"/>
              <a:ext cx="496731" cy="216177"/>
            </a:xfrm>
            <a:custGeom>
              <a:rect b="b" l="l" r="r" t="t"/>
              <a:pathLst>
                <a:path extrusionOk="0" h="2861" w="6574">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g2c7d015ccdd_5_0"/>
            <p:cNvSpPr/>
            <p:nvPr/>
          </p:nvSpPr>
          <p:spPr>
            <a:xfrm>
              <a:off x="8098236" y="2043208"/>
              <a:ext cx="54857" cy="109184"/>
            </a:xfrm>
            <a:custGeom>
              <a:rect b="b" l="l" r="r" t="t"/>
              <a:pathLst>
                <a:path extrusionOk="0" h="1445" w="726">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g2c7d015ccdd_5_0"/>
            <p:cNvSpPr/>
            <p:nvPr/>
          </p:nvSpPr>
          <p:spPr>
            <a:xfrm>
              <a:off x="8286380" y="2097536"/>
              <a:ext cx="161850" cy="81756"/>
            </a:xfrm>
            <a:custGeom>
              <a:rect b="b" l="l" r="r" t="t"/>
              <a:pathLst>
                <a:path extrusionOk="0" h="1082" w="2142">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g2c7d015ccdd_5_0"/>
            <p:cNvSpPr/>
            <p:nvPr/>
          </p:nvSpPr>
          <p:spPr>
            <a:xfrm>
              <a:off x="5828093" y="1513644"/>
              <a:ext cx="48118" cy="47927"/>
            </a:xfrm>
            <a:custGeom>
              <a:rect b="b" l="l" r="r" t="t"/>
              <a:pathLst>
                <a:path extrusionOk="0" h="504" w="506">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1" name="Google Shape;3931;g2c7d015ccdd_5_0"/>
            <p:cNvGrpSpPr/>
            <p:nvPr/>
          </p:nvGrpSpPr>
          <p:grpSpPr>
            <a:xfrm>
              <a:off x="4884671" y="770012"/>
              <a:ext cx="661361" cy="663680"/>
              <a:chOff x="5281365" y="1361550"/>
              <a:chExt cx="373502" cy="374812"/>
            </a:xfrm>
          </p:grpSpPr>
          <p:sp>
            <p:nvSpPr>
              <p:cNvPr id="3932" name="Google Shape;3932;g2c7d015ccdd_5_0"/>
              <p:cNvSpPr/>
              <p:nvPr/>
            </p:nvSpPr>
            <p:spPr>
              <a:xfrm>
                <a:off x="5281365" y="1361550"/>
                <a:ext cx="373502" cy="374812"/>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g2c7d015ccdd_5_0"/>
              <p:cNvSpPr/>
              <p:nvPr/>
            </p:nvSpPr>
            <p:spPr>
              <a:xfrm>
                <a:off x="5281365" y="1361550"/>
                <a:ext cx="186457" cy="374812"/>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4" name="Google Shape;3934;g2c7d015ccdd_5_0"/>
            <p:cNvSpPr/>
            <p:nvPr/>
          </p:nvSpPr>
          <p:spPr>
            <a:xfrm>
              <a:off x="7223439" y="1556373"/>
              <a:ext cx="233556" cy="122634"/>
            </a:xfrm>
            <a:custGeom>
              <a:rect b="b" l="l" r="r" t="t"/>
              <a:pathLst>
                <a:path extrusionOk="0" h="1623" w="3091">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g2c7d015ccdd_5_0"/>
            <p:cNvSpPr/>
            <p:nvPr/>
          </p:nvSpPr>
          <p:spPr>
            <a:xfrm>
              <a:off x="6734717" y="1713613"/>
              <a:ext cx="114776" cy="122785"/>
            </a:xfrm>
            <a:custGeom>
              <a:rect b="b" l="l" r="r" t="t"/>
              <a:pathLst>
                <a:path extrusionOk="0" h="1625" w="1519">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g2c7d015ccdd_5_0"/>
            <p:cNvSpPr/>
            <p:nvPr/>
          </p:nvSpPr>
          <p:spPr>
            <a:xfrm>
              <a:off x="7404783" y="1349187"/>
              <a:ext cx="373493" cy="196003"/>
            </a:xfrm>
            <a:custGeom>
              <a:rect b="b" l="l" r="r" t="t"/>
              <a:pathLst>
                <a:path extrusionOk="0" h="2594" w="4943">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g2c7d015ccdd_5_0"/>
            <p:cNvSpPr/>
            <p:nvPr/>
          </p:nvSpPr>
          <p:spPr>
            <a:xfrm>
              <a:off x="7551520" y="1664424"/>
              <a:ext cx="438928" cy="124901"/>
            </a:xfrm>
            <a:custGeom>
              <a:rect b="b" l="l" r="r" t="t"/>
              <a:pathLst>
                <a:path extrusionOk="0" h="1653" w="5809">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g2c7d015ccdd_5_0"/>
            <p:cNvSpPr/>
            <p:nvPr/>
          </p:nvSpPr>
          <p:spPr>
            <a:xfrm>
              <a:off x="6211690" y="3791438"/>
              <a:ext cx="214515" cy="61052"/>
            </a:xfrm>
            <a:custGeom>
              <a:rect b="b" l="l" r="r" t="t"/>
              <a:pathLst>
                <a:path extrusionOk="0" h="808" w="2839">
                  <a:moveTo>
                    <a:pt x="408" y="0"/>
                  </a:moveTo>
                  <a:cubicBezTo>
                    <a:pt x="186" y="0"/>
                    <a:pt x="1" y="185"/>
                    <a:pt x="1" y="408"/>
                  </a:cubicBezTo>
                  <a:cubicBezTo>
                    <a:pt x="1" y="630"/>
                    <a:pt x="186" y="808"/>
                    <a:pt x="408" y="808"/>
                  </a:cubicBezTo>
                  <a:lnTo>
                    <a:pt x="2439" y="808"/>
                  </a:lnTo>
                  <a:cubicBezTo>
                    <a:pt x="2661" y="808"/>
                    <a:pt x="2839" y="630"/>
                    <a:pt x="2839" y="408"/>
                  </a:cubicBezTo>
                  <a:cubicBezTo>
                    <a:pt x="2839" y="185"/>
                    <a:pt x="2661" y="0"/>
                    <a:pt x="2439"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g2c7d015ccdd_5_0"/>
            <p:cNvSpPr/>
            <p:nvPr/>
          </p:nvSpPr>
          <p:spPr>
            <a:xfrm>
              <a:off x="7496588" y="3335055"/>
              <a:ext cx="254864" cy="72915"/>
            </a:xfrm>
            <a:custGeom>
              <a:rect b="b" l="l" r="r" t="t"/>
              <a:pathLst>
                <a:path extrusionOk="0" h="965" w="3373">
                  <a:moveTo>
                    <a:pt x="482" y="1"/>
                  </a:moveTo>
                  <a:cubicBezTo>
                    <a:pt x="216" y="1"/>
                    <a:pt x="0" y="216"/>
                    <a:pt x="0" y="483"/>
                  </a:cubicBezTo>
                  <a:cubicBezTo>
                    <a:pt x="0" y="743"/>
                    <a:pt x="216" y="965"/>
                    <a:pt x="482" y="965"/>
                  </a:cubicBezTo>
                  <a:lnTo>
                    <a:pt x="2890" y="965"/>
                  </a:lnTo>
                  <a:cubicBezTo>
                    <a:pt x="3157" y="965"/>
                    <a:pt x="3372" y="743"/>
                    <a:pt x="3372" y="483"/>
                  </a:cubicBezTo>
                  <a:cubicBezTo>
                    <a:pt x="3372" y="216"/>
                    <a:pt x="3157" y="1"/>
                    <a:pt x="2890" y="1"/>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g2c7d015ccdd_5_0"/>
            <p:cNvSpPr/>
            <p:nvPr/>
          </p:nvSpPr>
          <p:spPr>
            <a:xfrm>
              <a:off x="7230693" y="3456027"/>
              <a:ext cx="416033" cy="118705"/>
            </a:xfrm>
            <a:custGeom>
              <a:rect b="b" l="l" r="r" t="t"/>
              <a:pathLst>
                <a:path extrusionOk="0" h="1571" w="5506">
                  <a:moveTo>
                    <a:pt x="786" y="0"/>
                  </a:moveTo>
                  <a:cubicBezTo>
                    <a:pt x="356" y="0"/>
                    <a:pt x="0" y="356"/>
                    <a:pt x="0" y="787"/>
                  </a:cubicBezTo>
                  <a:cubicBezTo>
                    <a:pt x="0" y="1215"/>
                    <a:pt x="356" y="1571"/>
                    <a:pt x="786" y="1571"/>
                  </a:cubicBezTo>
                  <a:lnTo>
                    <a:pt x="4720" y="1571"/>
                  </a:lnTo>
                  <a:cubicBezTo>
                    <a:pt x="5157" y="1571"/>
                    <a:pt x="5506" y="1215"/>
                    <a:pt x="5506" y="787"/>
                  </a:cubicBezTo>
                  <a:cubicBezTo>
                    <a:pt x="5506" y="356"/>
                    <a:pt x="5157" y="0"/>
                    <a:pt x="4720" y="0"/>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g2c7d015ccdd_5_0"/>
            <p:cNvSpPr/>
            <p:nvPr/>
          </p:nvSpPr>
          <p:spPr>
            <a:xfrm>
              <a:off x="5918895" y="3643038"/>
              <a:ext cx="416109" cy="118251"/>
            </a:xfrm>
            <a:custGeom>
              <a:rect b="b" l="l" r="r" t="t"/>
              <a:pathLst>
                <a:path extrusionOk="0" h="1565" w="5507">
                  <a:moveTo>
                    <a:pt x="785" y="1"/>
                  </a:moveTo>
                  <a:cubicBezTo>
                    <a:pt x="356" y="1"/>
                    <a:pt x="1" y="350"/>
                    <a:pt x="1" y="778"/>
                  </a:cubicBezTo>
                  <a:cubicBezTo>
                    <a:pt x="1" y="1216"/>
                    <a:pt x="356" y="1564"/>
                    <a:pt x="785" y="1564"/>
                  </a:cubicBezTo>
                  <a:lnTo>
                    <a:pt x="4720" y="1564"/>
                  </a:lnTo>
                  <a:cubicBezTo>
                    <a:pt x="5151" y="1564"/>
                    <a:pt x="5506" y="1216"/>
                    <a:pt x="5506" y="778"/>
                  </a:cubicBezTo>
                  <a:cubicBezTo>
                    <a:pt x="5506" y="350"/>
                    <a:pt x="5151" y="1"/>
                    <a:pt x="4720"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g2c7d015ccdd_5_0"/>
            <p:cNvSpPr/>
            <p:nvPr/>
          </p:nvSpPr>
          <p:spPr>
            <a:xfrm>
              <a:off x="4781189" y="2888269"/>
              <a:ext cx="1946879" cy="120518"/>
            </a:xfrm>
            <a:custGeom>
              <a:rect b="b" l="l" r="r" t="t"/>
              <a:pathLst>
                <a:path extrusionOk="0" h="1595" w="25766">
                  <a:moveTo>
                    <a:pt x="1615" y="1"/>
                  </a:moveTo>
                  <a:cubicBezTo>
                    <a:pt x="0" y="1"/>
                    <a:pt x="141" y="1594"/>
                    <a:pt x="1615" y="1594"/>
                  </a:cubicBezTo>
                  <a:lnTo>
                    <a:pt x="25765" y="1594"/>
                  </a:lnTo>
                  <a:lnTo>
                    <a:pt x="25765"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g2c7d015ccdd_5_0"/>
            <p:cNvSpPr/>
            <p:nvPr/>
          </p:nvSpPr>
          <p:spPr>
            <a:xfrm>
              <a:off x="4621681" y="3008711"/>
              <a:ext cx="2106386" cy="120443"/>
            </a:xfrm>
            <a:custGeom>
              <a:rect b="b" l="l" r="r" t="t"/>
              <a:pathLst>
                <a:path extrusionOk="0" h="1594" w="27877">
                  <a:moveTo>
                    <a:pt x="1615" y="0"/>
                  </a:moveTo>
                  <a:cubicBezTo>
                    <a:pt x="45" y="0"/>
                    <a:pt x="0" y="1594"/>
                    <a:pt x="1615" y="1594"/>
                  </a:cubicBezTo>
                  <a:lnTo>
                    <a:pt x="27876" y="1594"/>
                  </a:lnTo>
                  <a:lnTo>
                    <a:pt x="27876"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g2c7d015ccdd_5_0"/>
            <p:cNvSpPr/>
            <p:nvPr/>
          </p:nvSpPr>
          <p:spPr>
            <a:xfrm>
              <a:off x="6727312" y="2888269"/>
              <a:ext cx="1941741" cy="120518"/>
            </a:xfrm>
            <a:custGeom>
              <a:rect b="b" l="l" r="r" t="t"/>
              <a:pathLst>
                <a:path extrusionOk="0" h="1595" w="25698">
                  <a:moveTo>
                    <a:pt x="0" y="1"/>
                  </a:moveTo>
                  <a:lnTo>
                    <a:pt x="0" y="1594"/>
                  </a:lnTo>
                  <a:lnTo>
                    <a:pt x="24350" y="1594"/>
                  </a:lnTo>
                  <a:cubicBezTo>
                    <a:pt x="25698" y="1594"/>
                    <a:pt x="25557" y="1"/>
                    <a:pt x="2435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g2c7d015ccdd_5_0"/>
            <p:cNvSpPr/>
            <p:nvPr/>
          </p:nvSpPr>
          <p:spPr>
            <a:xfrm>
              <a:off x="6727312" y="3008711"/>
              <a:ext cx="2094674" cy="120443"/>
            </a:xfrm>
            <a:custGeom>
              <a:rect b="b" l="l" r="r" t="t"/>
              <a:pathLst>
                <a:path extrusionOk="0" h="1594" w="27722">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g2c7d015ccdd_5_0"/>
            <p:cNvSpPr/>
            <p:nvPr/>
          </p:nvSpPr>
          <p:spPr>
            <a:xfrm>
              <a:off x="6727312" y="3127870"/>
              <a:ext cx="1579657" cy="1285"/>
            </a:xfrm>
            <a:custGeom>
              <a:rect b="b" l="l" r="r" t="t"/>
              <a:pathLst>
                <a:path extrusionOk="0" h="17" w="20906">
                  <a:moveTo>
                    <a:pt x="0" y="1"/>
                  </a:moveTo>
                  <a:lnTo>
                    <a:pt x="0" y="17"/>
                  </a:lnTo>
                  <a:lnTo>
                    <a:pt x="20905" y="17"/>
                  </a:lnTo>
                  <a:cubicBezTo>
                    <a:pt x="20861" y="10"/>
                    <a:pt x="20807" y="1"/>
                    <a:pt x="20763"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g2c7d015ccdd_5_0"/>
            <p:cNvSpPr/>
            <p:nvPr/>
          </p:nvSpPr>
          <p:spPr>
            <a:xfrm>
              <a:off x="7366247" y="2060282"/>
              <a:ext cx="138879" cy="837129"/>
            </a:xfrm>
            <a:custGeom>
              <a:rect b="b" l="l" r="r" t="t"/>
              <a:pathLst>
                <a:path extrusionOk="0" h="11079" w="1838">
                  <a:moveTo>
                    <a:pt x="497" y="1"/>
                  </a:moveTo>
                  <a:lnTo>
                    <a:pt x="0" y="11055"/>
                  </a:lnTo>
                  <a:lnTo>
                    <a:pt x="1838" y="11078"/>
                  </a:lnTo>
                  <a:lnTo>
                    <a:pt x="1838" y="11078"/>
                  </a:lnTo>
                  <a:lnTo>
                    <a:pt x="1601" y="15"/>
                  </a:lnTo>
                  <a:lnTo>
                    <a:pt x="497"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g2c7d015ccdd_5_0"/>
            <p:cNvSpPr/>
            <p:nvPr/>
          </p:nvSpPr>
          <p:spPr>
            <a:xfrm>
              <a:off x="7366247" y="2060282"/>
              <a:ext cx="79489" cy="835845"/>
            </a:xfrm>
            <a:custGeom>
              <a:rect b="b" l="l" r="r" t="t"/>
              <a:pathLst>
                <a:path extrusionOk="0" h="11062" w="1052">
                  <a:moveTo>
                    <a:pt x="497" y="1"/>
                  </a:moveTo>
                  <a:lnTo>
                    <a:pt x="363" y="2994"/>
                  </a:lnTo>
                  <a:lnTo>
                    <a:pt x="0" y="11055"/>
                  </a:lnTo>
                  <a:lnTo>
                    <a:pt x="918" y="11062"/>
                  </a:lnTo>
                  <a:lnTo>
                    <a:pt x="1051" y="8"/>
                  </a:lnTo>
                  <a:lnTo>
                    <a:pt x="497" y="1"/>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g2c7d015ccdd_5_0"/>
            <p:cNvSpPr/>
            <p:nvPr/>
          </p:nvSpPr>
          <p:spPr>
            <a:xfrm>
              <a:off x="7393147" y="2261876"/>
              <a:ext cx="99059" cy="49794"/>
            </a:xfrm>
            <a:custGeom>
              <a:rect b="b" l="l" r="r" t="t"/>
              <a:pathLst>
                <a:path extrusionOk="0" h="659" w="1311">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g2c7d015ccdd_5_0"/>
            <p:cNvSpPr/>
            <p:nvPr/>
          </p:nvSpPr>
          <p:spPr>
            <a:xfrm>
              <a:off x="7386951" y="2374839"/>
              <a:ext cx="108126" cy="72386"/>
            </a:xfrm>
            <a:custGeom>
              <a:rect b="b" l="l" r="r" t="t"/>
              <a:pathLst>
                <a:path extrusionOk="0" h="958" w="1431">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1" name="Google Shape;3951;g2c7d015ccdd_5_0"/>
          <p:cNvGrpSpPr/>
          <p:nvPr/>
        </p:nvGrpSpPr>
        <p:grpSpPr>
          <a:xfrm>
            <a:off x="5294399" y="4481088"/>
            <a:ext cx="2749702" cy="122914"/>
            <a:chOff x="5024149" y="4918613"/>
            <a:chExt cx="2749702" cy="122914"/>
          </a:xfrm>
        </p:grpSpPr>
        <p:sp>
          <p:nvSpPr>
            <p:cNvPr id="3952" name="Google Shape;3952;g2c7d015ccdd_5_0"/>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g2c7d015ccdd_5_0"/>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g2c7d015ccdd_5_0"/>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g2c7d015ccdd_5_0"/>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g2c7d015ccdd_5_0"/>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g2c7d015ccdd_5_0"/>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g2c7d015ccdd_5_0"/>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g2c7d015ccdd_5_0"/>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g2c7d015ccdd_5_0"/>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g2c7d015ccdd_5_0"/>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g2c7d015ccdd_5_0"/>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g2c7d015ccdd_5_0"/>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g2c7d015ccdd_5_0"/>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g2c7d015ccdd_5_0"/>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g2c7d015ccdd_5_0"/>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g2c7d015ccdd_5_0"/>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g2c7d015ccdd_5_0"/>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g2c7d015ccdd_5_0"/>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g2c7d015ccdd_5_0"/>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g2c7d015ccdd_5_0"/>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g2c7d015ccdd_5_0"/>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g2c7d015ccdd_5_0"/>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g2c7d015ccdd_5_0"/>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g2c7d015ccdd_5_0"/>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g2c7d015ccdd_5_0"/>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g2c7d015ccdd_5_0"/>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g2c7d015ccdd_5_0"/>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g2c7d015ccdd_5_0"/>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g2c7d015ccdd_5_0"/>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g2c7d015ccdd_5_0"/>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82" name="Google Shape;3982;g2c7d015ccdd_5_0"/>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83" name="Google Shape;3983;g2c7d015ccdd_5_0"/>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984" name="Google Shape;3984;g2c7d015ccdd_5_0"/>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3985" name="Google Shape;3985;g2c7d015ccdd_5_0"/>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986" name="Google Shape;3986;g2c7d015ccdd_5_0"/>
          <p:cNvSpPr/>
          <p:nvPr/>
        </p:nvSpPr>
        <p:spPr>
          <a:xfrm>
            <a:off x="6203025"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87" name="Google Shape;3987;g2c7d015ccdd_5_0"/>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988" name="Google Shape;3988;g2c7d015ccdd_5_0"/>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989" name="Google Shape;3989;g2c7d015ccdd_5_0"/>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3" name="Shape 3993"/>
        <p:cNvGrpSpPr/>
        <p:nvPr/>
      </p:nvGrpSpPr>
      <p:grpSpPr>
        <a:xfrm>
          <a:off x="0" y="0"/>
          <a:ext cx="0" cy="0"/>
          <a:chOff x="0" y="0"/>
          <a:chExt cx="0" cy="0"/>
        </a:xfrm>
      </p:grpSpPr>
      <p:sp>
        <p:nvSpPr>
          <p:cNvPr id="3994" name="Google Shape;3994;g26cf1690daf_1_0"/>
          <p:cNvSpPr txBox="1"/>
          <p:nvPr>
            <p:ph type="title"/>
          </p:nvPr>
        </p:nvSpPr>
        <p:spPr>
          <a:xfrm>
            <a:off x="720000" y="2926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Demo Video</a:t>
            </a:r>
            <a:endParaRPr/>
          </a:p>
        </p:txBody>
      </p:sp>
      <p:sp>
        <p:nvSpPr>
          <p:cNvPr id="3995" name="Google Shape;3995;g26cf1690daf_1_0"/>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96" name="Google Shape;3996;g26cf1690daf_1_0"/>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997" name="Google Shape;3997;g26cf1690daf_1_0"/>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3998" name="Google Shape;3998;g26cf1690daf_1_0"/>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999" name="Google Shape;3999;g26cf1690daf_1_0"/>
          <p:cNvSpPr/>
          <p:nvPr/>
        </p:nvSpPr>
        <p:spPr>
          <a:xfrm>
            <a:off x="6203025"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00" name="Google Shape;4000;g26cf1690daf_1_0"/>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001" name="Google Shape;4001;g26cf1690daf_1_0"/>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002" name="Google Shape;4002;g26cf1690daf_1_0"/>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pic>
        <p:nvPicPr>
          <p:cNvPr id="4003" name="Google Shape;4003;g26cf1690daf_1_0" title="dashboard demo.mp4">
            <a:hlinkClick r:id="rId3"/>
          </p:cNvPr>
          <p:cNvPicPr preferRelativeResize="0"/>
          <p:nvPr/>
        </p:nvPicPr>
        <p:blipFill>
          <a:blip r:embed="rId4">
            <a:alphaModFix/>
          </a:blip>
          <a:stretch>
            <a:fillRect/>
          </a:stretch>
        </p:blipFill>
        <p:spPr>
          <a:xfrm>
            <a:off x="1675225" y="989625"/>
            <a:ext cx="5659440" cy="353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3"/>
                                        </p:tgtEl>
                                        <p:attrNameLst>
                                          <p:attrName>style.visibility</p:attrName>
                                        </p:attrNameLst>
                                      </p:cBhvr>
                                      <p:to>
                                        <p:strVal val="visible"/>
                                      </p:to>
                                    </p:set>
                                    <p:animEffect filter="fade" transition="in">
                                      <p:cBhvr>
                                        <p:cTn dur="1000"/>
                                        <p:tgtEl>
                                          <p:spTgt spid="4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7" name="Shape 4007"/>
        <p:cNvGrpSpPr/>
        <p:nvPr/>
      </p:nvGrpSpPr>
      <p:grpSpPr>
        <a:xfrm>
          <a:off x="0" y="0"/>
          <a:ext cx="0" cy="0"/>
          <a:chOff x="0" y="0"/>
          <a:chExt cx="0" cy="0"/>
        </a:xfrm>
      </p:grpSpPr>
      <p:pic>
        <p:nvPicPr>
          <p:cNvPr id="4008" name="Google Shape;4008;g2c788d097d5_0_2619"/>
          <p:cNvPicPr preferRelativeResize="0"/>
          <p:nvPr/>
        </p:nvPicPr>
        <p:blipFill rotWithShape="1">
          <a:blip r:embed="rId3">
            <a:alphaModFix/>
          </a:blip>
          <a:srcRect b="0" l="59" r="69" t="0"/>
          <a:stretch/>
        </p:blipFill>
        <p:spPr>
          <a:xfrm>
            <a:off x="-523300" y="0"/>
            <a:ext cx="5549726" cy="3466274"/>
          </a:xfrm>
          <a:prstGeom prst="rect">
            <a:avLst/>
          </a:prstGeom>
          <a:noFill/>
          <a:ln>
            <a:noFill/>
          </a:ln>
        </p:spPr>
      </p:pic>
      <p:pic>
        <p:nvPicPr>
          <p:cNvPr id="4009" name="Google Shape;4009;g2c788d097d5_0_2619"/>
          <p:cNvPicPr preferRelativeResize="0"/>
          <p:nvPr/>
        </p:nvPicPr>
        <p:blipFill rotWithShape="1">
          <a:blip r:embed="rId4">
            <a:alphaModFix/>
          </a:blip>
          <a:srcRect b="0" l="475" r="475" t="0"/>
          <a:stretch/>
        </p:blipFill>
        <p:spPr>
          <a:xfrm>
            <a:off x="4476975" y="0"/>
            <a:ext cx="4773650" cy="3504975"/>
          </a:xfrm>
          <a:prstGeom prst="rect">
            <a:avLst/>
          </a:prstGeom>
          <a:noFill/>
          <a:ln>
            <a:noFill/>
          </a:ln>
        </p:spPr>
      </p:pic>
      <p:sp>
        <p:nvSpPr>
          <p:cNvPr id="4010" name="Google Shape;4010;g2c788d097d5_0_2619"/>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a:p>
        </p:txBody>
      </p:sp>
      <p:sp>
        <p:nvSpPr>
          <p:cNvPr id="4011" name="Google Shape;4011;g2c788d097d5_0_2619"/>
          <p:cNvSpPr txBox="1"/>
          <p:nvPr>
            <p:ph idx="1" type="subTitle"/>
          </p:nvPr>
        </p:nvSpPr>
        <p:spPr>
          <a:xfrm>
            <a:off x="744075" y="4103888"/>
            <a:ext cx="7957500" cy="7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t>Top emitters mostly belong to Europe, followed by Asia and North America</a:t>
            </a:r>
            <a:endParaRPr sz="1500"/>
          </a:p>
          <a:p>
            <a:pPr indent="0" lvl="0" marL="0" rtl="0" algn="ctr">
              <a:spcBef>
                <a:spcPts val="0"/>
              </a:spcBef>
              <a:spcAft>
                <a:spcPts val="0"/>
              </a:spcAft>
              <a:buNone/>
            </a:pPr>
            <a:r>
              <a:rPr lang="en" sz="1500"/>
              <a:t>(A</a:t>
            </a:r>
            <a:r>
              <a:rPr lang="en" sz="1500"/>
              <a:t>verage CO2 emissions)</a:t>
            </a:r>
            <a:endParaRPr>
              <a:solidFill>
                <a:srgbClr val="000000"/>
              </a:solidFill>
              <a:latin typeface="Arial"/>
              <a:ea typeface="Arial"/>
              <a:cs typeface="Arial"/>
              <a:sym typeface="Arial"/>
            </a:endParaRPr>
          </a:p>
          <a:p>
            <a:pPr indent="0" lvl="0" marL="0" rtl="0" algn="ctr">
              <a:spcBef>
                <a:spcPts val="0"/>
              </a:spcBef>
              <a:spcAft>
                <a:spcPts val="0"/>
              </a:spcAft>
              <a:buNone/>
            </a:pPr>
            <a:r>
              <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t/>
            </a:r>
            <a:endParaRPr sz="1500"/>
          </a:p>
        </p:txBody>
      </p:sp>
      <p:sp>
        <p:nvSpPr>
          <p:cNvPr id="4012" name="Google Shape;4012;g2c788d097d5_0_2619"/>
          <p:cNvSpPr txBox="1"/>
          <p:nvPr>
            <p:ph type="title"/>
          </p:nvPr>
        </p:nvSpPr>
        <p:spPr>
          <a:xfrm>
            <a:off x="831250" y="3634825"/>
            <a:ext cx="2195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solidFill>
                  <a:schemeClr val="accent1"/>
                </a:solidFill>
              </a:rPr>
              <a:t>United States</a:t>
            </a:r>
            <a:endParaRPr sz="2000"/>
          </a:p>
        </p:txBody>
      </p:sp>
      <p:sp>
        <p:nvSpPr>
          <p:cNvPr id="4013" name="Google Shape;4013;g2c788d097d5_0_2619"/>
          <p:cNvSpPr txBox="1"/>
          <p:nvPr>
            <p:ph type="title"/>
          </p:nvPr>
        </p:nvSpPr>
        <p:spPr>
          <a:xfrm>
            <a:off x="3447525" y="3634250"/>
            <a:ext cx="229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solidFill>
                  <a:schemeClr val="accent1"/>
                </a:solidFill>
              </a:rPr>
              <a:t>China</a:t>
            </a:r>
            <a:endParaRPr sz="2000"/>
          </a:p>
        </p:txBody>
      </p:sp>
      <p:sp>
        <p:nvSpPr>
          <p:cNvPr id="4014" name="Google Shape;4014;g2c788d097d5_0_2619"/>
          <p:cNvSpPr txBox="1"/>
          <p:nvPr>
            <p:ph type="title"/>
          </p:nvPr>
        </p:nvSpPr>
        <p:spPr>
          <a:xfrm>
            <a:off x="6029700" y="3634813"/>
            <a:ext cx="229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solidFill>
                  <a:schemeClr val="accent1"/>
                </a:solidFill>
              </a:rPr>
              <a:t>Russia</a:t>
            </a:r>
            <a:endParaRPr sz="2000"/>
          </a:p>
        </p:txBody>
      </p:sp>
      <p:pic>
        <p:nvPicPr>
          <p:cNvPr id="4015" name="Google Shape;4015;g2c788d097d5_0_2619"/>
          <p:cNvPicPr preferRelativeResize="0"/>
          <p:nvPr/>
        </p:nvPicPr>
        <p:blipFill rotWithShape="1">
          <a:blip r:embed="rId5">
            <a:alphaModFix/>
          </a:blip>
          <a:srcRect b="22100" l="0" r="0" t="0"/>
          <a:stretch/>
        </p:blipFill>
        <p:spPr>
          <a:xfrm>
            <a:off x="3737425" y="2697875"/>
            <a:ext cx="1805400" cy="938800"/>
          </a:xfrm>
          <a:prstGeom prst="rect">
            <a:avLst/>
          </a:prstGeom>
          <a:noFill/>
          <a:ln cap="flat" cmpd="sng" w="9525">
            <a:solidFill>
              <a:schemeClr val="lt1"/>
            </a:solidFill>
            <a:prstDash val="solid"/>
            <a:round/>
            <a:headEnd len="sm" w="sm" type="none"/>
            <a:tailEnd len="sm" w="sm" type="none"/>
          </a:ln>
        </p:spPr>
      </p:pic>
      <p:pic>
        <p:nvPicPr>
          <p:cNvPr id="4016" name="Google Shape;4016;g2c788d097d5_0_2619"/>
          <p:cNvPicPr preferRelativeResize="0"/>
          <p:nvPr/>
        </p:nvPicPr>
        <p:blipFill>
          <a:blip r:embed="rId6">
            <a:alphaModFix/>
          </a:blip>
          <a:stretch>
            <a:fillRect/>
          </a:stretch>
        </p:blipFill>
        <p:spPr>
          <a:xfrm>
            <a:off x="1060825" y="2697875"/>
            <a:ext cx="1805400" cy="938806"/>
          </a:xfrm>
          <a:prstGeom prst="rect">
            <a:avLst/>
          </a:prstGeom>
          <a:noFill/>
          <a:ln cap="flat" cmpd="sng" w="9525">
            <a:solidFill>
              <a:schemeClr val="lt1"/>
            </a:solidFill>
            <a:prstDash val="solid"/>
            <a:round/>
            <a:headEnd len="sm" w="sm" type="none"/>
            <a:tailEnd len="sm" w="sm" type="none"/>
          </a:ln>
        </p:spPr>
      </p:pic>
      <p:pic>
        <p:nvPicPr>
          <p:cNvPr id="4017" name="Google Shape;4017;g2c788d097d5_0_2619"/>
          <p:cNvPicPr preferRelativeResize="0"/>
          <p:nvPr/>
        </p:nvPicPr>
        <p:blipFill rotWithShape="1">
          <a:blip r:embed="rId7">
            <a:alphaModFix/>
          </a:blip>
          <a:srcRect b="14034" l="0" r="0" t="14027"/>
          <a:stretch/>
        </p:blipFill>
        <p:spPr>
          <a:xfrm>
            <a:off x="6328025" y="2697874"/>
            <a:ext cx="1801350" cy="938800"/>
          </a:xfrm>
          <a:prstGeom prst="rect">
            <a:avLst/>
          </a:prstGeom>
          <a:noFill/>
          <a:ln cap="flat" cmpd="sng" w="9525">
            <a:solidFill>
              <a:schemeClr val="lt1"/>
            </a:solidFill>
            <a:prstDash val="solid"/>
            <a:round/>
            <a:headEnd len="sm" w="sm" type="none"/>
            <a:tailEnd len="sm" w="sm" type="none"/>
          </a:ln>
        </p:spPr>
      </p:pic>
      <p:sp>
        <p:nvSpPr>
          <p:cNvPr id="4018" name="Google Shape;4018;g2c788d097d5_0_2619"/>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19" name="Google Shape;4019;g2c788d097d5_0_2619"/>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4020" name="Google Shape;4020;g2c788d097d5_0_2619"/>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4021" name="Google Shape;4021;g2c788d097d5_0_2619"/>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4022" name="Google Shape;4022;g2c788d097d5_0_2619"/>
          <p:cNvSpPr/>
          <p:nvPr/>
        </p:nvSpPr>
        <p:spPr>
          <a:xfrm>
            <a:off x="6203025"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23" name="Google Shape;4023;g2c788d097d5_0_2619"/>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024" name="Google Shape;4024;g2c788d097d5_0_2619"/>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025" name="Google Shape;4025;g2c788d097d5_0_2619"/>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9" name="Shape 4029"/>
        <p:cNvGrpSpPr/>
        <p:nvPr/>
      </p:nvGrpSpPr>
      <p:grpSpPr>
        <a:xfrm>
          <a:off x="0" y="0"/>
          <a:ext cx="0" cy="0"/>
          <a:chOff x="0" y="0"/>
          <a:chExt cx="0" cy="0"/>
        </a:xfrm>
      </p:grpSpPr>
      <p:sp>
        <p:nvSpPr>
          <p:cNvPr id="4030" name="Google Shape;4030;g2c7d015ccdd_6_71"/>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a:p>
        </p:txBody>
      </p:sp>
      <p:sp>
        <p:nvSpPr>
          <p:cNvPr id="4031" name="Google Shape;4031;g2c7d015ccdd_6_71"/>
          <p:cNvSpPr txBox="1"/>
          <p:nvPr>
            <p:ph idx="1" type="subTitle"/>
          </p:nvPr>
        </p:nvSpPr>
        <p:spPr>
          <a:xfrm>
            <a:off x="304800" y="542425"/>
            <a:ext cx="8104200" cy="400200"/>
          </a:xfrm>
          <a:prstGeom prst="rect">
            <a:avLst/>
          </a:prstGeom>
          <a:noFill/>
          <a:ln>
            <a:noFill/>
          </a:ln>
        </p:spPr>
        <p:txBody>
          <a:bodyPr anchorCtr="0" anchor="t" bIns="91425" lIns="91425" spcFirstLastPara="1" rIns="91425" wrap="square" tIns="91425">
            <a:noAutofit/>
          </a:bodyPr>
          <a:lstStyle/>
          <a:p>
            <a:pPr indent="0" lvl="0" marL="2743200" rtl="0" algn="l">
              <a:spcBef>
                <a:spcPts val="0"/>
              </a:spcBef>
              <a:spcAft>
                <a:spcPts val="0"/>
              </a:spcAft>
              <a:buNone/>
            </a:pPr>
            <a:r>
              <a:rPr lang="en" sz="1500">
                <a:solidFill>
                  <a:schemeClr val="accent1"/>
                </a:solidFill>
                <a:latin typeface="Paytone One"/>
                <a:ea typeface="Paytone One"/>
                <a:cs typeface="Paytone One"/>
                <a:sym typeface="Paytone One"/>
              </a:rPr>
              <a:t>       Per Capita Analysis</a:t>
            </a:r>
            <a:endParaRPr sz="1500">
              <a:solidFill>
                <a:schemeClr val="accent1"/>
              </a:solidFill>
              <a:latin typeface="Paytone One"/>
              <a:ea typeface="Paytone One"/>
              <a:cs typeface="Paytone One"/>
              <a:sym typeface="Paytone One"/>
            </a:endParaRPr>
          </a:p>
        </p:txBody>
      </p:sp>
      <p:pic>
        <p:nvPicPr>
          <p:cNvPr id="4032" name="Google Shape;4032;g2c7d015ccdd_6_71"/>
          <p:cNvPicPr preferRelativeResize="0"/>
          <p:nvPr/>
        </p:nvPicPr>
        <p:blipFill>
          <a:blip r:embed="rId3">
            <a:alphaModFix/>
          </a:blip>
          <a:stretch>
            <a:fillRect/>
          </a:stretch>
        </p:blipFill>
        <p:spPr>
          <a:xfrm>
            <a:off x="60200" y="1194900"/>
            <a:ext cx="8996825" cy="2667650"/>
          </a:xfrm>
          <a:prstGeom prst="rect">
            <a:avLst/>
          </a:prstGeom>
          <a:noFill/>
          <a:ln>
            <a:noFill/>
          </a:ln>
        </p:spPr>
      </p:pic>
      <p:sp>
        <p:nvSpPr>
          <p:cNvPr id="4033" name="Google Shape;4033;g2c7d015ccdd_6_71"/>
          <p:cNvSpPr txBox="1"/>
          <p:nvPr>
            <p:ph idx="1" type="subTitle"/>
          </p:nvPr>
        </p:nvSpPr>
        <p:spPr>
          <a:xfrm>
            <a:off x="506513" y="3994013"/>
            <a:ext cx="8104200" cy="7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t>Weighing Average CO2 emissions Per Capita </a:t>
            </a:r>
            <a:r>
              <a:rPr lang="en" sz="1500"/>
              <a:t>against</a:t>
            </a:r>
            <a:r>
              <a:rPr lang="en" sz="1500"/>
              <a:t> </a:t>
            </a:r>
            <a:r>
              <a:rPr lang="en" sz="1500"/>
              <a:t>Average</a:t>
            </a:r>
            <a:r>
              <a:rPr lang="en" sz="1500"/>
              <a:t> GDP, Average Electricity Consumption and Average Trade To GDP, Russia is now the top emitter !</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t/>
            </a:r>
            <a:endParaRPr sz="1500"/>
          </a:p>
        </p:txBody>
      </p:sp>
      <p:sp>
        <p:nvSpPr>
          <p:cNvPr id="4034" name="Google Shape;4034;g2c7d015ccdd_6_71"/>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35" name="Google Shape;4035;g2c7d015ccdd_6_71"/>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4036" name="Google Shape;4036;g2c7d015ccdd_6_71"/>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4037" name="Google Shape;4037;g2c7d015ccdd_6_71"/>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4038" name="Google Shape;4038;g2c7d015ccdd_6_71"/>
          <p:cNvSpPr/>
          <p:nvPr/>
        </p:nvSpPr>
        <p:spPr>
          <a:xfrm>
            <a:off x="6203025"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39" name="Google Shape;4039;g2c7d015ccdd_6_71"/>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040" name="Google Shape;4040;g2c7d015ccdd_6_71"/>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041" name="Google Shape;4041;g2c7d015ccdd_6_71"/>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g2c788d097d5_0_1747"/>
          <p:cNvSpPr/>
          <p:nvPr/>
        </p:nvSpPr>
        <p:spPr>
          <a:xfrm>
            <a:off x="6715600" y="739628"/>
            <a:ext cx="3611700" cy="44178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37" name="Google Shape;2737;g2c788d097d5_0_1747"/>
          <p:cNvGrpSpPr/>
          <p:nvPr/>
        </p:nvGrpSpPr>
        <p:grpSpPr>
          <a:xfrm>
            <a:off x="4815809" y="1231578"/>
            <a:ext cx="3760349" cy="2993850"/>
            <a:chOff x="4570602" y="770012"/>
            <a:chExt cx="4251384" cy="3384794"/>
          </a:xfrm>
        </p:grpSpPr>
        <p:sp>
          <p:nvSpPr>
            <p:cNvPr id="2738" name="Google Shape;2738;g2c788d097d5_0_1747"/>
            <p:cNvSpPr/>
            <p:nvPr/>
          </p:nvSpPr>
          <p:spPr>
            <a:xfrm>
              <a:off x="6729050" y="3130136"/>
              <a:ext cx="1375116" cy="1024669"/>
            </a:xfrm>
            <a:custGeom>
              <a:rect b="b" l="l" r="r" t="t"/>
              <a:pathLst>
                <a:path extrusionOk="0" h="13561" w="18199">
                  <a:moveTo>
                    <a:pt x="0" y="1"/>
                  </a:moveTo>
                  <a:lnTo>
                    <a:pt x="0" y="13554"/>
                  </a:lnTo>
                  <a:cubicBezTo>
                    <a:pt x="52" y="13554"/>
                    <a:pt x="104" y="13561"/>
                    <a:pt x="148" y="13561"/>
                  </a:cubicBezTo>
                  <a:cubicBezTo>
                    <a:pt x="5640" y="13561"/>
                    <a:pt x="10582" y="11219"/>
                    <a:pt x="14035" y="7484"/>
                  </a:cubicBezTo>
                  <a:lnTo>
                    <a:pt x="14042" y="7484"/>
                  </a:lnTo>
                  <a:cubicBezTo>
                    <a:pt x="14050" y="7470"/>
                    <a:pt x="14064" y="7456"/>
                    <a:pt x="14071" y="7440"/>
                  </a:cubicBezTo>
                  <a:cubicBezTo>
                    <a:pt x="14108" y="7404"/>
                    <a:pt x="14138" y="7374"/>
                    <a:pt x="14169" y="7337"/>
                  </a:cubicBezTo>
                  <a:lnTo>
                    <a:pt x="14160" y="7337"/>
                  </a:lnTo>
                  <a:cubicBezTo>
                    <a:pt x="16013" y="5254"/>
                    <a:pt x="17414" y="2757"/>
                    <a:pt x="18198"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g2c788d097d5_0_1747"/>
            <p:cNvSpPr/>
            <p:nvPr/>
          </p:nvSpPr>
          <p:spPr>
            <a:xfrm>
              <a:off x="5381966" y="3130136"/>
              <a:ext cx="1347688" cy="1024140"/>
            </a:xfrm>
            <a:custGeom>
              <a:rect b="b" l="l" r="r" t="t"/>
              <a:pathLst>
                <a:path extrusionOk="0" h="13554" w="17836">
                  <a:moveTo>
                    <a:pt x="0" y="1"/>
                  </a:moveTo>
                  <a:cubicBezTo>
                    <a:pt x="801" y="2816"/>
                    <a:pt x="2245" y="5366"/>
                    <a:pt x="4165" y="7484"/>
                  </a:cubicBezTo>
                  <a:lnTo>
                    <a:pt x="4172" y="7484"/>
                  </a:lnTo>
                  <a:cubicBezTo>
                    <a:pt x="7580" y="11167"/>
                    <a:pt x="12435" y="13495"/>
                    <a:pt x="17836" y="13554"/>
                  </a:cubicBezTo>
                  <a:lnTo>
                    <a:pt x="17836"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g2c788d097d5_0_1747"/>
            <p:cNvSpPr/>
            <p:nvPr/>
          </p:nvSpPr>
          <p:spPr>
            <a:xfrm>
              <a:off x="5198280" y="2452665"/>
              <a:ext cx="34153" cy="21459"/>
            </a:xfrm>
            <a:custGeom>
              <a:rect b="b" l="l" r="r" t="t"/>
              <a:pathLst>
                <a:path extrusionOk="0" h="284" w="452">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41" name="Google Shape;2741;g2c788d097d5_0_1747"/>
            <p:cNvGrpSpPr/>
            <p:nvPr/>
          </p:nvGrpSpPr>
          <p:grpSpPr>
            <a:xfrm>
              <a:off x="4570602" y="2237589"/>
              <a:ext cx="690475" cy="300836"/>
              <a:chOff x="4570602" y="2237589"/>
              <a:chExt cx="690475" cy="300836"/>
            </a:xfrm>
          </p:grpSpPr>
          <p:sp>
            <p:nvSpPr>
              <p:cNvPr id="2742" name="Google Shape;2742;g2c788d097d5_0_1747"/>
              <p:cNvSpPr/>
              <p:nvPr/>
            </p:nvSpPr>
            <p:spPr>
              <a:xfrm>
                <a:off x="4570602" y="2237589"/>
                <a:ext cx="690475" cy="300836"/>
              </a:xfrm>
              <a:custGeom>
                <a:rect b="b" l="l" r="r" t="t"/>
                <a:pathLst>
                  <a:path extrusionOk="0" h="2958" w="6789">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g2c788d097d5_0_1747"/>
              <p:cNvSpPr/>
              <p:nvPr/>
            </p:nvSpPr>
            <p:spPr>
              <a:xfrm>
                <a:off x="4789267" y="2330342"/>
                <a:ext cx="76075" cy="152452"/>
              </a:xfrm>
              <a:custGeom>
                <a:rect b="b" l="l" r="r" t="t"/>
                <a:pathLst>
                  <a:path extrusionOk="0" h="1499" w="748">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g2c788d097d5_0_1747"/>
              <p:cNvSpPr/>
              <p:nvPr/>
            </p:nvSpPr>
            <p:spPr>
              <a:xfrm>
                <a:off x="5037122" y="2419331"/>
                <a:ext cx="181849" cy="110856"/>
              </a:xfrm>
              <a:custGeom>
                <a:rect b="b" l="l" r="r" t="t"/>
                <a:pathLst>
                  <a:path extrusionOk="0" h="1090" w="1788">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5" name="Google Shape;2745;g2c788d097d5_0_1747"/>
            <p:cNvSpPr/>
            <p:nvPr/>
          </p:nvSpPr>
          <p:spPr>
            <a:xfrm>
              <a:off x="5516525" y="1327946"/>
              <a:ext cx="814774" cy="354600"/>
            </a:xfrm>
            <a:custGeom>
              <a:rect b="b" l="l" r="r" t="t"/>
              <a:pathLst>
                <a:path extrusionOk="0" h="3729" w="8568">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g2c788d097d5_0_1747"/>
            <p:cNvSpPr/>
            <p:nvPr/>
          </p:nvSpPr>
          <p:spPr>
            <a:xfrm>
              <a:off x="5983828" y="1437873"/>
              <a:ext cx="89579" cy="179249"/>
            </a:xfrm>
            <a:custGeom>
              <a:rect b="b" l="l" r="r" t="t"/>
              <a:pathLst>
                <a:path extrusionOk="0" h="1885" w="942">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g2c788d097d5_0_1747"/>
            <p:cNvSpPr/>
            <p:nvPr/>
          </p:nvSpPr>
          <p:spPr>
            <a:xfrm>
              <a:off x="5526511" y="1542950"/>
              <a:ext cx="254474" cy="129801"/>
            </a:xfrm>
            <a:custGeom>
              <a:rect b="b" l="l" r="r" t="t"/>
              <a:pathLst>
                <a:path extrusionOk="0" h="1365" w="2676">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g2c788d097d5_0_1747"/>
            <p:cNvSpPr/>
            <p:nvPr/>
          </p:nvSpPr>
          <p:spPr>
            <a:xfrm>
              <a:off x="6729579" y="3391121"/>
              <a:ext cx="413313" cy="43749"/>
            </a:xfrm>
            <a:custGeom>
              <a:rect b="b" l="l" r="r" t="t"/>
              <a:pathLst>
                <a:path extrusionOk="0" h="579" w="5470">
                  <a:moveTo>
                    <a:pt x="794" y="1"/>
                  </a:moveTo>
                  <a:lnTo>
                    <a:pt x="779" y="22"/>
                  </a:lnTo>
                  <a:cubicBezTo>
                    <a:pt x="534" y="296"/>
                    <a:pt x="274" y="459"/>
                    <a:pt x="8" y="511"/>
                  </a:cubicBezTo>
                  <a:lnTo>
                    <a:pt x="1" y="511"/>
                  </a:lnTo>
                  <a:lnTo>
                    <a:pt x="1" y="534"/>
                  </a:lnTo>
                  <a:lnTo>
                    <a:pt x="1" y="562"/>
                  </a:lnTo>
                  <a:lnTo>
                    <a:pt x="15" y="555"/>
                  </a:lnTo>
                  <a:cubicBezTo>
                    <a:pt x="290" y="504"/>
                    <a:pt x="548" y="349"/>
                    <a:pt x="794" y="82"/>
                  </a:cubicBezTo>
                  <a:cubicBezTo>
                    <a:pt x="1046" y="385"/>
                    <a:pt x="1402" y="571"/>
                    <a:pt x="1749" y="578"/>
                  </a:cubicBezTo>
                  <a:cubicBezTo>
                    <a:pt x="2193" y="578"/>
                    <a:pt x="2542" y="274"/>
                    <a:pt x="2713" y="73"/>
                  </a:cubicBezTo>
                  <a:cubicBezTo>
                    <a:pt x="2972" y="385"/>
                    <a:pt x="3328" y="571"/>
                    <a:pt x="3676" y="571"/>
                  </a:cubicBezTo>
                  <a:lnTo>
                    <a:pt x="3684" y="571"/>
                  </a:lnTo>
                  <a:cubicBezTo>
                    <a:pt x="4009" y="571"/>
                    <a:pt x="4350" y="394"/>
                    <a:pt x="4639" y="82"/>
                  </a:cubicBezTo>
                  <a:cubicBezTo>
                    <a:pt x="4898" y="356"/>
                    <a:pt x="5165" y="511"/>
                    <a:pt x="5448" y="555"/>
                  </a:cubicBezTo>
                  <a:lnTo>
                    <a:pt x="5462" y="562"/>
                  </a:lnTo>
                  <a:lnTo>
                    <a:pt x="5469" y="511"/>
                  </a:lnTo>
                  <a:lnTo>
                    <a:pt x="5455" y="511"/>
                  </a:lnTo>
                  <a:cubicBezTo>
                    <a:pt x="5181" y="459"/>
                    <a:pt x="4914" y="305"/>
                    <a:pt x="4662" y="22"/>
                  </a:cubicBezTo>
                  <a:lnTo>
                    <a:pt x="4639" y="8"/>
                  </a:lnTo>
                  <a:lnTo>
                    <a:pt x="4624" y="22"/>
                  </a:lnTo>
                  <a:cubicBezTo>
                    <a:pt x="4454" y="207"/>
                    <a:pt x="4114" y="518"/>
                    <a:pt x="3676" y="518"/>
                  </a:cubicBezTo>
                  <a:cubicBezTo>
                    <a:pt x="3335" y="518"/>
                    <a:pt x="2986" y="333"/>
                    <a:pt x="2736" y="22"/>
                  </a:cubicBezTo>
                  <a:lnTo>
                    <a:pt x="2713" y="1"/>
                  </a:lnTo>
                  <a:lnTo>
                    <a:pt x="2698" y="22"/>
                  </a:lnTo>
                  <a:cubicBezTo>
                    <a:pt x="2528" y="207"/>
                    <a:pt x="2186" y="527"/>
                    <a:pt x="1749" y="527"/>
                  </a:cubicBezTo>
                  <a:cubicBezTo>
                    <a:pt x="1409" y="527"/>
                    <a:pt x="1060" y="333"/>
                    <a:pt x="815" y="22"/>
                  </a:cubicBezTo>
                  <a:lnTo>
                    <a:pt x="794"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g2c788d097d5_0_1747"/>
            <p:cNvSpPr/>
            <p:nvPr/>
          </p:nvSpPr>
          <p:spPr>
            <a:xfrm>
              <a:off x="6729579" y="3429656"/>
              <a:ext cx="76" cy="4005"/>
            </a:xfrm>
            <a:custGeom>
              <a:rect b="b" l="l" r="r" t="t"/>
              <a:pathLst>
                <a:path extrusionOk="0" h="53" w="1">
                  <a:moveTo>
                    <a:pt x="1" y="24"/>
                  </a:moveTo>
                  <a:lnTo>
                    <a:pt x="1" y="38"/>
                  </a:lnTo>
                  <a:lnTo>
                    <a:pt x="1" y="52"/>
                  </a:lnTo>
                  <a:lnTo>
                    <a:pt x="1" y="52"/>
                  </a:lnTo>
                  <a:close/>
                  <a:moveTo>
                    <a:pt x="1" y="1"/>
                  </a:moveTo>
                  <a:lnTo>
                    <a:pt x="1"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g2c788d097d5_0_1747"/>
            <p:cNvSpPr/>
            <p:nvPr/>
          </p:nvSpPr>
          <p:spPr>
            <a:xfrm>
              <a:off x="6729579" y="3410086"/>
              <a:ext cx="413313" cy="43749"/>
            </a:xfrm>
            <a:custGeom>
              <a:rect b="b" l="l" r="r" t="t"/>
              <a:pathLst>
                <a:path extrusionOk="0" h="579" w="5470">
                  <a:moveTo>
                    <a:pt x="794" y="0"/>
                  </a:moveTo>
                  <a:lnTo>
                    <a:pt x="779" y="23"/>
                  </a:lnTo>
                  <a:cubicBezTo>
                    <a:pt x="534" y="297"/>
                    <a:pt x="274" y="461"/>
                    <a:pt x="8" y="512"/>
                  </a:cubicBezTo>
                  <a:lnTo>
                    <a:pt x="1" y="512"/>
                  </a:lnTo>
                  <a:lnTo>
                    <a:pt x="1" y="534"/>
                  </a:lnTo>
                  <a:lnTo>
                    <a:pt x="1" y="564"/>
                  </a:lnTo>
                  <a:lnTo>
                    <a:pt x="15" y="564"/>
                  </a:lnTo>
                  <a:cubicBezTo>
                    <a:pt x="290" y="512"/>
                    <a:pt x="548" y="349"/>
                    <a:pt x="794" y="82"/>
                  </a:cubicBezTo>
                  <a:cubicBezTo>
                    <a:pt x="1046" y="393"/>
                    <a:pt x="1402" y="578"/>
                    <a:pt x="1749" y="578"/>
                  </a:cubicBezTo>
                  <a:cubicBezTo>
                    <a:pt x="2193" y="578"/>
                    <a:pt x="2542" y="276"/>
                    <a:pt x="2713" y="82"/>
                  </a:cubicBezTo>
                  <a:cubicBezTo>
                    <a:pt x="2972" y="393"/>
                    <a:pt x="3328" y="578"/>
                    <a:pt x="3676" y="578"/>
                  </a:cubicBezTo>
                  <a:lnTo>
                    <a:pt x="3684" y="578"/>
                  </a:lnTo>
                  <a:cubicBezTo>
                    <a:pt x="4009" y="571"/>
                    <a:pt x="4350" y="400"/>
                    <a:pt x="4639" y="82"/>
                  </a:cubicBezTo>
                  <a:cubicBezTo>
                    <a:pt x="4898" y="356"/>
                    <a:pt x="5165" y="520"/>
                    <a:pt x="5448" y="564"/>
                  </a:cubicBezTo>
                  <a:lnTo>
                    <a:pt x="5462" y="564"/>
                  </a:lnTo>
                  <a:lnTo>
                    <a:pt x="5469" y="512"/>
                  </a:lnTo>
                  <a:lnTo>
                    <a:pt x="5455" y="512"/>
                  </a:lnTo>
                  <a:cubicBezTo>
                    <a:pt x="5181" y="468"/>
                    <a:pt x="4914" y="304"/>
                    <a:pt x="4662" y="30"/>
                  </a:cubicBezTo>
                  <a:lnTo>
                    <a:pt x="4639" y="9"/>
                  </a:lnTo>
                  <a:lnTo>
                    <a:pt x="4624" y="30"/>
                  </a:lnTo>
                  <a:cubicBezTo>
                    <a:pt x="4454" y="215"/>
                    <a:pt x="4114" y="520"/>
                    <a:pt x="3676" y="527"/>
                  </a:cubicBezTo>
                  <a:cubicBezTo>
                    <a:pt x="3335" y="527"/>
                    <a:pt x="2986" y="342"/>
                    <a:pt x="2736" y="30"/>
                  </a:cubicBezTo>
                  <a:lnTo>
                    <a:pt x="2713" y="0"/>
                  </a:lnTo>
                  <a:lnTo>
                    <a:pt x="2698" y="23"/>
                  </a:lnTo>
                  <a:cubicBezTo>
                    <a:pt x="2528" y="215"/>
                    <a:pt x="2186" y="527"/>
                    <a:pt x="1749" y="527"/>
                  </a:cubicBezTo>
                  <a:cubicBezTo>
                    <a:pt x="1409" y="527"/>
                    <a:pt x="1060" y="342"/>
                    <a:pt x="815" y="30"/>
                  </a:cubicBezTo>
                  <a:lnTo>
                    <a:pt x="794"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g2c788d097d5_0_1747"/>
            <p:cNvSpPr/>
            <p:nvPr/>
          </p:nvSpPr>
          <p:spPr>
            <a:xfrm>
              <a:off x="6729579" y="3448773"/>
              <a:ext cx="76" cy="3929"/>
            </a:xfrm>
            <a:custGeom>
              <a:rect b="b" l="l" r="r" t="t"/>
              <a:pathLst>
                <a:path extrusionOk="0" h="52" w="1">
                  <a:moveTo>
                    <a:pt x="1" y="22"/>
                  </a:moveTo>
                  <a:lnTo>
                    <a:pt x="1" y="45"/>
                  </a:lnTo>
                  <a:lnTo>
                    <a:pt x="1" y="52"/>
                  </a:lnTo>
                  <a:lnTo>
                    <a:pt x="1" y="52"/>
                  </a:lnTo>
                  <a:close/>
                  <a:moveTo>
                    <a:pt x="1" y="0"/>
                  </a:move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g2c788d097d5_0_1747"/>
            <p:cNvSpPr/>
            <p:nvPr/>
          </p:nvSpPr>
          <p:spPr>
            <a:xfrm>
              <a:off x="6730108" y="3429656"/>
              <a:ext cx="416109" cy="43749"/>
            </a:xfrm>
            <a:custGeom>
              <a:rect b="b" l="l" r="r" t="t"/>
              <a:pathLst>
                <a:path extrusionOk="0" h="579" w="5507">
                  <a:moveTo>
                    <a:pt x="787" y="1"/>
                  </a:moveTo>
                  <a:lnTo>
                    <a:pt x="772" y="24"/>
                  </a:lnTo>
                  <a:cubicBezTo>
                    <a:pt x="527" y="298"/>
                    <a:pt x="267" y="462"/>
                    <a:pt x="1" y="513"/>
                  </a:cubicBezTo>
                  <a:lnTo>
                    <a:pt x="24" y="513"/>
                  </a:lnTo>
                  <a:lnTo>
                    <a:pt x="38" y="520"/>
                  </a:lnTo>
                  <a:lnTo>
                    <a:pt x="38" y="558"/>
                  </a:lnTo>
                  <a:cubicBezTo>
                    <a:pt x="298" y="497"/>
                    <a:pt x="550" y="342"/>
                    <a:pt x="787" y="83"/>
                  </a:cubicBezTo>
                  <a:cubicBezTo>
                    <a:pt x="1039" y="394"/>
                    <a:pt x="1395" y="579"/>
                    <a:pt x="1742" y="579"/>
                  </a:cubicBezTo>
                  <a:cubicBezTo>
                    <a:pt x="2186" y="579"/>
                    <a:pt x="2535" y="275"/>
                    <a:pt x="2706" y="83"/>
                  </a:cubicBezTo>
                  <a:cubicBezTo>
                    <a:pt x="2965" y="387"/>
                    <a:pt x="3321" y="572"/>
                    <a:pt x="3669" y="572"/>
                  </a:cubicBezTo>
                  <a:lnTo>
                    <a:pt x="3677" y="572"/>
                  </a:lnTo>
                  <a:cubicBezTo>
                    <a:pt x="4002" y="572"/>
                    <a:pt x="4343" y="394"/>
                    <a:pt x="4632" y="83"/>
                  </a:cubicBezTo>
                  <a:cubicBezTo>
                    <a:pt x="4907" y="373"/>
                    <a:pt x="5188" y="534"/>
                    <a:pt x="5485" y="565"/>
                  </a:cubicBezTo>
                  <a:lnTo>
                    <a:pt x="5499" y="572"/>
                  </a:lnTo>
                  <a:lnTo>
                    <a:pt x="5507" y="520"/>
                  </a:lnTo>
                  <a:lnTo>
                    <a:pt x="5485" y="513"/>
                  </a:lnTo>
                  <a:cubicBezTo>
                    <a:pt x="5202" y="483"/>
                    <a:pt x="4921" y="319"/>
                    <a:pt x="4655" y="24"/>
                  </a:cubicBezTo>
                  <a:lnTo>
                    <a:pt x="4632" y="8"/>
                  </a:lnTo>
                  <a:lnTo>
                    <a:pt x="4617" y="31"/>
                  </a:lnTo>
                  <a:cubicBezTo>
                    <a:pt x="4447" y="209"/>
                    <a:pt x="4107" y="520"/>
                    <a:pt x="3669" y="520"/>
                  </a:cubicBezTo>
                  <a:cubicBezTo>
                    <a:pt x="3328" y="520"/>
                    <a:pt x="2979" y="335"/>
                    <a:pt x="2729" y="24"/>
                  </a:cubicBezTo>
                  <a:lnTo>
                    <a:pt x="2706" y="1"/>
                  </a:lnTo>
                  <a:lnTo>
                    <a:pt x="2691" y="24"/>
                  </a:lnTo>
                  <a:cubicBezTo>
                    <a:pt x="2521" y="209"/>
                    <a:pt x="2179" y="527"/>
                    <a:pt x="1742" y="527"/>
                  </a:cubicBezTo>
                  <a:cubicBezTo>
                    <a:pt x="1402" y="527"/>
                    <a:pt x="1053" y="335"/>
                    <a:pt x="808" y="24"/>
                  </a:cubicBezTo>
                  <a:lnTo>
                    <a:pt x="787"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g2c788d097d5_0_1747"/>
            <p:cNvSpPr/>
            <p:nvPr/>
          </p:nvSpPr>
          <p:spPr>
            <a:xfrm>
              <a:off x="6729579" y="3468419"/>
              <a:ext cx="76" cy="3929"/>
            </a:xfrm>
            <a:custGeom>
              <a:rect b="b" l="l" r="r" t="t"/>
              <a:pathLst>
                <a:path extrusionOk="0" h="52" w="1">
                  <a:moveTo>
                    <a:pt x="1" y="52"/>
                  </a:moveTo>
                  <a:lnTo>
                    <a:pt x="1" y="52"/>
                  </a:lnTo>
                  <a:lnTo>
                    <a:pt x="1" y="52"/>
                  </a:lnTo>
                  <a:lnTo>
                    <a:pt x="1" y="52"/>
                  </a:lnTo>
                  <a:lnTo>
                    <a:pt x="1" y="52"/>
                  </a:lnTo>
                  <a:close/>
                  <a:moveTo>
                    <a:pt x="1" y="0"/>
                  </a:moveTo>
                  <a:lnTo>
                    <a:pt x="1" y="0"/>
                  </a:ln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g2c788d097d5_0_1747"/>
            <p:cNvSpPr/>
            <p:nvPr/>
          </p:nvSpPr>
          <p:spPr>
            <a:xfrm>
              <a:off x="7073981" y="3741568"/>
              <a:ext cx="414371" cy="43749"/>
            </a:xfrm>
            <a:custGeom>
              <a:rect b="b" l="l" r="r" t="t"/>
              <a:pathLst>
                <a:path extrusionOk="0" h="579" w="5484">
                  <a:moveTo>
                    <a:pt x="808" y="0"/>
                  </a:moveTo>
                  <a:lnTo>
                    <a:pt x="785" y="24"/>
                  </a:lnTo>
                  <a:cubicBezTo>
                    <a:pt x="548" y="297"/>
                    <a:pt x="289" y="459"/>
                    <a:pt x="22" y="513"/>
                  </a:cubicBezTo>
                  <a:lnTo>
                    <a:pt x="1" y="520"/>
                  </a:lnTo>
                  <a:lnTo>
                    <a:pt x="15" y="564"/>
                  </a:lnTo>
                  <a:lnTo>
                    <a:pt x="29" y="564"/>
                  </a:lnTo>
                  <a:cubicBezTo>
                    <a:pt x="303" y="513"/>
                    <a:pt x="562" y="349"/>
                    <a:pt x="808" y="82"/>
                  </a:cubicBezTo>
                  <a:cubicBezTo>
                    <a:pt x="1059" y="394"/>
                    <a:pt x="1414" y="578"/>
                    <a:pt x="1763" y="578"/>
                  </a:cubicBezTo>
                  <a:cubicBezTo>
                    <a:pt x="2207" y="578"/>
                    <a:pt x="2549" y="274"/>
                    <a:pt x="2727" y="82"/>
                  </a:cubicBezTo>
                  <a:cubicBezTo>
                    <a:pt x="2986" y="394"/>
                    <a:pt x="3342" y="578"/>
                    <a:pt x="3691" y="578"/>
                  </a:cubicBezTo>
                  <a:lnTo>
                    <a:pt x="3698" y="578"/>
                  </a:lnTo>
                  <a:cubicBezTo>
                    <a:pt x="4023" y="571"/>
                    <a:pt x="4365" y="401"/>
                    <a:pt x="4653" y="82"/>
                  </a:cubicBezTo>
                  <a:cubicBezTo>
                    <a:pt x="4912" y="356"/>
                    <a:pt x="5179" y="520"/>
                    <a:pt x="5453" y="564"/>
                  </a:cubicBezTo>
                  <a:lnTo>
                    <a:pt x="5476" y="564"/>
                  </a:lnTo>
                  <a:lnTo>
                    <a:pt x="5483" y="513"/>
                  </a:lnTo>
                  <a:lnTo>
                    <a:pt x="5460" y="513"/>
                  </a:lnTo>
                  <a:cubicBezTo>
                    <a:pt x="5193" y="468"/>
                    <a:pt x="4927" y="305"/>
                    <a:pt x="4669" y="31"/>
                  </a:cubicBezTo>
                  <a:lnTo>
                    <a:pt x="4653" y="8"/>
                  </a:lnTo>
                  <a:lnTo>
                    <a:pt x="4631" y="31"/>
                  </a:lnTo>
                  <a:cubicBezTo>
                    <a:pt x="4468" y="216"/>
                    <a:pt x="4126" y="520"/>
                    <a:pt x="3691" y="527"/>
                  </a:cubicBezTo>
                  <a:cubicBezTo>
                    <a:pt x="3349" y="527"/>
                    <a:pt x="2994" y="342"/>
                    <a:pt x="2748" y="24"/>
                  </a:cubicBezTo>
                  <a:lnTo>
                    <a:pt x="2727" y="0"/>
                  </a:lnTo>
                  <a:lnTo>
                    <a:pt x="2704" y="24"/>
                  </a:lnTo>
                  <a:cubicBezTo>
                    <a:pt x="2542" y="216"/>
                    <a:pt x="2200" y="527"/>
                    <a:pt x="1763" y="527"/>
                  </a:cubicBezTo>
                  <a:cubicBezTo>
                    <a:pt x="1423" y="527"/>
                    <a:pt x="1075" y="342"/>
                    <a:pt x="829" y="3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g2c788d097d5_0_1747"/>
            <p:cNvSpPr/>
            <p:nvPr/>
          </p:nvSpPr>
          <p:spPr>
            <a:xfrm>
              <a:off x="7073981" y="3761214"/>
              <a:ext cx="414371" cy="43749"/>
            </a:xfrm>
            <a:custGeom>
              <a:rect b="b" l="l" r="r" t="t"/>
              <a:pathLst>
                <a:path extrusionOk="0" h="579" w="5484">
                  <a:moveTo>
                    <a:pt x="808" y="0"/>
                  </a:moveTo>
                  <a:lnTo>
                    <a:pt x="785" y="21"/>
                  </a:lnTo>
                  <a:cubicBezTo>
                    <a:pt x="548" y="297"/>
                    <a:pt x="289" y="459"/>
                    <a:pt x="22" y="511"/>
                  </a:cubicBezTo>
                  <a:lnTo>
                    <a:pt x="1" y="511"/>
                  </a:lnTo>
                  <a:lnTo>
                    <a:pt x="15" y="564"/>
                  </a:lnTo>
                  <a:lnTo>
                    <a:pt x="29" y="555"/>
                  </a:lnTo>
                  <a:cubicBezTo>
                    <a:pt x="303" y="503"/>
                    <a:pt x="562" y="349"/>
                    <a:pt x="808" y="82"/>
                  </a:cubicBezTo>
                  <a:cubicBezTo>
                    <a:pt x="1059" y="386"/>
                    <a:pt x="1414" y="578"/>
                    <a:pt x="1763" y="578"/>
                  </a:cubicBezTo>
                  <a:cubicBezTo>
                    <a:pt x="2207" y="578"/>
                    <a:pt x="2549" y="274"/>
                    <a:pt x="2727" y="82"/>
                  </a:cubicBezTo>
                  <a:cubicBezTo>
                    <a:pt x="2986" y="386"/>
                    <a:pt x="3342" y="571"/>
                    <a:pt x="3691" y="571"/>
                  </a:cubicBezTo>
                  <a:lnTo>
                    <a:pt x="3698" y="571"/>
                  </a:lnTo>
                  <a:cubicBezTo>
                    <a:pt x="4023" y="571"/>
                    <a:pt x="4365" y="393"/>
                    <a:pt x="4653" y="82"/>
                  </a:cubicBezTo>
                  <a:cubicBezTo>
                    <a:pt x="4912" y="356"/>
                    <a:pt x="5179" y="511"/>
                    <a:pt x="5453" y="555"/>
                  </a:cubicBezTo>
                  <a:lnTo>
                    <a:pt x="5476" y="564"/>
                  </a:lnTo>
                  <a:lnTo>
                    <a:pt x="5483" y="511"/>
                  </a:lnTo>
                  <a:lnTo>
                    <a:pt x="5460" y="511"/>
                  </a:lnTo>
                  <a:cubicBezTo>
                    <a:pt x="5193" y="466"/>
                    <a:pt x="4927" y="304"/>
                    <a:pt x="4669" y="21"/>
                  </a:cubicBezTo>
                  <a:lnTo>
                    <a:pt x="4653" y="7"/>
                  </a:lnTo>
                  <a:lnTo>
                    <a:pt x="4631" y="21"/>
                  </a:lnTo>
                  <a:cubicBezTo>
                    <a:pt x="4468" y="208"/>
                    <a:pt x="4126" y="519"/>
                    <a:pt x="3691" y="519"/>
                  </a:cubicBezTo>
                  <a:cubicBezTo>
                    <a:pt x="3349" y="519"/>
                    <a:pt x="2994" y="333"/>
                    <a:pt x="2748" y="21"/>
                  </a:cubicBezTo>
                  <a:lnTo>
                    <a:pt x="2727" y="0"/>
                  </a:lnTo>
                  <a:lnTo>
                    <a:pt x="2704" y="21"/>
                  </a:lnTo>
                  <a:cubicBezTo>
                    <a:pt x="2542" y="208"/>
                    <a:pt x="2200" y="527"/>
                    <a:pt x="1763" y="527"/>
                  </a:cubicBezTo>
                  <a:cubicBezTo>
                    <a:pt x="1423" y="527"/>
                    <a:pt x="1075" y="333"/>
                    <a:pt x="829" y="2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g2c788d097d5_0_1747"/>
            <p:cNvSpPr/>
            <p:nvPr/>
          </p:nvSpPr>
          <p:spPr>
            <a:xfrm>
              <a:off x="7073981" y="3780255"/>
              <a:ext cx="417167" cy="43749"/>
            </a:xfrm>
            <a:custGeom>
              <a:rect b="b" l="l" r="r" t="t"/>
              <a:pathLst>
                <a:path extrusionOk="0" h="579" w="5521">
                  <a:moveTo>
                    <a:pt x="808" y="1"/>
                  </a:moveTo>
                  <a:lnTo>
                    <a:pt x="785" y="22"/>
                  </a:lnTo>
                  <a:cubicBezTo>
                    <a:pt x="548" y="296"/>
                    <a:pt x="289" y="459"/>
                    <a:pt x="22" y="511"/>
                  </a:cubicBezTo>
                  <a:lnTo>
                    <a:pt x="1" y="518"/>
                  </a:lnTo>
                  <a:lnTo>
                    <a:pt x="15" y="563"/>
                  </a:lnTo>
                  <a:lnTo>
                    <a:pt x="29" y="563"/>
                  </a:lnTo>
                  <a:cubicBezTo>
                    <a:pt x="303" y="511"/>
                    <a:pt x="562" y="347"/>
                    <a:pt x="808" y="81"/>
                  </a:cubicBezTo>
                  <a:cubicBezTo>
                    <a:pt x="1059" y="392"/>
                    <a:pt x="1414" y="579"/>
                    <a:pt x="1763" y="579"/>
                  </a:cubicBezTo>
                  <a:cubicBezTo>
                    <a:pt x="2207" y="579"/>
                    <a:pt x="2549" y="275"/>
                    <a:pt x="2727" y="81"/>
                  </a:cubicBezTo>
                  <a:cubicBezTo>
                    <a:pt x="2986" y="392"/>
                    <a:pt x="3342" y="579"/>
                    <a:pt x="3691" y="579"/>
                  </a:cubicBezTo>
                  <a:lnTo>
                    <a:pt x="3698" y="579"/>
                  </a:lnTo>
                  <a:cubicBezTo>
                    <a:pt x="4023" y="579"/>
                    <a:pt x="4365" y="401"/>
                    <a:pt x="4653" y="81"/>
                  </a:cubicBezTo>
                  <a:cubicBezTo>
                    <a:pt x="4919" y="371"/>
                    <a:pt x="5209" y="534"/>
                    <a:pt x="5497" y="570"/>
                  </a:cubicBezTo>
                  <a:lnTo>
                    <a:pt x="5521" y="570"/>
                  </a:lnTo>
                  <a:lnTo>
                    <a:pt x="5521" y="518"/>
                  </a:lnTo>
                  <a:lnTo>
                    <a:pt x="5505" y="518"/>
                  </a:lnTo>
                  <a:cubicBezTo>
                    <a:pt x="5224" y="481"/>
                    <a:pt x="4943" y="319"/>
                    <a:pt x="4669" y="29"/>
                  </a:cubicBezTo>
                  <a:lnTo>
                    <a:pt x="4653" y="8"/>
                  </a:lnTo>
                  <a:lnTo>
                    <a:pt x="4631" y="29"/>
                  </a:lnTo>
                  <a:cubicBezTo>
                    <a:pt x="4468" y="214"/>
                    <a:pt x="4126" y="525"/>
                    <a:pt x="3691" y="525"/>
                  </a:cubicBezTo>
                  <a:cubicBezTo>
                    <a:pt x="3349" y="525"/>
                    <a:pt x="2994" y="340"/>
                    <a:pt x="2748" y="29"/>
                  </a:cubicBezTo>
                  <a:lnTo>
                    <a:pt x="2727" y="1"/>
                  </a:lnTo>
                  <a:lnTo>
                    <a:pt x="2704" y="22"/>
                  </a:lnTo>
                  <a:cubicBezTo>
                    <a:pt x="2542" y="214"/>
                    <a:pt x="2200" y="525"/>
                    <a:pt x="1763" y="525"/>
                  </a:cubicBezTo>
                  <a:cubicBezTo>
                    <a:pt x="1423" y="525"/>
                    <a:pt x="1075" y="340"/>
                    <a:pt x="829" y="29"/>
                  </a:cubicBezTo>
                  <a:lnTo>
                    <a:pt x="808"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g2c788d097d5_0_1747"/>
            <p:cNvSpPr/>
            <p:nvPr/>
          </p:nvSpPr>
          <p:spPr>
            <a:xfrm>
              <a:off x="6315812" y="3391121"/>
              <a:ext cx="413842" cy="43749"/>
            </a:xfrm>
            <a:custGeom>
              <a:rect b="b" l="l" r="r" t="t"/>
              <a:pathLst>
                <a:path extrusionOk="0" h="579" w="5477">
                  <a:moveTo>
                    <a:pt x="808" y="1"/>
                  </a:moveTo>
                  <a:lnTo>
                    <a:pt x="787" y="22"/>
                  </a:lnTo>
                  <a:cubicBezTo>
                    <a:pt x="549" y="296"/>
                    <a:pt x="289" y="459"/>
                    <a:pt x="15" y="511"/>
                  </a:cubicBezTo>
                  <a:lnTo>
                    <a:pt x="1" y="511"/>
                  </a:lnTo>
                  <a:lnTo>
                    <a:pt x="8" y="562"/>
                  </a:lnTo>
                  <a:lnTo>
                    <a:pt x="31" y="555"/>
                  </a:lnTo>
                  <a:cubicBezTo>
                    <a:pt x="305" y="504"/>
                    <a:pt x="565" y="349"/>
                    <a:pt x="801" y="82"/>
                  </a:cubicBezTo>
                  <a:cubicBezTo>
                    <a:pt x="1061" y="385"/>
                    <a:pt x="1417" y="571"/>
                    <a:pt x="1756" y="578"/>
                  </a:cubicBezTo>
                  <a:lnTo>
                    <a:pt x="1765" y="578"/>
                  </a:lnTo>
                  <a:cubicBezTo>
                    <a:pt x="2201" y="578"/>
                    <a:pt x="2549" y="274"/>
                    <a:pt x="2727" y="73"/>
                  </a:cubicBezTo>
                  <a:cubicBezTo>
                    <a:pt x="2980" y="385"/>
                    <a:pt x="3343" y="571"/>
                    <a:pt x="3691" y="571"/>
                  </a:cubicBezTo>
                  <a:cubicBezTo>
                    <a:pt x="4024" y="571"/>
                    <a:pt x="4358" y="394"/>
                    <a:pt x="4655" y="82"/>
                  </a:cubicBezTo>
                  <a:cubicBezTo>
                    <a:pt x="4906" y="356"/>
                    <a:pt x="5180" y="511"/>
                    <a:pt x="5455" y="555"/>
                  </a:cubicBezTo>
                  <a:lnTo>
                    <a:pt x="5469" y="562"/>
                  </a:lnTo>
                  <a:lnTo>
                    <a:pt x="5477" y="548"/>
                  </a:lnTo>
                  <a:lnTo>
                    <a:pt x="5469" y="511"/>
                  </a:lnTo>
                  <a:lnTo>
                    <a:pt x="5462" y="511"/>
                  </a:lnTo>
                  <a:cubicBezTo>
                    <a:pt x="5188" y="459"/>
                    <a:pt x="4922" y="305"/>
                    <a:pt x="4669" y="22"/>
                  </a:cubicBezTo>
                  <a:lnTo>
                    <a:pt x="4646" y="8"/>
                  </a:lnTo>
                  <a:lnTo>
                    <a:pt x="4632" y="22"/>
                  </a:lnTo>
                  <a:cubicBezTo>
                    <a:pt x="4468" y="207"/>
                    <a:pt x="4129" y="518"/>
                    <a:pt x="3691" y="518"/>
                  </a:cubicBezTo>
                  <a:cubicBezTo>
                    <a:pt x="3350" y="518"/>
                    <a:pt x="2994" y="333"/>
                    <a:pt x="2743" y="22"/>
                  </a:cubicBezTo>
                  <a:lnTo>
                    <a:pt x="2727" y="1"/>
                  </a:lnTo>
                  <a:lnTo>
                    <a:pt x="2706" y="22"/>
                  </a:lnTo>
                  <a:cubicBezTo>
                    <a:pt x="2542" y="207"/>
                    <a:pt x="2201" y="527"/>
                    <a:pt x="1765" y="527"/>
                  </a:cubicBezTo>
                  <a:lnTo>
                    <a:pt x="1756" y="527"/>
                  </a:lnTo>
                  <a:cubicBezTo>
                    <a:pt x="1424" y="527"/>
                    <a:pt x="1068" y="333"/>
                    <a:pt x="823" y="22"/>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g2c788d097d5_0_1747"/>
            <p:cNvSpPr/>
            <p:nvPr/>
          </p:nvSpPr>
          <p:spPr>
            <a:xfrm>
              <a:off x="6729579" y="3429656"/>
              <a:ext cx="76" cy="1889"/>
            </a:xfrm>
            <a:custGeom>
              <a:rect b="b" l="l" r="r" t="t"/>
              <a:pathLst>
                <a:path extrusionOk="0" h="25" w="1">
                  <a:moveTo>
                    <a:pt x="1" y="1"/>
                  </a:moveTo>
                  <a:lnTo>
                    <a:pt x="1" y="24"/>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g2c788d097d5_0_1747"/>
            <p:cNvSpPr/>
            <p:nvPr/>
          </p:nvSpPr>
          <p:spPr>
            <a:xfrm>
              <a:off x="6729050" y="3429656"/>
              <a:ext cx="604" cy="2947"/>
            </a:xfrm>
            <a:custGeom>
              <a:rect b="b" l="l" r="r" t="t"/>
              <a:pathLst>
                <a:path extrusionOk="0" h="39" w="8">
                  <a:moveTo>
                    <a:pt x="0" y="1"/>
                  </a:moveTo>
                  <a:lnTo>
                    <a:pt x="8" y="38"/>
                  </a:lnTo>
                  <a:lnTo>
                    <a:pt x="8" y="24"/>
                  </a:lnTo>
                  <a:lnTo>
                    <a:pt x="8" y="1"/>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g2c788d097d5_0_1747"/>
            <p:cNvSpPr/>
            <p:nvPr/>
          </p:nvSpPr>
          <p:spPr>
            <a:xfrm>
              <a:off x="6315812" y="3410086"/>
              <a:ext cx="413842" cy="43749"/>
            </a:xfrm>
            <a:custGeom>
              <a:rect b="b" l="l" r="r" t="t"/>
              <a:pathLst>
                <a:path extrusionOk="0" h="579" w="5477">
                  <a:moveTo>
                    <a:pt x="808" y="0"/>
                  </a:moveTo>
                  <a:lnTo>
                    <a:pt x="787" y="23"/>
                  </a:lnTo>
                  <a:cubicBezTo>
                    <a:pt x="549" y="297"/>
                    <a:pt x="289" y="461"/>
                    <a:pt x="15" y="512"/>
                  </a:cubicBezTo>
                  <a:lnTo>
                    <a:pt x="1" y="520"/>
                  </a:lnTo>
                  <a:lnTo>
                    <a:pt x="8" y="564"/>
                  </a:lnTo>
                  <a:lnTo>
                    <a:pt x="31" y="564"/>
                  </a:lnTo>
                  <a:cubicBezTo>
                    <a:pt x="305" y="512"/>
                    <a:pt x="565" y="349"/>
                    <a:pt x="801" y="82"/>
                  </a:cubicBezTo>
                  <a:cubicBezTo>
                    <a:pt x="1061" y="393"/>
                    <a:pt x="1417" y="578"/>
                    <a:pt x="1756" y="578"/>
                  </a:cubicBezTo>
                  <a:lnTo>
                    <a:pt x="1765" y="578"/>
                  </a:lnTo>
                  <a:cubicBezTo>
                    <a:pt x="2201" y="578"/>
                    <a:pt x="2549" y="276"/>
                    <a:pt x="2727" y="82"/>
                  </a:cubicBezTo>
                  <a:cubicBezTo>
                    <a:pt x="2980" y="393"/>
                    <a:pt x="3343" y="578"/>
                    <a:pt x="3691" y="578"/>
                  </a:cubicBezTo>
                  <a:cubicBezTo>
                    <a:pt x="4024" y="571"/>
                    <a:pt x="4358" y="400"/>
                    <a:pt x="4655" y="82"/>
                  </a:cubicBezTo>
                  <a:cubicBezTo>
                    <a:pt x="4906" y="356"/>
                    <a:pt x="5180" y="520"/>
                    <a:pt x="5455" y="564"/>
                  </a:cubicBezTo>
                  <a:lnTo>
                    <a:pt x="5469" y="564"/>
                  </a:lnTo>
                  <a:lnTo>
                    <a:pt x="5477" y="557"/>
                  </a:lnTo>
                  <a:lnTo>
                    <a:pt x="5469" y="520"/>
                  </a:lnTo>
                  <a:lnTo>
                    <a:pt x="5477" y="512"/>
                  </a:lnTo>
                  <a:lnTo>
                    <a:pt x="5462" y="512"/>
                  </a:lnTo>
                  <a:cubicBezTo>
                    <a:pt x="5188" y="468"/>
                    <a:pt x="4922" y="304"/>
                    <a:pt x="4669" y="30"/>
                  </a:cubicBezTo>
                  <a:lnTo>
                    <a:pt x="4646" y="9"/>
                  </a:lnTo>
                  <a:lnTo>
                    <a:pt x="4632" y="30"/>
                  </a:lnTo>
                  <a:cubicBezTo>
                    <a:pt x="4468" y="215"/>
                    <a:pt x="4129" y="520"/>
                    <a:pt x="3691" y="527"/>
                  </a:cubicBezTo>
                  <a:cubicBezTo>
                    <a:pt x="3350" y="527"/>
                    <a:pt x="2994" y="342"/>
                    <a:pt x="2743" y="30"/>
                  </a:cubicBezTo>
                  <a:lnTo>
                    <a:pt x="2727" y="0"/>
                  </a:lnTo>
                  <a:lnTo>
                    <a:pt x="2706" y="23"/>
                  </a:lnTo>
                  <a:cubicBezTo>
                    <a:pt x="2542" y="215"/>
                    <a:pt x="2201" y="527"/>
                    <a:pt x="1765" y="527"/>
                  </a:cubicBezTo>
                  <a:lnTo>
                    <a:pt x="1756" y="527"/>
                  </a:lnTo>
                  <a:cubicBezTo>
                    <a:pt x="1424" y="527"/>
                    <a:pt x="1068" y="342"/>
                    <a:pt x="823" y="30"/>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g2c788d097d5_0_1747"/>
            <p:cNvSpPr/>
            <p:nvPr/>
          </p:nvSpPr>
          <p:spPr>
            <a:xfrm>
              <a:off x="6729579" y="3448773"/>
              <a:ext cx="76" cy="1662"/>
            </a:xfrm>
            <a:custGeom>
              <a:rect b="b" l="l" r="r" t="t"/>
              <a:pathLst>
                <a:path extrusionOk="0" h="22" w="1">
                  <a:moveTo>
                    <a:pt x="1" y="0"/>
                  </a:moveTo>
                  <a:lnTo>
                    <a:pt x="1" y="22"/>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g2c788d097d5_0_1747"/>
            <p:cNvSpPr/>
            <p:nvPr/>
          </p:nvSpPr>
          <p:spPr>
            <a:xfrm>
              <a:off x="6729050" y="3448773"/>
              <a:ext cx="604" cy="3400"/>
            </a:xfrm>
            <a:custGeom>
              <a:rect b="b" l="l" r="r" t="t"/>
              <a:pathLst>
                <a:path extrusionOk="0" h="45" w="8">
                  <a:moveTo>
                    <a:pt x="8" y="0"/>
                  </a:moveTo>
                  <a:lnTo>
                    <a:pt x="0" y="8"/>
                  </a:lnTo>
                  <a:lnTo>
                    <a:pt x="8" y="45"/>
                  </a:lnTo>
                  <a:lnTo>
                    <a:pt x="8" y="2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g2c788d097d5_0_1747"/>
            <p:cNvSpPr/>
            <p:nvPr/>
          </p:nvSpPr>
          <p:spPr>
            <a:xfrm>
              <a:off x="6729579" y="3471743"/>
              <a:ext cx="3476" cy="1133"/>
            </a:xfrm>
            <a:custGeom>
              <a:rect b="b" l="l" r="r" t="t"/>
              <a:pathLst>
                <a:path extrusionOk="0" h="15" w="46">
                  <a:moveTo>
                    <a:pt x="15" y="1"/>
                  </a:moveTo>
                  <a:lnTo>
                    <a:pt x="1" y="8"/>
                  </a:lnTo>
                  <a:lnTo>
                    <a:pt x="24" y="8"/>
                  </a:lnTo>
                  <a:lnTo>
                    <a:pt x="38" y="15"/>
                  </a:lnTo>
                  <a:lnTo>
                    <a:pt x="45"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g2c788d097d5_0_1747"/>
            <p:cNvSpPr/>
            <p:nvPr/>
          </p:nvSpPr>
          <p:spPr>
            <a:xfrm>
              <a:off x="6315812" y="3429656"/>
              <a:ext cx="413842" cy="43749"/>
            </a:xfrm>
            <a:custGeom>
              <a:rect b="b" l="l" r="r" t="t"/>
              <a:pathLst>
                <a:path extrusionOk="0" h="579" w="5477">
                  <a:moveTo>
                    <a:pt x="808" y="1"/>
                  </a:moveTo>
                  <a:lnTo>
                    <a:pt x="787" y="24"/>
                  </a:lnTo>
                  <a:cubicBezTo>
                    <a:pt x="549" y="298"/>
                    <a:pt x="289" y="462"/>
                    <a:pt x="15" y="513"/>
                  </a:cubicBezTo>
                  <a:lnTo>
                    <a:pt x="1" y="513"/>
                  </a:lnTo>
                  <a:lnTo>
                    <a:pt x="8" y="565"/>
                  </a:lnTo>
                  <a:lnTo>
                    <a:pt x="31" y="558"/>
                  </a:lnTo>
                  <a:cubicBezTo>
                    <a:pt x="305" y="506"/>
                    <a:pt x="565" y="349"/>
                    <a:pt x="801" y="83"/>
                  </a:cubicBezTo>
                  <a:cubicBezTo>
                    <a:pt x="1061" y="394"/>
                    <a:pt x="1417" y="579"/>
                    <a:pt x="1756" y="579"/>
                  </a:cubicBezTo>
                  <a:lnTo>
                    <a:pt x="1765" y="579"/>
                  </a:lnTo>
                  <a:cubicBezTo>
                    <a:pt x="2201" y="579"/>
                    <a:pt x="2549" y="275"/>
                    <a:pt x="2727" y="83"/>
                  </a:cubicBezTo>
                  <a:cubicBezTo>
                    <a:pt x="2980" y="387"/>
                    <a:pt x="3343" y="572"/>
                    <a:pt x="3691" y="572"/>
                  </a:cubicBezTo>
                  <a:cubicBezTo>
                    <a:pt x="4024" y="572"/>
                    <a:pt x="4358" y="394"/>
                    <a:pt x="4655" y="83"/>
                  </a:cubicBezTo>
                  <a:cubicBezTo>
                    <a:pt x="4913" y="364"/>
                    <a:pt x="5196" y="520"/>
                    <a:pt x="5477" y="565"/>
                  </a:cubicBezTo>
                  <a:lnTo>
                    <a:pt x="5469" y="513"/>
                  </a:lnTo>
                  <a:lnTo>
                    <a:pt x="5477" y="513"/>
                  </a:lnTo>
                  <a:cubicBezTo>
                    <a:pt x="5203" y="469"/>
                    <a:pt x="4929" y="305"/>
                    <a:pt x="4669" y="24"/>
                  </a:cubicBezTo>
                  <a:lnTo>
                    <a:pt x="4646" y="8"/>
                  </a:lnTo>
                  <a:lnTo>
                    <a:pt x="4632" y="31"/>
                  </a:lnTo>
                  <a:cubicBezTo>
                    <a:pt x="4468" y="209"/>
                    <a:pt x="4129" y="520"/>
                    <a:pt x="3691" y="520"/>
                  </a:cubicBezTo>
                  <a:cubicBezTo>
                    <a:pt x="3350" y="520"/>
                    <a:pt x="2994" y="335"/>
                    <a:pt x="2743" y="24"/>
                  </a:cubicBezTo>
                  <a:lnTo>
                    <a:pt x="2727" y="1"/>
                  </a:lnTo>
                  <a:lnTo>
                    <a:pt x="2706" y="24"/>
                  </a:lnTo>
                  <a:cubicBezTo>
                    <a:pt x="2542" y="209"/>
                    <a:pt x="2201" y="527"/>
                    <a:pt x="1765" y="527"/>
                  </a:cubicBezTo>
                  <a:lnTo>
                    <a:pt x="1756" y="527"/>
                  </a:lnTo>
                  <a:cubicBezTo>
                    <a:pt x="1424" y="527"/>
                    <a:pt x="1068" y="335"/>
                    <a:pt x="823"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g2c788d097d5_0_1747"/>
            <p:cNvSpPr/>
            <p:nvPr/>
          </p:nvSpPr>
          <p:spPr>
            <a:xfrm>
              <a:off x="6729579" y="3468419"/>
              <a:ext cx="3476" cy="3929"/>
            </a:xfrm>
            <a:custGeom>
              <a:rect b="b" l="l" r="r" t="t"/>
              <a:pathLst>
                <a:path extrusionOk="0" h="52" w="46">
                  <a:moveTo>
                    <a:pt x="1" y="0"/>
                  </a:moveTo>
                  <a:lnTo>
                    <a:pt x="1" y="52"/>
                  </a:lnTo>
                  <a:lnTo>
                    <a:pt x="15" y="45"/>
                  </a:lnTo>
                  <a:lnTo>
                    <a:pt x="45" y="45"/>
                  </a:lnTo>
                  <a:lnTo>
                    <a:pt x="45" y="7"/>
                  </a:lnTo>
                  <a:lnTo>
                    <a:pt x="31" y="0"/>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g2c788d097d5_0_1747"/>
            <p:cNvSpPr/>
            <p:nvPr/>
          </p:nvSpPr>
          <p:spPr>
            <a:xfrm>
              <a:off x="6729050" y="3468419"/>
              <a:ext cx="604" cy="3929"/>
            </a:xfrm>
            <a:custGeom>
              <a:rect b="b" l="l" r="r" t="t"/>
              <a:pathLst>
                <a:path extrusionOk="0" h="52" w="8">
                  <a:moveTo>
                    <a:pt x="0" y="0"/>
                  </a:moveTo>
                  <a:lnTo>
                    <a:pt x="8" y="5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g2c788d097d5_0_1747"/>
            <p:cNvSpPr/>
            <p:nvPr/>
          </p:nvSpPr>
          <p:spPr>
            <a:xfrm>
              <a:off x="5631616" y="3319339"/>
              <a:ext cx="414447" cy="43749"/>
            </a:xfrm>
            <a:custGeom>
              <a:rect b="b" l="l" r="r" t="t"/>
              <a:pathLst>
                <a:path extrusionOk="0" h="579" w="5485">
                  <a:moveTo>
                    <a:pt x="808" y="1"/>
                  </a:moveTo>
                  <a:lnTo>
                    <a:pt x="787" y="24"/>
                  </a:lnTo>
                  <a:cubicBezTo>
                    <a:pt x="550" y="291"/>
                    <a:pt x="290" y="461"/>
                    <a:pt x="24" y="506"/>
                  </a:cubicBezTo>
                  <a:lnTo>
                    <a:pt x="1" y="513"/>
                  </a:lnTo>
                  <a:lnTo>
                    <a:pt x="17" y="565"/>
                  </a:lnTo>
                  <a:lnTo>
                    <a:pt x="31" y="557"/>
                  </a:lnTo>
                  <a:cubicBezTo>
                    <a:pt x="305" y="506"/>
                    <a:pt x="564" y="342"/>
                    <a:pt x="808" y="76"/>
                  </a:cubicBezTo>
                  <a:cubicBezTo>
                    <a:pt x="1060" y="387"/>
                    <a:pt x="1416" y="572"/>
                    <a:pt x="1765" y="579"/>
                  </a:cubicBezTo>
                  <a:cubicBezTo>
                    <a:pt x="2209" y="579"/>
                    <a:pt x="2551" y="268"/>
                    <a:pt x="2729" y="76"/>
                  </a:cubicBezTo>
                  <a:cubicBezTo>
                    <a:pt x="2986" y="387"/>
                    <a:pt x="3342" y="572"/>
                    <a:pt x="3691" y="572"/>
                  </a:cubicBezTo>
                  <a:lnTo>
                    <a:pt x="3698" y="572"/>
                  </a:lnTo>
                  <a:cubicBezTo>
                    <a:pt x="4025" y="572"/>
                    <a:pt x="4365" y="394"/>
                    <a:pt x="4655" y="83"/>
                  </a:cubicBezTo>
                  <a:cubicBezTo>
                    <a:pt x="4914" y="349"/>
                    <a:pt x="5181" y="513"/>
                    <a:pt x="5455" y="557"/>
                  </a:cubicBezTo>
                  <a:lnTo>
                    <a:pt x="5476" y="565"/>
                  </a:lnTo>
                  <a:lnTo>
                    <a:pt x="5485" y="513"/>
                  </a:lnTo>
                  <a:lnTo>
                    <a:pt x="5469" y="506"/>
                  </a:lnTo>
                  <a:cubicBezTo>
                    <a:pt x="5195" y="461"/>
                    <a:pt x="4928" y="298"/>
                    <a:pt x="4669" y="24"/>
                  </a:cubicBezTo>
                  <a:lnTo>
                    <a:pt x="4655" y="1"/>
                  </a:lnTo>
                  <a:lnTo>
                    <a:pt x="4631" y="24"/>
                  </a:lnTo>
                  <a:cubicBezTo>
                    <a:pt x="4470" y="209"/>
                    <a:pt x="4128" y="520"/>
                    <a:pt x="3691" y="520"/>
                  </a:cubicBezTo>
                  <a:cubicBezTo>
                    <a:pt x="3351" y="520"/>
                    <a:pt x="3002" y="335"/>
                    <a:pt x="2750" y="24"/>
                  </a:cubicBezTo>
                  <a:lnTo>
                    <a:pt x="2729" y="1"/>
                  </a:lnTo>
                  <a:lnTo>
                    <a:pt x="2713" y="24"/>
                  </a:lnTo>
                  <a:cubicBezTo>
                    <a:pt x="2542" y="209"/>
                    <a:pt x="2202" y="527"/>
                    <a:pt x="1765" y="527"/>
                  </a:cubicBezTo>
                  <a:cubicBezTo>
                    <a:pt x="1423" y="520"/>
                    <a:pt x="1075" y="335"/>
                    <a:pt x="831"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g2c788d097d5_0_1747"/>
            <p:cNvSpPr/>
            <p:nvPr/>
          </p:nvSpPr>
          <p:spPr>
            <a:xfrm>
              <a:off x="5631616" y="3338455"/>
              <a:ext cx="414447" cy="43749"/>
            </a:xfrm>
            <a:custGeom>
              <a:rect b="b" l="l" r="r" t="t"/>
              <a:pathLst>
                <a:path extrusionOk="0" h="579" w="5485">
                  <a:moveTo>
                    <a:pt x="808" y="0"/>
                  </a:moveTo>
                  <a:lnTo>
                    <a:pt x="787" y="24"/>
                  </a:lnTo>
                  <a:cubicBezTo>
                    <a:pt x="550" y="297"/>
                    <a:pt x="290" y="459"/>
                    <a:pt x="24" y="513"/>
                  </a:cubicBezTo>
                  <a:lnTo>
                    <a:pt x="1" y="513"/>
                  </a:lnTo>
                  <a:lnTo>
                    <a:pt x="17" y="564"/>
                  </a:lnTo>
                  <a:lnTo>
                    <a:pt x="31" y="564"/>
                  </a:lnTo>
                  <a:cubicBezTo>
                    <a:pt x="305" y="513"/>
                    <a:pt x="564" y="349"/>
                    <a:pt x="808" y="82"/>
                  </a:cubicBezTo>
                  <a:cubicBezTo>
                    <a:pt x="1060" y="393"/>
                    <a:pt x="1416" y="578"/>
                    <a:pt x="1765" y="578"/>
                  </a:cubicBezTo>
                  <a:cubicBezTo>
                    <a:pt x="2209" y="578"/>
                    <a:pt x="2551" y="274"/>
                    <a:pt x="2729" y="82"/>
                  </a:cubicBezTo>
                  <a:cubicBezTo>
                    <a:pt x="2986" y="393"/>
                    <a:pt x="3342" y="578"/>
                    <a:pt x="3691" y="578"/>
                  </a:cubicBezTo>
                  <a:lnTo>
                    <a:pt x="3698" y="578"/>
                  </a:lnTo>
                  <a:cubicBezTo>
                    <a:pt x="4025" y="571"/>
                    <a:pt x="4365" y="401"/>
                    <a:pt x="4655" y="82"/>
                  </a:cubicBezTo>
                  <a:cubicBezTo>
                    <a:pt x="4914" y="356"/>
                    <a:pt x="5181" y="520"/>
                    <a:pt x="5455" y="564"/>
                  </a:cubicBezTo>
                  <a:lnTo>
                    <a:pt x="5476" y="564"/>
                  </a:lnTo>
                  <a:lnTo>
                    <a:pt x="5485" y="513"/>
                  </a:lnTo>
                  <a:lnTo>
                    <a:pt x="5469" y="513"/>
                  </a:lnTo>
                  <a:cubicBezTo>
                    <a:pt x="5195" y="468"/>
                    <a:pt x="4928" y="304"/>
                    <a:pt x="4669" y="31"/>
                  </a:cubicBezTo>
                  <a:lnTo>
                    <a:pt x="4655" y="8"/>
                  </a:lnTo>
                  <a:lnTo>
                    <a:pt x="4631" y="31"/>
                  </a:lnTo>
                  <a:cubicBezTo>
                    <a:pt x="4470" y="216"/>
                    <a:pt x="4128" y="520"/>
                    <a:pt x="3691" y="527"/>
                  </a:cubicBezTo>
                  <a:cubicBezTo>
                    <a:pt x="3351" y="527"/>
                    <a:pt x="3002" y="335"/>
                    <a:pt x="2750" y="24"/>
                  </a:cubicBezTo>
                  <a:lnTo>
                    <a:pt x="2729" y="0"/>
                  </a:lnTo>
                  <a:lnTo>
                    <a:pt x="2713" y="24"/>
                  </a:lnTo>
                  <a:cubicBezTo>
                    <a:pt x="2542" y="216"/>
                    <a:pt x="2202" y="527"/>
                    <a:pt x="1765" y="527"/>
                  </a:cubicBezTo>
                  <a:cubicBezTo>
                    <a:pt x="1423" y="527"/>
                    <a:pt x="1075" y="342"/>
                    <a:pt x="831" y="24"/>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g2c788d097d5_0_1747"/>
            <p:cNvSpPr/>
            <p:nvPr/>
          </p:nvSpPr>
          <p:spPr>
            <a:xfrm>
              <a:off x="5631616" y="3358101"/>
              <a:ext cx="417847" cy="43674"/>
            </a:xfrm>
            <a:custGeom>
              <a:rect b="b" l="l" r="r" t="t"/>
              <a:pathLst>
                <a:path extrusionOk="0" h="578" w="5530">
                  <a:moveTo>
                    <a:pt x="808" y="0"/>
                  </a:moveTo>
                  <a:lnTo>
                    <a:pt x="787" y="21"/>
                  </a:lnTo>
                  <a:cubicBezTo>
                    <a:pt x="550" y="297"/>
                    <a:pt x="290" y="459"/>
                    <a:pt x="24" y="510"/>
                  </a:cubicBezTo>
                  <a:lnTo>
                    <a:pt x="1" y="510"/>
                  </a:lnTo>
                  <a:lnTo>
                    <a:pt x="17" y="564"/>
                  </a:lnTo>
                  <a:lnTo>
                    <a:pt x="31" y="555"/>
                  </a:lnTo>
                  <a:cubicBezTo>
                    <a:pt x="305" y="503"/>
                    <a:pt x="564" y="349"/>
                    <a:pt x="808" y="75"/>
                  </a:cubicBezTo>
                  <a:cubicBezTo>
                    <a:pt x="1060" y="386"/>
                    <a:pt x="1416" y="571"/>
                    <a:pt x="1765" y="578"/>
                  </a:cubicBezTo>
                  <a:cubicBezTo>
                    <a:pt x="2209" y="578"/>
                    <a:pt x="2551" y="274"/>
                    <a:pt x="2729" y="75"/>
                  </a:cubicBezTo>
                  <a:cubicBezTo>
                    <a:pt x="2986" y="386"/>
                    <a:pt x="3342" y="571"/>
                    <a:pt x="3691" y="571"/>
                  </a:cubicBezTo>
                  <a:lnTo>
                    <a:pt x="3698" y="571"/>
                  </a:lnTo>
                  <a:cubicBezTo>
                    <a:pt x="4025" y="571"/>
                    <a:pt x="4365" y="393"/>
                    <a:pt x="4655" y="82"/>
                  </a:cubicBezTo>
                  <a:cubicBezTo>
                    <a:pt x="4928" y="363"/>
                    <a:pt x="5209" y="526"/>
                    <a:pt x="5506" y="564"/>
                  </a:cubicBezTo>
                  <a:lnTo>
                    <a:pt x="5521" y="564"/>
                  </a:lnTo>
                  <a:lnTo>
                    <a:pt x="5529" y="519"/>
                  </a:lnTo>
                  <a:lnTo>
                    <a:pt x="5506" y="510"/>
                  </a:lnTo>
                  <a:cubicBezTo>
                    <a:pt x="5225" y="482"/>
                    <a:pt x="4943" y="311"/>
                    <a:pt x="4669" y="21"/>
                  </a:cubicBezTo>
                  <a:lnTo>
                    <a:pt x="4655" y="7"/>
                  </a:lnTo>
                  <a:lnTo>
                    <a:pt x="4631" y="21"/>
                  </a:lnTo>
                  <a:cubicBezTo>
                    <a:pt x="4470" y="208"/>
                    <a:pt x="4128" y="519"/>
                    <a:pt x="3691" y="519"/>
                  </a:cubicBezTo>
                  <a:cubicBezTo>
                    <a:pt x="3351" y="519"/>
                    <a:pt x="3002" y="333"/>
                    <a:pt x="2750" y="21"/>
                  </a:cubicBezTo>
                  <a:lnTo>
                    <a:pt x="2729" y="0"/>
                  </a:lnTo>
                  <a:lnTo>
                    <a:pt x="2713" y="21"/>
                  </a:lnTo>
                  <a:cubicBezTo>
                    <a:pt x="2542" y="208"/>
                    <a:pt x="2202" y="526"/>
                    <a:pt x="1765" y="526"/>
                  </a:cubicBezTo>
                  <a:cubicBezTo>
                    <a:pt x="1423" y="526"/>
                    <a:pt x="1075" y="333"/>
                    <a:pt x="831" y="21"/>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g2c788d097d5_0_1747"/>
            <p:cNvSpPr/>
            <p:nvPr/>
          </p:nvSpPr>
          <p:spPr>
            <a:xfrm>
              <a:off x="4971071" y="2283638"/>
              <a:ext cx="1088971" cy="605840"/>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g2c788d097d5_0_1747"/>
            <p:cNvSpPr/>
            <p:nvPr/>
          </p:nvSpPr>
          <p:spPr>
            <a:xfrm>
              <a:off x="5296206" y="2150350"/>
              <a:ext cx="396463" cy="297933"/>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g2c788d097d5_0_1747"/>
            <p:cNvSpPr/>
            <p:nvPr/>
          </p:nvSpPr>
          <p:spPr>
            <a:xfrm>
              <a:off x="5013536" y="2662118"/>
              <a:ext cx="690467" cy="226756"/>
            </a:xfrm>
            <a:custGeom>
              <a:rect b="b" l="l" r="r" t="t"/>
              <a:pathLst>
                <a:path extrusionOk="0" h="3001" w="9138">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g2c788d097d5_0_1747"/>
            <p:cNvSpPr/>
            <p:nvPr/>
          </p:nvSpPr>
          <p:spPr>
            <a:xfrm>
              <a:off x="5588472" y="2006559"/>
              <a:ext cx="1504551" cy="886923"/>
            </a:xfrm>
            <a:custGeom>
              <a:rect b="b" l="l" r="r" t="t"/>
              <a:pathLst>
                <a:path extrusionOk="0" h="11738" w="19912">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g2c788d097d5_0_1747"/>
            <p:cNvSpPr/>
            <p:nvPr/>
          </p:nvSpPr>
          <p:spPr>
            <a:xfrm>
              <a:off x="6126685" y="1872667"/>
              <a:ext cx="410971" cy="457516"/>
            </a:xfrm>
            <a:custGeom>
              <a:rect b="b" l="l" r="r" t="t"/>
              <a:pathLst>
                <a:path extrusionOk="0" h="6055" w="5439">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g2c788d097d5_0_1747"/>
            <p:cNvSpPr/>
            <p:nvPr/>
          </p:nvSpPr>
          <p:spPr>
            <a:xfrm>
              <a:off x="5655116" y="2892198"/>
              <a:ext cx="10201" cy="1285"/>
            </a:xfrm>
            <a:custGeom>
              <a:rect b="b" l="l" r="r" t="t"/>
              <a:pathLst>
                <a:path extrusionOk="0" h="17" w="135">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g2c788d097d5_0_1747"/>
            <p:cNvSpPr/>
            <p:nvPr/>
          </p:nvSpPr>
          <p:spPr>
            <a:xfrm>
              <a:off x="5605246" y="2579757"/>
              <a:ext cx="1122142" cy="313725"/>
            </a:xfrm>
            <a:custGeom>
              <a:rect b="b" l="l" r="r" t="t"/>
              <a:pathLst>
                <a:path extrusionOk="0" h="4152" w="14851">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g2c788d097d5_0_1747"/>
            <p:cNvSpPr/>
            <p:nvPr/>
          </p:nvSpPr>
          <p:spPr>
            <a:xfrm>
              <a:off x="6934497" y="2286433"/>
              <a:ext cx="503456" cy="610978"/>
            </a:xfrm>
            <a:custGeom>
              <a:rect b="b" l="l" r="r" t="t"/>
              <a:pathLst>
                <a:path extrusionOk="0" h="8086" w="6663">
                  <a:moveTo>
                    <a:pt x="1" y="1"/>
                  </a:moveTo>
                  <a:lnTo>
                    <a:pt x="1" y="8085"/>
                  </a:lnTo>
                  <a:lnTo>
                    <a:pt x="6662" y="8085"/>
                  </a:lnTo>
                  <a:lnTo>
                    <a:pt x="666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g2c788d097d5_0_1747"/>
            <p:cNvSpPr/>
            <p:nvPr/>
          </p:nvSpPr>
          <p:spPr>
            <a:xfrm>
              <a:off x="6934497" y="2505860"/>
              <a:ext cx="503456" cy="31509"/>
            </a:xfrm>
            <a:custGeom>
              <a:rect b="b" l="l" r="r" t="t"/>
              <a:pathLst>
                <a:path extrusionOk="0" h="417" w="6663">
                  <a:moveTo>
                    <a:pt x="1" y="1"/>
                  </a:moveTo>
                  <a:lnTo>
                    <a:pt x="1" y="417"/>
                  </a:lnTo>
                  <a:lnTo>
                    <a:pt x="6662" y="417"/>
                  </a:lnTo>
                  <a:lnTo>
                    <a:pt x="666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g2c788d097d5_0_1747"/>
            <p:cNvSpPr/>
            <p:nvPr/>
          </p:nvSpPr>
          <p:spPr>
            <a:xfrm>
              <a:off x="6934497" y="2620635"/>
              <a:ext cx="503456" cy="105935"/>
            </a:xfrm>
            <a:custGeom>
              <a:rect b="b" l="l" r="r" t="t"/>
              <a:pathLst>
                <a:path extrusionOk="0" h="1402" w="6663">
                  <a:moveTo>
                    <a:pt x="1" y="0"/>
                  </a:moveTo>
                  <a:lnTo>
                    <a:pt x="1" y="1402"/>
                  </a:lnTo>
                  <a:lnTo>
                    <a:pt x="6662" y="1402"/>
                  </a:lnTo>
                  <a:lnTo>
                    <a:pt x="666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g2c788d097d5_0_1747"/>
            <p:cNvSpPr/>
            <p:nvPr/>
          </p:nvSpPr>
          <p:spPr>
            <a:xfrm>
              <a:off x="729499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g2c788d097d5_0_1747"/>
            <p:cNvSpPr/>
            <p:nvPr/>
          </p:nvSpPr>
          <p:spPr>
            <a:xfrm>
              <a:off x="7183090" y="2616177"/>
              <a:ext cx="62261" cy="113793"/>
            </a:xfrm>
            <a:custGeom>
              <a:rect b="b" l="l" r="r" t="t"/>
              <a:pathLst>
                <a:path extrusionOk="0" h="1506" w="824">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g2c788d097d5_0_1747"/>
            <p:cNvSpPr/>
            <p:nvPr/>
          </p:nvSpPr>
          <p:spPr>
            <a:xfrm>
              <a:off x="7407654" y="2616177"/>
              <a:ext cx="33095" cy="113793"/>
            </a:xfrm>
            <a:custGeom>
              <a:rect b="b" l="l" r="r" t="t"/>
              <a:pathLst>
                <a:path extrusionOk="0" h="1506" w="438">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g2c788d097d5_0_1747"/>
            <p:cNvSpPr/>
            <p:nvPr/>
          </p:nvSpPr>
          <p:spPr>
            <a:xfrm>
              <a:off x="7351060" y="2616177"/>
              <a:ext cx="62261" cy="113793"/>
            </a:xfrm>
            <a:custGeom>
              <a:rect b="b" l="l" r="r" t="t"/>
              <a:pathLst>
                <a:path extrusionOk="0" h="1506" w="824">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g2c788d097d5_0_1747"/>
            <p:cNvSpPr/>
            <p:nvPr/>
          </p:nvSpPr>
          <p:spPr>
            <a:xfrm>
              <a:off x="7239155" y="2616177"/>
              <a:ext cx="62110" cy="113793"/>
            </a:xfrm>
            <a:custGeom>
              <a:rect b="b" l="l" r="r" t="t"/>
              <a:pathLst>
                <a:path extrusionOk="0" h="1506" w="822">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g2c788d097d5_0_1747"/>
            <p:cNvSpPr/>
            <p:nvPr/>
          </p:nvSpPr>
          <p:spPr>
            <a:xfrm>
              <a:off x="6931173" y="2616177"/>
              <a:ext cx="33624" cy="113793"/>
            </a:xfrm>
            <a:custGeom>
              <a:rect b="b" l="l" r="r" t="t"/>
              <a:pathLst>
                <a:path extrusionOk="0" h="1506" w="445">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g2c788d097d5_0_1747"/>
            <p:cNvSpPr/>
            <p:nvPr/>
          </p:nvSpPr>
          <p:spPr>
            <a:xfrm>
              <a:off x="6958526" y="2616177"/>
              <a:ext cx="62337" cy="113793"/>
            </a:xfrm>
            <a:custGeom>
              <a:rect b="b" l="l" r="r" t="t"/>
              <a:pathLst>
                <a:path extrusionOk="0" h="1506" w="825">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g2c788d097d5_0_1747"/>
            <p:cNvSpPr/>
            <p:nvPr/>
          </p:nvSpPr>
          <p:spPr>
            <a:xfrm>
              <a:off x="7015120" y="2616177"/>
              <a:ext cx="61657" cy="113793"/>
            </a:xfrm>
            <a:custGeom>
              <a:rect b="b" l="l" r="r" t="t"/>
              <a:pathLst>
                <a:path extrusionOk="0" h="1506" w="816">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g2c788d097d5_0_1747"/>
            <p:cNvSpPr/>
            <p:nvPr/>
          </p:nvSpPr>
          <p:spPr>
            <a:xfrm>
              <a:off x="712702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g2c788d097d5_0_1747"/>
            <p:cNvSpPr/>
            <p:nvPr/>
          </p:nvSpPr>
          <p:spPr>
            <a:xfrm>
              <a:off x="7071185" y="2616177"/>
              <a:ext cx="62110" cy="113793"/>
            </a:xfrm>
            <a:custGeom>
              <a:rect b="b" l="l" r="r" t="t"/>
              <a:pathLst>
                <a:path extrusionOk="0" h="1506" w="822">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g2c788d097d5_0_1747"/>
            <p:cNvSpPr/>
            <p:nvPr/>
          </p:nvSpPr>
          <p:spPr>
            <a:xfrm>
              <a:off x="7082822" y="1942031"/>
              <a:ext cx="157996" cy="955381"/>
            </a:xfrm>
            <a:custGeom>
              <a:rect b="b" l="l" r="r" t="t"/>
              <a:pathLst>
                <a:path extrusionOk="0" h="12644" w="2091">
                  <a:moveTo>
                    <a:pt x="565" y="1"/>
                  </a:moveTo>
                  <a:lnTo>
                    <a:pt x="1" y="12613"/>
                  </a:lnTo>
                  <a:lnTo>
                    <a:pt x="2090" y="12643"/>
                  </a:lnTo>
                  <a:lnTo>
                    <a:pt x="1824" y="17"/>
                  </a:lnTo>
                  <a:lnTo>
                    <a:pt x="56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g2c788d097d5_0_1747"/>
            <p:cNvSpPr/>
            <p:nvPr/>
          </p:nvSpPr>
          <p:spPr>
            <a:xfrm>
              <a:off x="7082822" y="1942711"/>
              <a:ext cx="90294" cy="945633"/>
            </a:xfrm>
            <a:custGeom>
              <a:rect b="b" l="l" r="r" t="t"/>
              <a:pathLst>
                <a:path extrusionOk="0" h="12515" w="1195">
                  <a:moveTo>
                    <a:pt x="565" y="0"/>
                  </a:moveTo>
                  <a:lnTo>
                    <a:pt x="1" y="12515"/>
                  </a:lnTo>
                  <a:lnTo>
                    <a:pt x="1047" y="12515"/>
                  </a:lnTo>
                  <a:lnTo>
                    <a:pt x="1194" y="8"/>
                  </a:lnTo>
                  <a:lnTo>
                    <a:pt x="565" y="0"/>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g2c788d097d5_0_1747"/>
            <p:cNvSpPr/>
            <p:nvPr/>
          </p:nvSpPr>
          <p:spPr>
            <a:xfrm>
              <a:off x="7113121" y="2171658"/>
              <a:ext cx="113189" cy="57199"/>
            </a:xfrm>
            <a:custGeom>
              <a:rect b="b" l="l" r="r" t="t"/>
              <a:pathLst>
                <a:path extrusionOk="0" h="757" w="1498">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g2c788d097d5_0_1747"/>
            <p:cNvSpPr/>
            <p:nvPr/>
          </p:nvSpPr>
          <p:spPr>
            <a:xfrm>
              <a:off x="7106396" y="2301470"/>
              <a:ext cx="123238" cy="82436"/>
            </a:xfrm>
            <a:custGeom>
              <a:rect b="b" l="l" r="r" t="t"/>
              <a:pathLst>
                <a:path extrusionOk="0" h="1091" w="1631">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g2c788d097d5_0_1747"/>
            <p:cNvSpPr/>
            <p:nvPr/>
          </p:nvSpPr>
          <p:spPr>
            <a:xfrm>
              <a:off x="6440108" y="1279143"/>
              <a:ext cx="292342" cy="233632"/>
            </a:xfrm>
            <a:custGeom>
              <a:rect b="b" l="l" r="r" t="t"/>
              <a:pathLst>
                <a:path extrusionOk="0" h="3092" w="3869">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g2c788d097d5_0_1747"/>
            <p:cNvSpPr/>
            <p:nvPr/>
          </p:nvSpPr>
          <p:spPr>
            <a:xfrm>
              <a:off x="6728521" y="1278085"/>
              <a:ext cx="355585" cy="235218"/>
            </a:xfrm>
            <a:custGeom>
              <a:rect b="b" l="l" r="r" t="t"/>
              <a:pathLst>
                <a:path extrusionOk="0" h="3113" w="4706">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g2c788d097d5_0_1747"/>
            <p:cNvSpPr/>
            <p:nvPr/>
          </p:nvSpPr>
          <p:spPr>
            <a:xfrm>
              <a:off x="7822479" y="2368114"/>
              <a:ext cx="568438" cy="527484"/>
            </a:xfrm>
            <a:custGeom>
              <a:rect b="b" l="l" r="r" t="t"/>
              <a:pathLst>
                <a:path extrusionOk="0" h="6981" w="7523">
                  <a:moveTo>
                    <a:pt x="0" y="1"/>
                  </a:moveTo>
                  <a:lnTo>
                    <a:pt x="0" y="6981"/>
                  </a:lnTo>
                  <a:lnTo>
                    <a:pt x="7523" y="6981"/>
                  </a:lnTo>
                  <a:lnTo>
                    <a:pt x="752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g2c788d097d5_0_1747"/>
            <p:cNvSpPr/>
            <p:nvPr/>
          </p:nvSpPr>
          <p:spPr>
            <a:xfrm>
              <a:off x="8390841" y="2379977"/>
              <a:ext cx="604" cy="508368"/>
            </a:xfrm>
            <a:custGeom>
              <a:rect b="b" l="l" r="r" t="t"/>
              <a:pathLst>
                <a:path extrusionOk="0" h="6728" w="8">
                  <a:moveTo>
                    <a:pt x="1" y="0"/>
                  </a:moveTo>
                  <a:lnTo>
                    <a:pt x="1" y="6728"/>
                  </a:lnTo>
                  <a:lnTo>
                    <a:pt x="8" y="6728"/>
                  </a:lnTo>
                  <a:lnTo>
                    <a:pt x="8" y="0"/>
                  </a:lnTo>
                  <a:close/>
                </a:path>
              </a:pathLst>
            </a:custGeom>
            <a:solidFill>
              <a:srgbClr val="5259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g2c788d097d5_0_1747"/>
            <p:cNvSpPr/>
            <p:nvPr/>
          </p:nvSpPr>
          <p:spPr>
            <a:xfrm>
              <a:off x="8250299" y="2379977"/>
              <a:ext cx="140617" cy="477615"/>
            </a:xfrm>
            <a:custGeom>
              <a:rect b="b" l="l" r="r" t="t"/>
              <a:pathLst>
                <a:path extrusionOk="0" h="6321" w="1861">
                  <a:moveTo>
                    <a:pt x="0" y="0"/>
                  </a:moveTo>
                  <a:lnTo>
                    <a:pt x="0" y="6321"/>
                  </a:lnTo>
                  <a:lnTo>
                    <a:pt x="1861" y="6321"/>
                  </a:lnTo>
                  <a:lnTo>
                    <a:pt x="1861" y="0"/>
                  </a:lnTo>
                  <a:close/>
                </a:path>
              </a:pathLst>
            </a:custGeom>
            <a:solidFill>
              <a:srgbClr val="8586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g2c788d097d5_0_1747"/>
            <p:cNvSpPr/>
            <p:nvPr/>
          </p:nvSpPr>
          <p:spPr>
            <a:xfrm>
              <a:off x="7798904" y="2357006"/>
              <a:ext cx="614832" cy="23046"/>
            </a:xfrm>
            <a:custGeom>
              <a:rect b="b" l="l" r="r" t="t"/>
              <a:pathLst>
                <a:path extrusionOk="0" h="305" w="8137">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g2c788d097d5_0_1747"/>
            <p:cNvSpPr/>
            <p:nvPr/>
          </p:nvSpPr>
          <p:spPr>
            <a:xfrm>
              <a:off x="8316263" y="2470649"/>
              <a:ext cx="35967" cy="52665"/>
            </a:xfrm>
            <a:custGeom>
              <a:rect b="b" l="l" r="r" t="t"/>
              <a:pathLst>
                <a:path extrusionOk="0" h="697" w="476">
                  <a:moveTo>
                    <a:pt x="1" y="1"/>
                  </a:moveTo>
                  <a:lnTo>
                    <a:pt x="1" y="696"/>
                  </a:lnTo>
                  <a:lnTo>
                    <a:pt x="475" y="696"/>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g2c788d097d5_0_1747"/>
            <p:cNvSpPr/>
            <p:nvPr/>
          </p:nvSpPr>
          <p:spPr>
            <a:xfrm>
              <a:off x="8251886" y="2470649"/>
              <a:ext cx="35438" cy="52665"/>
            </a:xfrm>
            <a:custGeom>
              <a:rect b="b" l="l" r="r" t="t"/>
              <a:pathLst>
                <a:path extrusionOk="0" h="697" w="469">
                  <a:moveTo>
                    <a:pt x="1" y="1"/>
                  </a:moveTo>
                  <a:lnTo>
                    <a:pt x="1"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g2c788d097d5_0_1747"/>
            <p:cNvSpPr/>
            <p:nvPr/>
          </p:nvSpPr>
          <p:spPr>
            <a:xfrm>
              <a:off x="8186980"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g2c788d097d5_0_1747"/>
            <p:cNvSpPr/>
            <p:nvPr/>
          </p:nvSpPr>
          <p:spPr>
            <a:xfrm>
              <a:off x="8122074"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g2c788d097d5_0_1747"/>
            <p:cNvSpPr/>
            <p:nvPr/>
          </p:nvSpPr>
          <p:spPr>
            <a:xfrm>
              <a:off x="8057092" y="2470649"/>
              <a:ext cx="35362" cy="52665"/>
            </a:xfrm>
            <a:custGeom>
              <a:rect b="b" l="l" r="r" t="t"/>
              <a:pathLst>
                <a:path extrusionOk="0" h="697" w="468">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g2c788d097d5_0_1747"/>
            <p:cNvSpPr/>
            <p:nvPr/>
          </p:nvSpPr>
          <p:spPr>
            <a:xfrm>
              <a:off x="7992186"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g2c788d097d5_0_1747"/>
            <p:cNvSpPr/>
            <p:nvPr/>
          </p:nvSpPr>
          <p:spPr>
            <a:xfrm>
              <a:off x="7927280"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g2c788d097d5_0_1747"/>
            <p:cNvSpPr/>
            <p:nvPr/>
          </p:nvSpPr>
          <p:spPr>
            <a:xfrm>
              <a:off x="7862223" y="2470649"/>
              <a:ext cx="35438" cy="52665"/>
            </a:xfrm>
            <a:custGeom>
              <a:rect b="b" l="l" r="r" t="t"/>
              <a:pathLst>
                <a:path extrusionOk="0" h="697" w="469">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2c788d097d5_0_1747"/>
            <p:cNvSpPr/>
            <p:nvPr/>
          </p:nvSpPr>
          <p:spPr>
            <a:xfrm>
              <a:off x="8316263" y="2571975"/>
              <a:ext cx="35967" cy="52741"/>
            </a:xfrm>
            <a:custGeom>
              <a:rect b="b" l="l" r="r" t="t"/>
              <a:pathLst>
                <a:path extrusionOk="0" h="698" w="476">
                  <a:moveTo>
                    <a:pt x="1" y="1"/>
                  </a:moveTo>
                  <a:lnTo>
                    <a:pt x="1" y="698"/>
                  </a:lnTo>
                  <a:lnTo>
                    <a:pt x="475" y="698"/>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g2c788d097d5_0_1747"/>
            <p:cNvSpPr/>
            <p:nvPr/>
          </p:nvSpPr>
          <p:spPr>
            <a:xfrm>
              <a:off x="8251886" y="2571975"/>
              <a:ext cx="35438" cy="52741"/>
            </a:xfrm>
            <a:custGeom>
              <a:rect b="b" l="l" r="r" t="t"/>
              <a:pathLst>
                <a:path extrusionOk="0" h="698" w="469">
                  <a:moveTo>
                    <a:pt x="1" y="1"/>
                  </a:moveTo>
                  <a:lnTo>
                    <a:pt x="1"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g2c788d097d5_0_1747"/>
            <p:cNvSpPr/>
            <p:nvPr/>
          </p:nvSpPr>
          <p:spPr>
            <a:xfrm>
              <a:off x="8186980"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g2c788d097d5_0_1747"/>
            <p:cNvSpPr/>
            <p:nvPr/>
          </p:nvSpPr>
          <p:spPr>
            <a:xfrm>
              <a:off x="8122074"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g2c788d097d5_0_1747"/>
            <p:cNvSpPr/>
            <p:nvPr/>
          </p:nvSpPr>
          <p:spPr>
            <a:xfrm>
              <a:off x="8057092" y="2571975"/>
              <a:ext cx="35362" cy="52741"/>
            </a:xfrm>
            <a:custGeom>
              <a:rect b="b" l="l" r="r" t="t"/>
              <a:pathLst>
                <a:path extrusionOk="0" h="698" w="468">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g2c788d097d5_0_1747"/>
            <p:cNvSpPr/>
            <p:nvPr/>
          </p:nvSpPr>
          <p:spPr>
            <a:xfrm>
              <a:off x="7992186"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g2c788d097d5_0_1747"/>
            <p:cNvSpPr/>
            <p:nvPr/>
          </p:nvSpPr>
          <p:spPr>
            <a:xfrm>
              <a:off x="7927280"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g2c788d097d5_0_1747"/>
            <p:cNvSpPr/>
            <p:nvPr/>
          </p:nvSpPr>
          <p:spPr>
            <a:xfrm>
              <a:off x="7862223" y="2571975"/>
              <a:ext cx="35438" cy="52741"/>
            </a:xfrm>
            <a:custGeom>
              <a:rect b="b" l="l" r="r" t="t"/>
              <a:pathLst>
                <a:path extrusionOk="0" h="698" w="469">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g2c788d097d5_0_1747"/>
            <p:cNvSpPr/>
            <p:nvPr/>
          </p:nvSpPr>
          <p:spPr>
            <a:xfrm>
              <a:off x="8316263" y="2673301"/>
              <a:ext cx="35967" cy="53270"/>
            </a:xfrm>
            <a:custGeom>
              <a:rect b="b" l="l" r="r" t="t"/>
              <a:pathLst>
                <a:path extrusionOk="0" h="705" w="476">
                  <a:moveTo>
                    <a:pt x="1" y="0"/>
                  </a:moveTo>
                  <a:lnTo>
                    <a:pt x="1" y="705"/>
                  </a:lnTo>
                  <a:lnTo>
                    <a:pt x="475" y="705"/>
                  </a:lnTo>
                  <a:lnTo>
                    <a:pt x="475"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g2c788d097d5_0_1747"/>
            <p:cNvSpPr/>
            <p:nvPr/>
          </p:nvSpPr>
          <p:spPr>
            <a:xfrm>
              <a:off x="8251886" y="2673301"/>
              <a:ext cx="35438" cy="53270"/>
            </a:xfrm>
            <a:custGeom>
              <a:rect b="b" l="l" r="r" t="t"/>
              <a:pathLst>
                <a:path extrusionOk="0" h="705" w="469">
                  <a:moveTo>
                    <a:pt x="1" y="0"/>
                  </a:moveTo>
                  <a:lnTo>
                    <a:pt x="1"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g2c788d097d5_0_1747"/>
            <p:cNvSpPr/>
            <p:nvPr/>
          </p:nvSpPr>
          <p:spPr>
            <a:xfrm>
              <a:off x="8186980"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g2c788d097d5_0_1747"/>
            <p:cNvSpPr/>
            <p:nvPr/>
          </p:nvSpPr>
          <p:spPr>
            <a:xfrm>
              <a:off x="8122074"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g2c788d097d5_0_1747"/>
            <p:cNvSpPr/>
            <p:nvPr/>
          </p:nvSpPr>
          <p:spPr>
            <a:xfrm>
              <a:off x="8057092" y="2673301"/>
              <a:ext cx="35362" cy="53270"/>
            </a:xfrm>
            <a:custGeom>
              <a:rect b="b" l="l" r="r" t="t"/>
              <a:pathLst>
                <a:path extrusionOk="0" h="705" w="468">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g2c788d097d5_0_1747"/>
            <p:cNvSpPr/>
            <p:nvPr/>
          </p:nvSpPr>
          <p:spPr>
            <a:xfrm>
              <a:off x="7992186"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g2c788d097d5_0_1747"/>
            <p:cNvSpPr/>
            <p:nvPr/>
          </p:nvSpPr>
          <p:spPr>
            <a:xfrm>
              <a:off x="7927280"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g2c788d097d5_0_1747"/>
            <p:cNvSpPr/>
            <p:nvPr/>
          </p:nvSpPr>
          <p:spPr>
            <a:xfrm>
              <a:off x="7862223" y="2673301"/>
              <a:ext cx="35438" cy="53270"/>
            </a:xfrm>
            <a:custGeom>
              <a:rect b="b" l="l" r="r" t="t"/>
              <a:pathLst>
                <a:path extrusionOk="0" h="705" w="469">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g2c788d097d5_0_1747"/>
            <p:cNvSpPr/>
            <p:nvPr/>
          </p:nvSpPr>
          <p:spPr>
            <a:xfrm>
              <a:off x="7821874" y="2857516"/>
              <a:ext cx="569042" cy="33700"/>
            </a:xfrm>
            <a:custGeom>
              <a:rect b="b" l="l" r="r" t="t"/>
              <a:pathLst>
                <a:path extrusionOk="0" h="446" w="7531">
                  <a:moveTo>
                    <a:pt x="1" y="1"/>
                  </a:moveTo>
                  <a:lnTo>
                    <a:pt x="1" y="445"/>
                  </a:lnTo>
                  <a:lnTo>
                    <a:pt x="7531" y="445"/>
                  </a:lnTo>
                  <a:lnTo>
                    <a:pt x="753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g2c788d097d5_0_1747"/>
            <p:cNvSpPr/>
            <p:nvPr/>
          </p:nvSpPr>
          <p:spPr>
            <a:xfrm>
              <a:off x="7432740" y="2206340"/>
              <a:ext cx="472174" cy="691072"/>
            </a:xfrm>
            <a:custGeom>
              <a:rect b="b" l="l" r="r" t="t"/>
              <a:pathLst>
                <a:path extrusionOk="0" h="9146" w="6249">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g2c788d097d5_0_1747"/>
            <p:cNvSpPr/>
            <p:nvPr/>
          </p:nvSpPr>
          <p:spPr>
            <a:xfrm>
              <a:off x="7668563" y="2206340"/>
              <a:ext cx="232423" cy="682005"/>
            </a:xfrm>
            <a:custGeom>
              <a:rect b="b" l="l" r="r" t="t"/>
              <a:pathLst>
                <a:path extrusionOk="0" h="9026" w="3076">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g2c788d097d5_0_1747"/>
            <p:cNvSpPr/>
            <p:nvPr/>
          </p:nvSpPr>
          <p:spPr>
            <a:xfrm>
              <a:off x="7511776" y="2397280"/>
              <a:ext cx="295137" cy="34758"/>
            </a:xfrm>
            <a:custGeom>
              <a:rect b="b" l="l" r="r" t="t"/>
              <a:pathLst>
                <a:path extrusionOk="0" h="460" w="3906">
                  <a:moveTo>
                    <a:pt x="38" y="1"/>
                  </a:moveTo>
                  <a:lnTo>
                    <a:pt x="0" y="460"/>
                  </a:lnTo>
                  <a:lnTo>
                    <a:pt x="3906" y="460"/>
                  </a:lnTo>
                  <a:lnTo>
                    <a:pt x="38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g2c788d097d5_0_1747"/>
            <p:cNvSpPr/>
            <p:nvPr/>
          </p:nvSpPr>
          <p:spPr>
            <a:xfrm>
              <a:off x="7499384" y="2533968"/>
              <a:ext cx="324379" cy="35287"/>
            </a:xfrm>
            <a:custGeom>
              <a:rect b="b" l="l" r="r" t="t"/>
              <a:pathLst>
                <a:path extrusionOk="0" h="467" w="4293">
                  <a:moveTo>
                    <a:pt x="45" y="0"/>
                  </a:moveTo>
                  <a:lnTo>
                    <a:pt x="1" y="466"/>
                  </a:lnTo>
                  <a:lnTo>
                    <a:pt x="4292" y="466"/>
                  </a:lnTo>
                  <a:lnTo>
                    <a:pt x="422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g2c788d097d5_0_1747"/>
            <p:cNvSpPr/>
            <p:nvPr/>
          </p:nvSpPr>
          <p:spPr>
            <a:xfrm>
              <a:off x="7527492" y="2206340"/>
              <a:ext cx="265971" cy="39291"/>
            </a:xfrm>
            <a:custGeom>
              <a:rect b="b" l="l" r="r" t="t"/>
              <a:pathLst>
                <a:path extrusionOk="0" h="520" w="3520">
                  <a:moveTo>
                    <a:pt x="29" y="1"/>
                  </a:moveTo>
                  <a:lnTo>
                    <a:pt x="1" y="513"/>
                  </a:lnTo>
                  <a:lnTo>
                    <a:pt x="3520" y="520"/>
                  </a:lnTo>
                  <a:lnTo>
                    <a:pt x="350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g2c788d097d5_0_1747"/>
            <p:cNvSpPr/>
            <p:nvPr/>
          </p:nvSpPr>
          <p:spPr>
            <a:xfrm>
              <a:off x="6726783" y="1889517"/>
              <a:ext cx="267180" cy="1007895"/>
            </a:xfrm>
            <a:custGeom>
              <a:rect b="b" l="l" r="r" t="t"/>
              <a:pathLst>
                <a:path extrusionOk="0" h="13339" w="3536">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g2c788d097d5_0_1747"/>
            <p:cNvSpPr/>
            <p:nvPr/>
          </p:nvSpPr>
          <p:spPr>
            <a:xfrm>
              <a:off x="6727312" y="1889517"/>
              <a:ext cx="266651" cy="998828"/>
            </a:xfrm>
            <a:custGeom>
              <a:rect b="b" l="l" r="r" t="t"/>
              <a:pathLst>
                <a:path extrusionOk="0" h="13219" w="3529">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g2c788d097d5_0_1747"/>
            <p:cNvSpPr/>
            <p:nvPr/>
          </p:nvSpPr>
          <p:spPr>
            <a:xfrm>
              <a:off x="6727312" y="2305550"/>
              <a:ext cx="259397" cy="47603"/>
            </a:xfrm>
            <a:custGeom>
              <a:rect b="b" l="l" r="r" t="t"/>
              <a:pathLst>
                <a:path extrusionOk="0" h="630" w="3433">
                  <a:moveTo>
                    <a:pt x="0" y="0"/>
                  </a:moveTo>
                  <a:lnTo>
                    <a:pt x="0" y="630"/>
                  </a:lnTo>
                  <a:lnTo>
                    <a:pt x="3433" y="630"/>
                  </a:lnTo>
                  <a:lnTo>
                    <a:pt x="343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g2c788d097d5_0_1747"/>
            <p:cNvSpPr/>
            <p:nvPr/>
          </p:nvSpPr>
          <p:spPr>
            <a:xfrm>
              <a:off x="6726783" y="2440954"/>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g2c788d097d5_0_1747"/>
            <p:cNvSpPr/>
            <p:nvPr/>
          </p:nvSpPr>
          <p:spPr>
            <a:xfrm>
              <a:off x="6726783" y="2467324"/>
              <a:ext cx="263327" cy="11183"/>
            </a:xfrm>
            <a:custGeom>
              <a:rect b="b" l="l" r="r" t="t"/>
              <a:pathLst>
                <a:path extrusionOk="0" h="148" w="3485">
                  <a:moveTo>
                    <a:pt x="0" y="0"/>
                  </a:moveTo>
                  <a:lnTo>
                    <a:pt x="0" y="148"/>
                  </a:lnTo>
                  <a:lnTo>
                    <a:pt x="3484" y="148"/>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g2c788d097d5_0_1747"/>
            <p:cNvSpPr/>
            <p:nvPr/>
          </p:nvSpPr>
          <p:spPr>
            <a:xfrm>
              <a:off x="6726783" y="2493619"/>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g2c788d097d5_0_1747"/>
            <p:cNvSpPr/>
            <p:nvPr/>
          </p:nvSpPr>
          <p:spPr>
            <a:xfrm>
              <a:off x="6726783" y="2519838"/>
              <a:ext cx="263327" cy="11334"/>
            </a:xfrm>
            <a:custGeom>
              <a:rect b="b" l="l" r="r" t="t"/>
              <a:pathLst>
                <a:path extrusionOk="0" h="150" w="3485">
                  <a:moveTo>
                    <a:pt x="0" y="1"/>
                  </a:moveTo>
                  <a:lnTo>
                    <a:pt x="0" y="150"/>
                  </a:lnTo>
                  <a:lnTo>
                    <a:pt x="3484" y="150"/>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g2c788d097d5_0_1747"/>
            <p:cNvSpPr/>
            <p:nvPr/>
          </p:nvSpPr>
          <p:spPr>
            <a:xfrm>
              <a:off x="6726783" y="2546209"/>
              <a:ext cx="263327" cy="11334"/>
            </a:xfrm>
            <a:custGeom>
              <a:rect b="b" l="l" r="r" t="t"/>
              <a:pathLst>
                <a:path extrusionOk="0" h="150" w="3485">
                  <a:moveTo>
                    <a:pt x="0" y="0"/>
                  </a:moveTo>
                  <a:lnTo>
                    <a:pt x="0" y="150"/>
                  </a:lnTo>
                  <a:lnTo>
                    <a:pt x="3484" y="150"/>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g2c788d097d5_0_1747"/>
            <p:cNvSpPr/>
            <p:nvPr/>
          </p:nvSpPr>
          <p:spPr>
            <a:xfrm>
              <a:off x="5534220" y="2754452"/>
              <a:ext cx="674751" cy="137821"/>
            </a:xfrm>
            <a:custGeom>
              <a:rect b="b" l="l" r="r" t="t"/>
              <a:pathLst>
                <a:path extrusionOk="0" h="1824" w="893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g2c788d097d5_0_1747"/>
            <p:cNvSpPr/>
            <p:nvPr/>
          </p:nvSpPr>
          <p:spPr>
            <a:xfrm>
              <a:off x="6065482" y="2706925"/>
              <a:ext cx="661377" cy="187615"/>
            </a:xfrm>
            <a:custGeom>
              <a:rect b="b" l="l" r="r" t="t"/>
              <a:pathLst>
                <a:path extrusionOk="0" h="2483" w="8753">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g2c788d097d5_0_1747"/>
            <p:cNvSpPr/>
            <p:nvPr/>
          </p:nvSpPr>
          <p:spPr>
            <a:xfrm>
              <a:off x="6193178" y="2750599"/>
              <a:ext cx="113189" cy="62790"/>
            </a:xfrm>
            <a:custGeom>
              <a:rect b="b" l="l" r="r" t="t"/>
              <a:pathLst>
                <a:path extrusionOk="0" h="831" w="1498">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g2c788d097d5_0_1747"/>
            <p:cNvSpPr/>
            <p:nvPr/>
          </p:nvSpPr>
          <p:spPr>
            <a:xfrm>
              <a:off x="6323670" y="2760119"/>
              <a:ext cx="58937" cy="30300"/>
            </a:xfrm>
            <a:custGeom>
              <a:rect b="b" l="l" r="r" t="t"/>
              <a:pathLst>
                <a:path extrusionOk="0" h="401" w="78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g2c788d097d5_0_1747"/>
            <p:cNvSpPr/>
            <p:nvPr/>
          </p:nvSpPr>
          <p:spPr>
            <a:xfrm>
              <a:off x="5428436" y="2641414"/>
              <a:ext cx="131097" cy="165250"/>
            </a:xfrm>
            <a:custGeom>
              <a:rect b="b" l="l" r="r" t="t"/>
              <a:pathLst>
                <a:path extrusionOk="0" h="2187" w="1735">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g2c788d097d5_0_1747"/>
            <p:cNvSpPr/>
            <p:nvPr/>
          </p:nvSpPr>
          <p:spPr>
            <a:xfrm>
              <a:off x="5493342" y="2717503"/>
              <a:ext cx="5743" cy="172579"/>
            </a:xfrm>
            <a:custGeom>
              <a:rect b="b" l="l" r="r" t="t"/>
              <a:pathLst>
                <a:path extrusionOk="0" h="2284" w="76">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g2c788d097d5_0_1747"/>
            <p:cNvSpPr/>
            <p:nvPr/>
          </p:nvSpPr>
          <p:spPr>
            <a:xfrm>
              <a:off x="5463118" y="2758381"/>
              <a:ext cx="33095" cy="26899"/>
            </a:xfrm>
            <a:custGeom>
              <a:rect b="b" l="l" r="r" t="t"/>
              <a:pathLst>
                <a:path extrusionOk="0" h="356" w="438">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g2c788d097d5_0_1747"/>
            <p:cNvSpPr/>
            <p:nvPr/>
          </p:nvSpPr>
          <p:spPr>
            <a:xfrm>
              <a:off x="5496137" y="2751127"/>
              <a:ext cx="28562" cy="23046"/>
            </a:xfrm>
            <a:custGeom>
              <a:rect b="b" l="l" r="r" t="t"/>
              <a:pathLst>
                <a:path extrusionOk="0" h="305" w="378">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g2c788d097d5_0_1747"/>
            <p:cNvSpPr/>
            <p:nvPr/>
          </p:nvSpPr>
          <p:spPr>
            <a:xfrm>
              <a:off x="5473167" y="2734806"/>
              <a:ext cx="23046" cy="18663"/>
            </a:xfrm>
            <a:custGeom>
              <a:rect b="b" l="l" r="r" t="t"/>
              <a:pathLst>
                <a:path extrusionOk="0" h="247" w="305">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g2c788d097d5_0_1747"/>
            <p:cNvSpPr/>
            <p:nvPr/>
          </p:nvSpPr>
          <p:spPr>
            <a:xfrm>
              <a:off x="6368553" y="2355873"/>
              <a:ext cx="480410" cy="467565"/>
            </a:xfrm>
            <a:custGeom>
              <a:rect b="b" l="l" r="r" t="t"/>
              <a:pathLst>
                <a:path extrusionOk="0" h="6188" w="6358">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g2c788d097d5_0_1747"/>
            <p:cNvSpPr/>
            <p:nvPr/>
          </p:nvSpPr>
          <p:spPr>
            <a:xfrm>
              <a:off x="6368553" y="2362447"/>
              <a:ext cx="233480" cy="460992"/>
            </a:xfrm>
            <a:custGeom>
              <a:rect b="b" l="l" r="r" t="t"/>
              <a:pathLst>
                <a:path extrusionOk="0" h="6101" w="309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g2c788d097d5_0_1747"/>
            <p:cNvSpPr/>
            <p:nvPr/>
          </p:nvSpPr>
          <p:spPr>
            <a:xfrm>
              <a:off x="6594704" y="2568197"/>
              <a:ext cx="33624" cy="323548"/>
            </a:xfrm>
            <a:custGeom>
              <a:rect b="b" l="l" r="r" t="t"/>
              <a:pathLst>
                <a:path extrusionOk="0" h="4282" w="445">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g2c788d097d5_0_1747"/>
            <p:cNvSpPr/>
            <p:nvPr/>
          </p:nvSpPr>
          <p:spPr>
            <a:xfrm>
              <a:off x="6520202" y="2682821"/>
              <a:ext cx="91881" cy="73973"/>
            </a:xfrm>
            <a:custGeom>
              <a:rect b="b" l="l" r="r" t="t"/>
              <a:pathLst>
                <a:path extrusionOk="0" h="979" w="1216">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g2c788d097d5_0_1747"/>
            <p:cNvSpPr/>
            <p:nvPr/>
          </p:nvSpPr>
          <p:spPr>
            <a:xfrm>
              <a:off x="6612007" y="2662118"/>
              <a:ext cx="77373" cy="62715"/>
            </a:xfrm>
            <a:custGeom>
              <a:rect b="b" l="l" r="r" t="t"/>
              <a:pathLst>
                <a:path extrusionOk="0" h="830" w="1024">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g2c788d097d5_0_1747"/>
            <p:cNvSpPr/>
            <p:nvPr/>
          </p:nvSpPr>
          <p:spPr>
            <a:xfrm>
              <a:off x="6549217" y="2617235"/>
              <a:ext cx="62866" cy="50474"/>
            </a:xfrm>
            <a:custGeom>
              <a:rect b="b" l="l" r="r" t="t"/>
              <a:pathLst>
                <a:path extrusionOk="0" h="668" w="832">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g2c788d097d5_0_1747"/>
            <p:cNvSpPr/>
            <p:nvPr/>
          </p:nvSpPr>
          <p:spPr>
            <a:xfrm>
              <a:off x="5897512" y="2520292"/>
              <a:ext cx="334429" cy="325512"/>
            </a:xfrm>
            <a:custGeom>
              <a:rect b="b" l="l" r="r" t="t"/>
              <a:pathLst>
                <a:path extrusionOk="0" h="4308" w="4426">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g2c788d097d5_0_1747"/>
            <p:cNvSpPr/>
            <p:nvPr/>
          </p:nvSpPr>
          <p:spPr>
            <a:xfrm>
              <a:off x="5897512" y="2524825"/>
              <a:ext cx="162530" cy="320979"/>
            </a:xfrm>
            <a:custGeom>
              <a:rect b="b" l="l" r="r" t="t"/>
              <a:pathLst>
                <a:path extrusionOk="0" h="4248" w="2151">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g2c788d097d5_0_1747"/>
            <p:cNvSpPr/>
            <p:nvPr/>
          </p:nvSpPr>
          <p:spPr>
            <a:xfrm>
              <a:off x="6054903" y="2668163"/>
              <a:ext cx="23575" cy="225320"/>
            </a:xfrm>
            <a:custGeom>
              <a:rect b="b" l="l" r="r" t="t"/>
              <a:pathLst>
                <a:path extrusionOk="0" h="2982" w="312">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g2c788d097d5_0_1747"/>
            <p:cNvSpPr/>
            <p:nvPr/>
          </p:nvSpPr>
          <p:spPr>
            <a:xfrm>
              <a:off x="6003447" y="2747727"/>
              <a:ext cx="63319" cy="51683"/>
            </a:xfrm>
            <a:custGeom>
              <a:rect b="b" l="l" r="r" t="t"/>
              <a:pathLst>
                <a:path extrusionOk="0" h="684" w="838">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g2c788d097d5_0_1747"/>
            <p:cNvSpPr/>
            <p:nvPr/>
          </p:nvSpPr>
          <p:spPr>
            <a:xfrm>
              <a:off x="6066691" y="2733749"/>
              <a:ext cx="54403" cy="43749"/>
            </a:xfrm>
            <a:custGeom>
              <a:rect b="b" l="l" r="r" t="t"/>
              <a:pathLst>
                <a:path extrusionOk="0" h="579" w="72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g2c788d097d5_0_1747"/>
            <p:cNvSpPr/>
            <p:nvPr/>
          </p:nvSpPr>
          <p:spPr>
            <a:xfrm>
              <a:off x="6023017" y="2702467"/>
              <a:ext cx="43749" cy="35287"/>
            </a:xfrm>
            <a:custGeom>
              <a:rect b="b" l="l" r="r" t="t"/>
              <a:pathLst>
                <a:path extrusionOk="0" h="467" w="579">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g2c788d097d5_0_1747"/>
            <p:cNvSpPr/>
            <p:nvPr/>
          </p:nvSpPr>
          <p:spPr>
            <a:xfrm>
              <a:off x="6267076" y="2470724"/>
              <a:ext cx="364124" cy="354376"/>
            </a:xfrm>
            <a:custGeom>
              <a:rect b="b" l="l" r="r" t="t"/>
              <a:pathLst>
                <a:path extrusionOk="0" h="4690" w="4819">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g2c788d097d5_0_1747"/>
            <p:cNvSpPr/>
            <p:nvPr/>
          </p:nvSpPr>
          <p:spPr>
            <a:xfrm>
              <a:off x="6272743" y="2486139"/>
              <a:ext cx="170312" cy="336771"/>
            </a:xfrm>
            <a:custGeom>
              <a:rect b="b" l="l" r="r" t="t"/>
              <a:pathLst>
                <a:path extrusionOk="0" h="4457" w="2254">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g2c788d097d5_0_1747"/>
            <p:cNvSpPr/>
            <p:nvPr/>
          </p:nvSpPr>
          <p:spPr>
            <a:xfrm>
              <a:off x="6437313" y="2654713"/>
              <a:ext cx="24708" cy="240356"/>
            </a:xfrm>
            <a:custGeom>
              <a:rect b="b" l="l" r="r" t="t"/>
              <a:pathLst>
                <a:path extrusionOk="0" h="3181" w="327">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g2c788d097d5_0_1747"/>
            <p:cNvSpPr/>
            <p:nvPr/>
          </p:nvSpPr>
          <p:spPr>
            <a:xfrm>
              <a:off x="6381927" y="2739416"/>
              <a:ext cx="67853" cy="54932"/>
            </a:xfrm>
            <a:custGeom>
              <a:rect b="b" l="l" r="r" t="t"/>
              <a:pathLst>
                <a:path extrusionOk="0" h="727" w="898">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g2c788d097d5_0_1747"/>
            <p:cNvSpPr/>
            <p:nvPr/>
          </p:nvSpPr>
          <p:spPr>
            <a:xfrm>
              <a:off x="6449704" y="2724228"/>
              <a:ext cx="57728" cy="46545"/>
            </a:xfrm>
            <a:custGeom>
              <a:rect b="b" l="l" r="r" t="t"/>
              <a:pathLst>
                <a:path extrusionOk="0" h="616" w="764">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g2c788d097d5_0_1747"/>
            <p:cNvSpPr/>
            <p:nvPr/>
          </p:nvSpPr>
          <p:spPr>
            <a:xfrm>
              <a:off x="6403160" y="2690604"/>
              <a:ext cx="46621" cy="38233"/>
            </a:xfrm>
            <a:custGeom>
              <a:rect b="b" l="l" r="r" t="t"/>
              <a:pathLst>
                <a:path extrusionOk="0" h="506" w="617">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g2c788d097d5_0_1747"/>
            <p:cNvSpPr/>
            <p:nvPr/>
          </p:nvSpPr>
          <p:spPr>
            <a:xfrm>
              <a:off x="5607588" y="2469515"/>
              <a:ext cx="363973" cy="353923"/>
            </a:xfrm>
            <a:custGeom>
              <a:rect b="b" l="l" r="r" t="t"/>
              <a:pathLst>
                <a:path extrusionOk="0" h="4684" w="4817">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g2c788d097d5_0_1747"/>
            <p:cNvSpPr/>
            <p:nvPr/>
          </p:nvSpPr>
          <p:spPr>
            <a:xfrm>
              <a:off x="5613180" y="2484552"/>
              <a:ext cx="170917" cy="337149"/>
            </a:xfrm>
            <a:custGeom>
              <a:rect b="b" l="l" r="r" t="t"/>
              <a:pathLst>
                <a:path extrusionOk="0" h="4462" w="2262">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g2c788d097d5_0_1747"/>
            <p:cNvSpPr/>
            <p:nvPr/>
          </p:nvSpPr>
          <p:spPr>
            <a:xfrm>
              <a:off x="5777825" y="2653051"/>
              <a:ext cx="25161" cy="240432"/>
            </a:xfrm>
            <a:custGeom>
              <a:rect b="b" l="l" r="r" t="t"/>
              <a:pathLst>
                <a:path extrusionOk="0" h="3182" w="333">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g2c788d097d5_0_1747"/>
            <p:cNvSpPr/>
            <p:nvPr/>
          </p:nvSpPr>
          <p:spPr>
            <a:xfrm>
              <a:off x="5722288" y="2738207"/>
              <a:ext cx="68533" cy="55008"/>
            </a:xfrm>
            <a:custGeom>
              <a:rect b="b" l="l" r="r" t="t"/>
              <a:pathLst>
                <a:path extrusionOk="0" h="728" w="907">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g2c788d097d5_0_1747"/>
            <p:cNvSpPr/>
            <p:nvPr/>
          </p:nvSpPr>
          <p:spPr>
            <a:xfrm>
              <a:off x="5790746" y="2723170"/>
              <a:ext cx="57728" cy="46545"/>
            </a:xfrm>
            <a:custGeom>
              <a:rect b="b" l="l" r="r" t="t"/>
              <a:pathLst>
                <a:path extrusionOk="0" h="616" w="764">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g2c788d097d5_0_1747"/>
            <p:cNvSpPr/>
            <p:nvPr/>
          </p:nvSpPr>
          <p:spPr>
            <a:xfrm>
              <a:off x="5743672" y="2689546"/>
              <a:ext cx="47149" cy="37553"/>
            </a:xfrm>
            <a:custGeom>
              <a:rect b="b" l="l" r="r" t="t"/>
              <a:pathLst>
                <a:path extrusionOk="0" h="497" w="624">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g2c788d097d5_0_1747"/>
            <p:cNvSpPr/>
            <p:nvPr/>
          </p:nvSpPr>
          <p:spPr>
            <a:xfrm>
              <a:off x="5706723" y="2403703"/>
              <a:ext cx="428350" cy="416411"/>
            </a:xfrm>
            <a:custGeom>
              <a:rect b="b" l="l" r="r" t="t"/>
              <a:pathLst>
                <a:path extrusionOk="0" h="5511" w="5669">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g2c788d097d5_0_1747"/>
            <p:cNvSpPr/>
            <p:nvPr/>
          </p:nvSpPr>
          <p:spPr>
            <a:xfrm>
              <a:off x="5715035" y="2421232"/>
              <a:ext cx="202727" cy="400468"/>
            </a:xfrm>
            <a:custGeom>
              <a:rect b="b" l="l" r="r" t="t"/>
              <a:pathLst>
                <a:path extrusionOk="0" h="5300" w="2683">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g2c788d097d5_0_1747"/>
            <p:cNvSpPr/>
            <p:nvPr/>
          </p:nvSpPr>
          <p:spPr>
            <a:xfrm>
              <a:off x="5909904" y="2626151"/>
              <a:ext cx="28033" cy="267331"/>
            </a:xfrm>
            <a:custGeom>
              <a:rect b="b" l="l" r="r" t="t"/>
              <a:pathLst>
                <a:path extrusionOk="0" h="3538" w="371">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g2c788d097d5_0_1747"/>
            <p:cNvSpPr/>
            <p:nvPr/>
          </p:nvSpPr>
          <p:spPr>
            <a:xfrm>
              <a:off x="5848927" y="2720903"/>
              <a:ext cx="75560" cy="61052"/>
            </a:xfrm>
            <a:custGeom>
              <a:rect b="b" l="l" r="r" t="t"/>
              <a:pathLst>
                <a:path extrusionOk="0" h="808" w="100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g2c788d097d5_0_1747"/>
            <p:cNvSpPr/>
            <p:nvPr/>
          </p:nvSpPr>
          <p:spPr>
            <a:xfrm>
              <a:off x="5924411" y="2704054"/>
              <a:ext cx="63924" cy="51683"/>
            </a:xfrm>
            <a:custGeom>
              <a:rect b="b" l="l" r="r" t="t"/>
              <a:pathLst>
                <a:path extrusionOk="0" h="684" w="846">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g2c788d097d5_0_1747"/>
            <p:cNvSpPr/>
            <p:nvPr/>
          </p:nvSpPr>
          <p:spPr>
            <a:xfrm>
              <a:off x="5872426" y="2666576"/>
              <a:ext cx="52061" cy="42162"/>
            </a:xfrm>
            <a:custGeom>
              <a:rect b="b" l="l" r="r" t="t"/>
              <a:pathLst>
                <a:path extrusionOk="0" h="558" w="689">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g2c788d097d5_0_1747"/>
            <p:cNvSpPr/>
            <p:nvPr/>
          </p:nvSpPr>
          <p:spPr>
            <a:xfrm>
              <a:off x="5555527" y="2525505"/>
              <a:ext cx="195474" cy="246401"/>
            </a:xfrm>
            <a:custGeom>
              <a:rect b="b" l="l" r="r" t="t"/>
              <a:pathLst>
                <a:path extrusionOk="0" h="3261" w="2587">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g2c788d097d5_0_1747"/>
            <p:cNvSpPr/>
            <p:nvPr/>
          </p:nvSpPr>
          <p:spPr>
            <a:xfrm>
              <a:off x="5653000" y="2600687"/>
              <a:ext cx="8916" cy="292795"/>
            </a:xfrm>
            <a:custGeom>
              <a:rect b="b" l="l" r="r" t="t"/>
              <a:pathLst>
                <a:path extrusionOk="0" h="3875" w="118">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g2c788d097d5_0_1747"/>
            <p:cNvSpPr/>
            <p:nvPr/>
          </p:nvSpPr>
          <p:spPr>
            <a:xfrm>
              <a:off x="5601921" y="2671714"/>
              <a:ext cx="55537" cy="45336"/>
            </a:xfrm>
            <a:custGeom>
              <a:rect b="b" l="l" r="r" t="t"/>
              <a:pathLst>
                <a:path extrusionOk="0" h="600" w="735">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g2c788d097d5_0_1747"/>
            <p:cNvSpPr/>
            <p:nvPr/>
          </p:nvSpPr>
          <p:spPr>
            <a:xfrm>
              <a:off x="5657382" y="2658793"/>
              <a:ext cx="47149" cy="38611"/>
            </a:xfrm>
            <a:custGeom>
              <a:rect b="b" l="l" r="r" t="t"/>
              <a:pathLst>
                <a:path extrusionOk="0" h="511" w="624">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g2c788d097d5_0_1747"/>
            <p:cNvSpPr/>
            <p:nvPr/>
          </p:nvSpPr>
          <p:spPr>
            <a:xfrm>
              <a:off x="5619376" y="2631365"/>
              <a:ext cx="38082" cy="30828"/>
            </a:xfrm>
            <a:custGeom>
              <a:rect b="b" l="l" r="r" t="t"/>
              <a:pathLst>
                <a:path extrusionOk="0" h="408" w="504">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g2c788d097d5_0_1747"/>
            <p:cNvSpPr/>
            <p:nvPr/>
          </p:nvSpPr>
          <p:spPr>
            <a:xfrm>
              <a:off x="5198280" y="2625698"/>
              <a:ext cx="140088" cy="177113"/>
            </a:xfrm>
            <a:custGeom>
              <a:rect b="b" l="l" r="r" t="t"/>
              <a:pathLst>
                <a:path extrusionOk="0" h="2344" w="1854">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g2c788d097d5_0_1747"/>
            <p:cNvSpPr/>
            <p:nvPr/>
          </p:nvSpPr>
          <p:spPr>
            <a:xfrm>
              <a:off x="5267719" y="2679874"/>
              <a:ext cx="6800" cy="210208"/>
            </a:xfrm>
            <a:custGeom>
              <a:rect b="b" l="l" r="r" t="t"/>
              <a:pathLst>
                <a:path extrusionOk="0" h="2782" w="9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g2c788d097d5_0_1747"/>
            <p:cNvSpPr/>
            <p:nvPr/>
          </p:nvSpPr>
          <p:spPr>
            <a:xfrm>
              <a:off x="5231299" y="2730424"/>
              <a:ext cx="39896" cy="33095"/>
            </a:xfrm>
            <a:custGeom>
              <a:rect b="b" l="l" r="r" t="t"/>
              <a:pathLst>
                <a:path extrusionOk="0" h="438" w="528">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g2c788d097d5_0_1747"/>
            <p:cNvSpPr/>
            <p:nvPr/>
          </p:nvSpPr>
          <p:spPr>
            <a:xfrm>
              <a:off x="5271120" y="2721432"/>
              <a:ext cx="34153" cy="28108"/>
            </a:xfrm>
            <a:custGeom>
              <a:rect b="b" l="l" r="r" t="t"/>
              <a:pathLst>
                <a:path extrusionOk="0" h="372" w="452">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g2c788d097d5_0_1747"/>
            <p:cNvSpPr/>
            <p:nvPr/>
          </p:nvSpPr>
          <p:spPr>
            <a:xfrm>
              <a:off x="5243691" y="2701938"/>
              <a:ext cx="27504" cy="22366"/>
            </a:xfrm>
            <a:custGeom>
              <a:rect b="b" l="l" r="r" t="t"/>
              <a:pathLst>
                <a:path extrusionOk="0" h="296" w="364">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g2c788d097d5_0_1747"/>
            <p:cNvSpPr/>
            <p:nvPr/>
          </p:nvSpPr>
          <p:spPr>
            <a:xfrm>
              <a:off x="4939033" y="2777951"/>
              <a:ext cx="275038" cy="114322"/>
            </a:xfrm>
            <a:custGeom>
              <a:rect b="b" l="l" r="r" t="t"/>
              <a:pathLst>
                <a:path extrusionOk="0" h="1513" w="364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g2c788d097d5_0_1747"/>
            <p:cNvSpPr/>
            <p:nvPr/>
          </p:nvSpPr>
          <p:spPr>
            <a:xfrm>
              <a:off x="4973187" y="2781351"/>
              <a:ext cx="37553" cy="54328"/>
            </a:xfrm>
            <a:custGeom>
              <a:rect b="b" l="l" r="r" t="t"/>
              <a:pathLst>
                <a:path extrusionOk="0" h="719" w="497">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g2c788d097d5_0_1747"/>
            <p:cNvSpPr/>
            <p:nvPr/>
          </p:nvSpPr>
          <p:spPr>
            <a:xfrm>
              <a:off x="4973187" y="2779689"/>
              <a:ext cx="51683" cy="103744"/>
            </a:xfrm>
            <a:custGeom>
              <a:rect b="b" l="l" r="r" t="t"/>
              <a:pathLst>
                <a:path extrusionOk="0" h="1373" w="684">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g2c788d097d5_0_1747"/>
            <p:cNvSpPr/>
            <p:nvPr/>
          </p:nvSpPr>
          <p:spPr>
            <a:xfrm>
              <a:off x="5072321" y="2823967"/>
              <a:ext cx="54403" cy="27428"/>
            </a:xfrm>
            <a:custGeom>
              <a:rect b="b" l="l" r="r" t="t"/>
              <a:pathLst>
                <a:path extrusionOk="0" h="363" w="72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g2c788d097d5_0_1747"/>
            <p:cNvSpPr/>
            <p:nvPr/>
          </p:nvSpPr>
          <p:spPr>
            <a:xfrm>
              <a:off x="5751436" y="1850082"/>
              <a:ext cx="141037" cy="61800"/>
            </a:xfrm>
            <a:custGeom>
              <a:rect b="b" l="l" r="r" t="t"/>
              <a:pathLst>
                <a:path extrusionOk="0" h="517" w="118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g2c788d097d5_0_1747"/>
            <p:cNvSpPr/>
            <p:nvPr/>
          </p:nvSpPr>
          <p:spPr>
            <a:xfrm>
              <a:off x="5217723" y="1873467"/>
              <a:ext cx="219038" cy="106107"/>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g2c788d097d5_0_1747"/>
            <p:cNvSpPr/>
            <p:nvPr/>
          </p:nvSpPr>
          <p:spPr>
            <a:xfrm>
              <a:off x="5221912" y="2206840"/>
              <a:ext cx="83808" cy="35976"/>
            </a:xfrm>
            <a:custGeom>
              <a:rect b="b" l="l" r="r" t="t"/>
              <a:pathLst>
                <a:path extrusionOk="0" h="258" w="601">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g2c788d097d5_0_1747"/>
            <p:cNvSpPr/>
            <p:nvPr/>
          </p:nvSpPr>
          <p:spPr>
            <a:xfrm>
              <a:off x="4973175" y="2065234"/>
              <a:ext cx="113650" cy="48665"/>
            </a:xfrm>
            <a:custGeom>
              <a:rect b="b" l="l" r="r" t="t"/>
              <a:pathLst>
                <a:path extrusionOk="0" h="349" w="815">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g2c788d097d5_0_1747"/>
            <p:cNvSpPr/>
            <p:nvPr/>
          </p:nvSpPr>
          <p:spPr>
            <a:xfrm>
              <a:off x="5632066" y="2074209"/>
              <a:ext cx="52351" cy="22473"/>
            </a:xfrm>
            <a:custGeom>
              <a:rect b="b" l="l" r="r" t="t"/>
              <a:pathLst>
                <a:path extrusionOk="0" h="188" w="438">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g2c788d097d5_0_1747"/>
            <p:cNvSpPr/>
            <p:nvPr/>
          </p:nvSpPr>
          <p:spPr>
            <a:xfrm>
              <a:off x="6500632" y="2823363"/>
              <a:ext cx="176357" cy="73444"/>
            </a:xfrm>
            <a:custGeom>
              <a:rect b="b" l="l" r="r" t="t"/>
              <a:pathLst>
                <a:path extrusionOk="0" h="972" w="2334">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g2c788d097d5_0_1747"/>
            <p:cNvSpPr/>
            <p:nvPr/>
          </p:nvSpPr>
          <p:spPr>
            <a:xfrm>
              <a:off x="6522393" y="2823967"/>
              <a:ext cx="33095" cy="66719"/>
            </a:xfrm>
            <a:custGeom>
              <a:rect b="b" l="l" r="r" t="t"/>
              <a:pathLst>
                <a:path extrusionOk="0" h="883" w="438">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g2c788d097d5_0_1747"/>
            <p:cNvSpPr/>
            <p:nvPr/>
          </p:nvSpPr>
          <p:spPr>
            <a:xfrm>
              <a:off x="6586241" y="2852453"/>
              <a:ext cx="34833" cy="18059"/>
            </a:xfrm>
            <a:custGeom>
              <a:rect b="b" l="l" r="r" t="t"/>
              <a:pathLst>
                <a:path extrusionOk="0" h="239" w="461">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g2c788d097d5_0_1747"/>
            <p:cNvSpPr/>
            <p:nvPr/>
          </p:nvSpPr>
          <p:spPr>
            <a:xfrm>
              <a:off x="5399269" y="2816638"/>
              <a:ext cx="182024" cy="75636"/>
            </a:xfrm>
            <a:custGeom>
              <a:rect b="b" l="l" r="r" t="t"/>
              <a:pathLst>
                <a:path extrusionOk="0" h="1001" w="2409">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g2c788d097d5_0_1747"/>
            <p:cNvSpPr/>
            <p:nvPr/>
          </p:nvSpPr>
          <p:spPr>
            <a:xfrm>
              <a:off x="5533691" y="2818829"/>
              <a:ext cx="25313" cy="35967"/>
            </a:xfrm>
            <a:custGeom>
              <a:rect b="b" l="l" r="r" t="t"/>
              <a:pathLst>
                <a:path extrusionOk="0" h="476" w="335">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g2c788d097d5_0_1747"/>
            <p:cNvSpPr/>
            <p:nvPr/>
          </p:nvSpPr>
          <p:spPr>
            <a:xfrm>
              <a:off x="5524623" y="2817771"/>
              <a:ext cx="34380" cy="68986"/>
            </a:xfrm>
            <a:custGeom>
              <a:rect b="b" l="l" r="r" t="t"/>
              <a:pathLst>
                <a:path extrusionOk="0" h="913" w="455">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g2c788d097d5_0_1747"/>
            <p:cNvSpPr/>
            <p:nvPr/>
          </p:nvSpPr>
          <p:spPr>
            <a:xfrm>
              <a:off x="5456922" y="2847466"/>
              <a:ext cx="35967" cy="17908"/>
            </a:xfrm>
            <a:custGeom>
              <a:rect b="b" l="l" r="r" t="t"/>
              <a:pathLst>
                <a:path extrusionOk="0" h="237" w="476">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g2c788d097d5_0_1747"/>
            <p:cNvSpPr/>
            <p:nvPr/>
          </p:nvSpPr>
          <p:spPr>
            <a:xfrm>
              <a:off x="5269986" y="2551271"/>
              <a:ext cx="179757" cy="226227"/>
            </a:xfrm>
            <a:custGeom>
              <a:rect b="b" l="l" r="r" t="t"/>
              <a:pathLst>
                <a:path extrusionOk="0" h="2994" w="2379">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g2c788d097d5_0_1747"/>
            <p:cNvSpPr/>
            <p:nvPr/>
          </p:nvSpPr>
          <p:spPr>
            <a:xfrm>
              <a:off x="5359525" y="2620786"/>
              <a:ext cx="8538" cy="269296"/>
            </a:xfrm>
            <a:custGeom>
              <a:rect b="b" l="l" r="r" t="t"/>
              <a:pathLst>
                <a:path extrusionOk="0" h="3564" w="113">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g2c788d097d5_0_1747"/>
            <p:cNvSpPr/>
            <p:nvPr/>
          </p:nvSpPr>
          <p:spPr>
            <a:xfrm>
              <a:off x="5312451" y="2685692"/>
              <a:ext cx="51003" cy="41936"/>
            </a:xfrm>
            <a:custGeom>
              <a:rect b="b" l="l" r="r" t="t"/>
              <a:pathLst>
                <a:path extrusionOk="0" h="555" w="675">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g2c788d097d5_0_1747"/>
            <p:cNvSpPr/>
            <p:nvPr/>
          </p:nvSpPr>
          <p:spPr>
            <a:xfrm>
              <a:off x="5363378" y="2673830"/>
              <a:ext cx="43749" cy="35967"/>
            </a:xfrm>
            <a:custGeom>
              <a:rect b="b" l="l" r="r" t="t"/>
              <a:pathLst>
                <a:path extrusionOk="0" h="476" w="579">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g2c788d097d5_0_1747"/>
            <p:cNvSpPr/>
            <p:nvPr/>
          </p:nvSpPr>
          <p:spPr>
            <a:xfrm>
              <a:off x="5328772" y="2648744"/>
              <a:ext cx="34682" cy="28562"/>
            </a:xfrm>
            <a:custGeom>
              <a:rect b="b" l="l" r="r" t="t"/>
              <a:pathLst>
                <a:path extrusionOk="0" h="378" w="459">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g2c788d097d5_0_1747"/>
            <p:cNvSpPr/>
            <p:nvPr/>
          </p:nvSpPr>
          <p:spPr>
            <a:xfrm>
              <a:off x="7538675" y="1841914"/>
              <a:ext cx="105784" cy="106388"/>
            </a:xfrm>
            <a:custGeom>
              <a:rect b="b" l="l" r="r" t="t"/>
              <a:pathLst>
                <a:path extrusionOk="0" h="1408" w="140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g2c788d097d5_0_1747"/>
            <p:cNvSpPr/>
            <p:nvPr/>
          </p:nvSpPr>
          <p:spPr>
            <a:xfrm>
              <a:off x="7105263" y="1836851"/>
              <a:ext cx="67324" cy="67248"/>
            </a:xfrm>
            <a:custGeom>
              <a:rect b="b" l="l" r="r" t="t"/>
              <a:pathLst>
                <a:path extrusionOk="0" h="890" w="891">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g2c788d097d5_0_1747"/>
            <p:cNvSpPr/>
            <p:nvPr/>
          </p:nvSpPr>
          <p:spPr>
            <a:xfrm>
              <a:off x="7151279" y="1709684"/>
              <a:ext cx="130417" cy="130039"/>
            </a:xfrm>
            <a:custGeom>
              <a:rect b="b" l="l" r="r" t="t"/>
              <a:pathLst>
                <a:path extrusionOk="0" h="1721" w="1726">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g2c788d097d5_0_1747"/>
            <p:cNvSpPr/>
            <p:nvPr/>
          </p:nvSpPr>
          <p:spPr>
            <a:xfrm>
              <a:off x="7489335" y="1954423"/>
              <a:ext cx="44958" cy="44278"/>
            </a:xfrm>
            <a:custGeom>
              <a:rect b="b" l="l" r="r" t="t"/>
              <a:pathLst>
                <a:path extrusionOk="0" h="586" w="595">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g2c788d097d5_0_1747"/>
            <p:cNvSpPr/>
            <p:nvPr/>
          </p:nvSpPr>
          <p:spPr>
            <a:xfrm>
              <a:off x="7954294" y="1977093"/>
              <a:ext cx="496731" cy="216177"/>
            </a:xfrm>
            <a:custGeom>
              <a:rect b="b" l="l" r="r" t="t"/>
              <a:pathLst>
                <a:path extrusionOk="0" h="2861" w="6574">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g2c788d097d5_0_1747"/>
            <p:cNvSpPr/>
            <p:nvPr/>
          </p:nvSpPr>
          <p:spPr>
            <a:xfrm>
              <a:off x="8098236" y="2043208"/>
              <a:ext cx="54857" cy="109184"/>
            </a:xfrm>
            <a:custGeom>
              <a:rect b="b" l="l" r="r" t="t"/>
              <a:pathLst>
                <a:path extrusionOk="0" h="1445" w="726">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g2c788d097d5_0_1747"/>
            <p:cNvSpPr/>
            <p:nvPr/>
          </p:nvSpPr>
          <p:spPr>
            <a:xfrm>
              <a:off x="8286380" y="2097536"/>
              <a:ext cx="161850" cy="81756"/>
            </a:xfrm>
            <a:custGeom>
              <a:rect b="b" l="l" r="r" t="t"/>
              <a:pathLst>
                <a:path extrusionOk="0" h="1082" w="2142">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g2c788d097d5_0_1747"/>
            <p:cNvSpPr/>
            <p:nvPr/>
          </p:nvSpPr>
          <p:spPr>
            <a:xfrm>
              <a:off x="5828093" y="1513644"/>
              <a:ext cx="48118" cy="47927"/>
            </a:xfrm>
            <a:custGeom>
              <a:rect b="b" l="l" r="r" t="t"/>
              <a:pathLst>
                <a:path extrusionOk="0" h="504" w="506">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16" name="Google Shape;2916;g2c788d097d5_0_1747"/>
            <p:cNvGrpSpPr/>
            <p:nvPr/>
          </p:nvGrpSpPr>
          <p:grpSpPr>
            <a:xfrm>
              <a:off x="4884671" y="770012"/>
              <a:ext cx="661361" cy="663680"/>
              <a:chOff x="5281365" y="1361550"/>
              <a:chExt cx="373502" cy="374812"/>
            </a:xfrm>
          </p:grpSpPr>
          <p:sp>
            <p:nvSpPr>
              <p:cNvPr id="2917" name="Google Shape;2917;g2c788d097d5_0_1747"/>
              <p:cNvSpPr/>
              <p:nvPr/>
            </p:nvSpPr>
            <p:spPr>
              <a:xfrm>
                <a:off x="5281365" y="1361550"/>
                <a:ext cx="373502" cy="374812"/>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g2c788d097d5_0_1747"/>
              <p:cNvSpPr/>
              <p:nvPr/>
            </p:nvSpPr>
            <p:spPr>
              <a:xfrm>
                <a:off x="5281365" y="1361550"/>
                <a:ext cx="186457" cy="374812"/>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9" name="Google Shape;2919;g2c788d097d5_0_1747"/>
            <p:cNvSpPr/>
            <p:nvPr/>
          </p:nvSpPr>
          <p:spPr>
            <a:xfrm>
              <a:off x="7223439" y="1556373"/>
              <a:ext cx="233556" cy="122634"/>
            </a:xfrm>
            <a:custGeom>
              <a:rect b="b" l="l" r="r" t="t"/>
              <a:pathLst>
                <a:path extrusionOk="0" h="1623" w="3091">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g2c788d097d5_0_1747"/>
            <p:cNvSpPr/>
            <p:nvPr/>
          </p:nvSpPr>
          <p:spPr>
            <a:xfrm>
              <a:off x="6734717" y="1713613"/>
              <a:ext cx="114776" cy="122785"/>
            </a:xfrm>
            <a:custGeom>
              <a:rect b="b" l="l" r="r" t="t"/>
              <a:pathLst>
                <a:path extrusionOk="0" h="1625" w="1519">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g2c788d097d5_0_1747"/>
            <p:cNvSpPr/>
            <p:nvPr/>
          </p:nvSpPr>
          <p:spPr>
            <a:xfrm>
              <a:off x="7404783" y="1349187"/>
              <a:ext cx="373493" cy="196003"/>
            </a:xfrm>
            <a:custGeom>
              <a:rect b="b" l="l" r="r" t="t"/>
              <a:pathLst>
                <a:path extrusionOk="0" h="2594" w="4943">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g2c788d097d5_0_1747"/>
            <p:cNvSpPr/>
            <p:nvPr/>
          </p:nvSpPr>
          <p:spPr>
            <a:xfrm>
              <a:off x="7551520" y="1664424"/>
              <a:ext cx="438928" cy="124901"/>
            </a:xfrm>
            <a:custGeom>
              <a:rect b="b" l="l" r="r" t="t"/>
              <a:pathLst>
                <a:path extrusionOk="0" h="1653" w="5809">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g2c788d097d5_0_1747"/>
            <p:cNvSpPr/>
            <p:nvPr/>
          </p:nvSpPr>
          <p:spPr>
            <a:xfrm>
              <a:off x="6211690" y="3791438"/>
              <a:ext cx="214515" cy="61052"/>
            </a:xfrm>
            <a:custGeom>
              <a:rect b="b" l="l" r="r" t="t"/>
              <a:pathLst>
                <a:path extrusionOk="0" h="808" w="2839">
                  <a:moveTo>
                    <a:pt x="408" y="0"/>
                  </a:moveTo>
                  <a:cubicBezTo>
                    <a:pt x="186" y="0"/>
                    <a:pt x="1" y="185"/>
                    <a:pt x="1" y="408"/>
                  </a:cubicBezTo>
                  <a:cubicBezTo>
                    <a:pt x="1" y="630"/>
                    <a:pt x="186" y="808"/>
                    <a:pt x="408" y="808"/>
                  </a:cubicBezTo>
                  <a:lnTo>
                    <a:pt x="2439" y="808"/>
                  </a:lnTo>
                  <a:cubicBezTo>
                    <a:pt x="2661" y="808"/>
                    <a:pt x="2839" y="630"/>
                    <a:pt x="2839" y="408"/>
                  </a:cubicBezTo>
                  <a:cubicBezTo>
                    <a:pt x="2839" y="185"/>
                    <a:pt x="2661" y="0"/>
                    <a:pt x="2439"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g2c788d097d5_0_1747"/>
            <p:cNvSpPr/>
            <p:nvPr/>
          </p:nvSpPr>
          <p:spPr>
            <a:xfrm>
              <a:off x="7496588" y="3335055"/>
              <a:ext cx="254864" cy="72915"/>
            </a:xfrm>
            <a:custGeom>
              <a:rect b="b" l="l" r="r" t="t"/>
              <a:pathLst>
                <a:path extrusionOk="0" h="965" w="3373">
                  <a:moveTo>
                    <a:pt x="482" y="1"/>
                  </a:moveTo>
                  <a:cubicBezTo>
                    <a:pt x="216" y="1"/>
                    <a:pt x="0" y="216"/>
                    <a:pt x="0" y="483"/>
                  </a:cubicBezTo>
                  <a:cubicBezTo>
                    <a:pt x="0" y="743"/>
                    <a:pt x="216" y="965"/>
                    <a:pt x="482" y="965"/>
                  </a:cubicBezTo>
                  <a:lnTo>
                    <a:pt x="2890" y="965"/>
                  </a:lnTo>
                  <a:cubicBezTo>
                    <a:pt x="3157" y="965"/>
                    <a:pt x="3372" y="743"/>
                    <a:pt x="3372" y="483"/>
                  </a:cubicBezTo>
                  <a:cubicBezTo>
                    <a:pt x="3372" y="216"/>
                    <a:pt x="3157" y="1"/>
                    <a:pt x="2890" y="1"/>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g2c788d097d5_0_1747"/>
            <p:cNvSpPr/>
            <p:nvPr/>
          </p:nvSpPr>
          <p:spPr>
            <a:xfrm>
              <a:off x="7230693" y="3456027"/>
              <a:ext cx="416033" cy="118705"/>
            </a:xfrm>
            <a:custGeom>
              <a:rect b="b" l="l" r="r" t="t"/>
              <a:pathLst>
                <a:path extrusionOk="0" h="1571" w="5506">
                  <a:moveTo>
                    <a:pt x="786" y="0"/>
                  </a:moveTo>
                  <a:cubicBezTo>
                    <a:pt x="356" y="0"/>
                    <a:pt x="0" y="356"/>
                    <a:pt x="0" y="787"/>
                  </a:cubicBezTo>
                  <a:cubicBezTo>
                    <a:pt x="0" y="1215"/>
                    <a:pt x="356" y="1571"/>
                    <a:pt x="786" y="1571"/>
                  </a:cubicBezTo>
                  <a:lnTo>
                    <a:pt x="4720" y="1571"/>
                  </a:lnTo>
                  <a:cubicBezTo>
                    <a:pt x="5157" y="1571"/>
                    <a:pt x="5506" y="1215"/>
                    <a:pt x="5506" y="787"/>
                  </a:cubicBezTo>
                  <a:cubicBezTo>
                    <a:pt x="5506" y="356"/>
                    <a:pt x="5157" y="0"/>
                    <a:pt x="4720" y="0"/>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g2c788d097d5_0_1747"/>
            <p:cNvSpPr/>
            <p:nvPr/>
          </p:nvSpPr>
          <p:spPr>
            <a:xfrm>
              <a:off x="5918895" y="3643038"/>
              <a:ext cx="416109" cy="118251"/>
            </a:xfrm>
            <a:custGeom>
              <a:rect b="b" l="l" r="r" t="t"/>
              <a:pathLst>
                <a:path extrusionOk="0" h="1565" w="5507">
                  <a:moveTo>
                    <a:pt x="785" y="1"/>
                  </a:moveTo>
                  <a:cubicBezTo>
                    <a:pt x="356" y="1"/>
                    <a:pt x="1" y="350"/>
                    <a:pt x="1" y="778"/>
                  </a:cubicBezTo>
                  <a:cubicBezTo>
                    <a:pt x="1" y="1216"/>
                    <a:pt x="356" y="1564"/>
                    <a:pt x="785" y="1564"/>
                  </a:cubicBezTo>
                  <a:lnTo>
                    <a:pt x="4720" y="1564"/>
                  </a:lnTo>
                  <a:cubicBezTo>
                    <a:pt x="5151" y="1564"/>
                    <a:pt x="5506" y="1216"/>
                    <a:pt x="5506" y="778"/>
                  </a:cubicBezTo>
                  <a:cubicBezTo>
                    <a:pt x="5506" y="350"/>
                    <a:pt x="5151" y="1"/>
                    <a:pt x="4720"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g2c788d097d5_0_1747"/>
            <p:cNvSpPr/>
            <p:nvPr/>
          </p:nvSpPr>
          <p:spPr>
            <a:xfrm>
              <a:off x="4781189" y="2888269"/>
              <a:ext cx="1946879" cy="120518"/>
            </a:xfrm>
            <a:custGeom>
              <a:rect b="b" l="l" r="r" t="t"/>
              <a:pathLst>
                <a:path extrusionOk="0" h="1595" w="25766">
                  <a:moveTo>
                    <a:pt x="1615" y="1"/>
                  </a:moveTo>
                  <a:cubicBezTo>
                    <a:pt x="0" y="1"/>
                    <a:pt x="141" y="1594"/>
                    <a:pt x="1615" y="1594"/>
                  </a:cubicBezTo>
                  <a:lnTo>
                    <a:pt x="25765" y="1594"/>
                  </a:lnTo>
                  <a:lnTo>
                    <a:pt x="25765"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g2c788d097d5_0_1747"/>
            <p:cNvSpPr/>
            <p:nvPr/>
          </p:nvSpPr>
          <p:spPr>
            <a:xfrm>
              <a:off x="4621681" y="3008711"/>
              <a:ext cx="2106386" cy="120443"/>
            </a:xfrm>
            <a:custGeom>
              <a:rect b="b" l="l" r="r" t="t"/>
              <a:pathLst>
                <a:path extrusionOk="0" h="1594" w="27877">
                  <a:moveTo>
                    <a:pt x="1615" y="0"/>
                  </a:moveTo>
                  <a:cubicBezTo>
                    <a:pt x="45" y="0"/>
                    <a:pt x="0" y="1594"/>
                    <a:pt x="1615" y="1594"/>
                  </a:cubicBezTo>
                  <a:lnTo>
                    <a:pt x="27876" y="1594"/>
                  </a:lnTo>
                  <a:lnTo>
                    <a:pt x="27876"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g2c788d097d5_0_1747"/>
            <p:cNvSpPr/>
            <p:nvPr/>
          </p:nvSpPr>
          <p:spPr>
            <a:xfrm>
              <a:off x="6727312" y="2888269"/>
              <a:ext cx="1941741" cy="120518"/>
            </a:xfrm>
            <a:custGeom>
              <a:rect b="b" l="l" r="r" t="t"/>
              <a:pathLst>
                <a:path extrusionOk="0" h="1595" w="25698">
                  <a:moveTo>
                    <a:pt x="0" y="1"/>
                  </a:moveTo>
                  <a:lnTo>
                    <a:pt x="0" y="1594"/>
                  </a:lnTo>
                  <a:lnTo>
                    <a:pt x="24350" y="1594"/>
                  </a:lnTo>
                  <a:cubicBezTo>
                    <a:pt x="25698" y="1594"/>
                    <a:pt x="25557" y="1"/>
                    <a:pt x="2435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g2c788d097d5_0_1747"/>
            <p:cNvSpPr/>
            <p:nvPr/>
          </p:nvSpPr>
          <p:spPr>
            <a:xfrm>
              <a:off x="6727312" y="3008711"/>
              <a:ext cx="2094674" cy="120443"/>
            </a:xfrm>
            <a:custGeom>
              <a:rect b="b" l="l" r="r" t="t"/>
              <a:pathLst>
                <a:path extrusionOk="0" h="1594" w="27722">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g2c788d097d5_0_1747"/>
            <p:cNvSpPr/>
            <p:nvPr/>
          </p:nvSpPr>
          <p:spPr>
            <a:xfrm>
              <a:off x="6727312" y="3127870"/>
              <a:ext cx="1579657" cy="1285"/>
            </a:xfrm>
            <a:custGeom>
              <a:rect b="b" l="l" r="r" t="t"/>
              <a:pathLst>
                <a:path extrusionOk="0" h="17" w="20906">
                  <a:moveTo>
                    <a:pt x="0" y="1"/>
                  </a:moveTo>
                  <a:lnTo>
                    <a:pt x="0" y="17"/>
                  </a:lnTo>
                  <a:lnTo>
                    <a:pt x="20905" y="17"/>
                  </a:lnTo>
                  <a:cubicBezTo>
                    <a:pt x="20861" y="10"/>
                    <a:pt x="20807" y="1"/>
                    <a:pt x="20763"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g2c788d097d5_0_1747"/>
            <p:cNvSpPr/>
            <p:nvPr/>
          </p:nvSpPr>
          <p:spPr>
            <a:xfrm>
              <a:off x="7366247" y="2060282"/>
              <a:ext cx="138879" cy="837129"/>
            </a:xfrm>
            <a:custGeom>
              <a:rect b="b" l="l" r="r" t="t"/>
              <a:pathLst>
                <a:path extrusionOk="0" h="11079" w="1838">
                  <a:moveTo>
                    <a:pt x="497" y="1"/>
                  </a:moveTo>
                  <a:lnTo>
                    <a:pt x="0" y="11055"/>
                  </a:lnTo>
                  <a:lnTo>
                    <a:pt x="1838" y="11078"/>
                  </a:lnTo>
                  <a:lnTo>
                    <a:pt x="1838" y="11078"/>
                  </a:lnTo>
                  <a:lnTo>
                    <a:pt x="1601" y="15"/>
                  </a:lnTo>
                  <a:lnTo>
                    <a:pt x="497"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g2c788d097d5_0_1747"/>
            <p:cNvSpPr/>
            <p:nvPr/>
          </p:nvSpPr>
          <p:spPr>
            <a:xfrm>
              <a:off x="7366247" y="2060282"/>
              <a:ext cx="79489" cy="835845"/>
            </a:xfrm>
            <a:custGeom>
              <a:rect b="b" l="l" r="r" t="t"/>
              <a:pathLst>
                <a:path extrusionOk="0" h="11062" w="1052">
                  <a:moveTo>
                    <a:pt x="497" y="1"/>
                  </a:moveTo>
                  <a:lnTo>
                    <a:pt x="363" y="2994"/>
                  </a:lnTo>
                  <a:lnTo>
                    <a:pt x="0" y="11055"/>
                  </a:lnTo>
                  <a:lnTo>
                    <a:pt x="918" y="11062"/>
                  </a:lnTo>
                  <a:lnTo>
                    <a:pt x="1051" y="8"/>
                  </a:lnTo>
                  <a:lnTo>
                    <a:pt x="497" y="1"/>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g2c788d097d5_0_1747"/>
            <p:cNvSpPr/>
            <p:nvPr/>
          </p:nvSpPr>
          <p:spPr>
            <a:xfrm>
              <a:off x="7393147" y="2261876"/>
              <a:ext cx="99059" cy="49794"/>
            </a:xfrm>
            <a:custGeom>
              <a:rect b="b" l="l" r="r" t="t"/>
              <a:pathLst>
                <a:path extrusionOk="0" h="659" w="1311">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g2c788d097d5_0_1747"/>
            <p:cNvSpPr/>
            <p:nvPr/>
          </p:nvSpPr>
          <p:spPr>
            <a:xfrm>
              <a:off x="7386951" y="2374839"/>
              <a:ext cx="108126" cy="72386"/>
            </a:xfrm>
            <a:custGeom>
              <a:rect b="b" l="l" r="r" t="t"/>
              <a:pathLst>
                <a:path extrusionOk="0" h="958" w="1431">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6" name="Google Shape;2936;g2c788d097d5_0_1747"/>
          <p:cNvGrpSpPr/>
          <p:nvPr/>
        </p:nvGrpSpPr>
        <p:grpSpPr>
          <a:xfrm>
            <a:off x="5294399" y="4481088"/>
            <a:ext cx="2749702" cy="122914"/>
            <a:chOff x="5024149" y="4918613"/>
            <a:chExt cx="2749702" cy="122914"/>
          </a:xfrm>
        </p:grpSpPr>
        <p:sp>
          <p:nvSpPr>
            <p:cNvPr id="2937" name="Google Shape;2937;g2c788d097d5_0_1747"/>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g2c788d097d5_0_1747"/>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g2c788d097d5_0_1747"/>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g2c788d097d5_0_1747"/>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g2c788d097d5_0_1747"/>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g2c788d097d5_0_1747"/>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g2c788d097d5_0_1747"/>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g2c788d097d5_0_1747"/>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g2c788d097d5_0_1747"/>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g2c788d097d5_0_1747"/>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g2c788d097d5_0_1747"/>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g2c788d097d5_0_1747"/>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g2c788d097d5_0_1747"/>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g2c788d097d5_0_1747"/>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g2c788d097d5_0_1747"/>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g2c788d097d5_0_1747"/>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g2c788d097d5_0_1747"/>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g2c788d097d5_0_1747"/>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g2c788d097d5_0_1747"/>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g2c788d097d5_0_1747"/>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g2c788d097d5_0_1747"/>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g2c788d097d5_0_1747"/>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g2c788d097d5_0_1747"/>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g2c788d097d5_0_1747"/>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g2c788d097d5_0_1747"/>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g2c788d097d5_0_1747"/>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g2c788d097d5_0_1747"/>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g2c788d097d5_0_1747"/>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g2c788d097d5_0_1747"/>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g2c788d097d5_0_1747"/>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7" name="Google Shape;2967;g2c788d097d5_0_1747"/>
          <p:cNvSpPr txBox="1"/>
          <p:nvPr>
            <p:ph type="title"/>
          </p:nvPr>
        </p:nvSpPr>
        <p:spPr>
          <a:xfrm>
            <a:off x="399075" y="2545175"/>
            <a:ext cx="4233000" cy="164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Introduction</a:t>
            </a:r>
            <a:endParaRPr/>
          </a:p>
        </p:txBody>
      </p:sp>
      <p:sp>
        <p:nvSpPr>
          <p:cNvPr id="2968" name="Google Shape;2968;g2c788d097d5_0_1747"/>
          <p:cNvSpPr txBox="1"/>
          <p:nvPr>
            <p:ph idx="2" type="title"/>
          </p:nvPr>
        </p:nvSpPr>
        <p:spPr>
          <a:xfrm>
            <a:off x="399075" y="1703375"/>
            <a:ext cx="1488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solidFill>
                  <a:schemeClr val="accent1"/>
                </a:solidFill>
              </a:rPr>
              <a:t>01</a:t>
            </a:r>
            <a:endParaRPr>
              <a:solidFill>
                <a:schemeClr val="accent1"/>
              </a:solidFill>
            </a:endParaRPr>
          </a:p>
        </p:txBody>
      </p:sp>
      <p:sp>
        <p:nvSpPr>
          <p:cNvPr id="2969" name="Google Shape;2969;g2c788d097d5_0_1747"/>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70" name="Google Shape;2970;g2c788d097d5_0_1747"/>
          <p:cNvSpPr/>
          <p:nvPr/>
        </p:nvSpPr>
        <p:spPr>
          <a:xfrm>
            <a:off x="0" y="4859675"/>
            <a:ext cx="17442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71" name="Google Shape;2971;g2c788d097d5_0_1747"/>
          <p:cNvSpPr txBox="1"/>
          <p:nvPr/>
        </p:nvSpPr>
        <p:spPr>
          <a:xfrm>
            <a:off x="1770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2972" name="Google Shape;2972;g2c788d097d5_0_1747"/>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2973" name="Google Shape;2973;g2c788d097d5_0_1747"/>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2974" name="Google Shape;2974;g2c788d097d5_0_1747"/>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2975" name="Google Shape;2975;g2c788d097d5_0_1747"/>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5" name="Shape 4045"/>
        <p:cNvGrpSpPr/>
        <p:nvPr/>
      </p:nvGrpSpPr>
      <p:grpSpPr>
        <a:xfrm>
          <a:off x="0" y="0"/>
          <a:ext cx="0" cy="0"/>
          <a:chOff x="0" y="0"/>
          <a:chExt cx="0" cy="0"/>
        </a:xfrm>
      </p:grpSpPr>
      <p:sp>
        <p:nvSpPr>
          <p:cNvPr id="4046" name="Google Shape;4046;g2c7d015ccdd_6_47"/>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a:p>
        </p:txBody>
      </p:sp>
      <p:sp>
        <p:nvSpPr>
          <p:cNvPr id="4047" name="Google Shape;4047;g2c7d015ccdd_6_47"/>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48" name="Google Shape;4048;g2c7d015ccdd_6_47"/>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4049" name="Google Shape;4049;g2c7d015ccdd_6_47"/>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4050" name="Google Shape;4050;g2c7d015ccdd_6_47"/>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4051" name="Google Shape;4051;g2c7d015ccdd_6_47"/>
          <p:cNvSpPr/>
          <p:nvPr/>
        </p:nvSpPr>
        <p:spPr>
          <a:xfrm>
            <a:off x="6203025"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52" name="Google Shape;4052;g2c7d015ccdd_6_47"/>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053" name="Google Shape;4053;g2c7d015ccdd_6_47"/>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054" name="Google Shape;4054;g2c7d015ccdd_6_47"/>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
        <p:nvSpPr>
          <p:cNvPr id="4055" name="Google Shape;4055;g2c7d015ccdd_6_47"/>
          <p:cNvSpPr txBox="1"/>
          <p:nvPr>
            <p:ph type="title"/>
          </p:nvPr>
        </p:nvSpPr>
        <p:spPr>
          <a:xfrm>
            <a:off x="1005050" y="431825"/>
            <a:ext cx="6936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solidFill>
                  <a:schemeClr val="accent1"/>
                </a:solidFill>
              </a:rPr>
              <a:t>Correlation between CO2 emission and other factors</a:t>
            </a:r>
            <a:endParaRPr sz="2000"/>
          </a:p>
        </p:txBody>
      </p:sp>
      <p:sp>
        <p:nvSpPr>
          <p:cNvPr id="4056" name="Google Shape;4056;g2c7d015ccdd_6_47"/>
          <p:cNvSpPr txBox="1"/>
          <p:nvPr>
            <p:ph type="title"/>
          </p:nvPr>
        </p:nvSpPr>
        <p:spPr>
          <a:xfrm>
            <a:off x="76200" y="2004963"/>
            <a:ext cx="30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500">
                <a:solidFill>
                  <a:schemeClr val="accent1"/>
                </a:solidFill>
              </a:rPr>
              <a:t>Electricity</a:t>
            </a:r>
            <a:r>
              <a:rPr lang="en" sz="1500">
                <a:solidFill>
                  <a:schemeClr val="accent1"/>
                </a:solidFill>
              </a:rPr>
              <a:t> Consumption</a:t>
            </a:r>
            <a:endParaRPr sz="1500"/>
          </a:p>
        </p:txBody>
      </p:sp>
      <p:sp>
        <p:nvSpPr>
          <p:cNvPr id="4057" name="Google Shape;4057;g2c7d015ccdd_6_47"/>
          <p:cNvSpPr txBox="1"/>
          <p:nvPr>
            <p:ph type="title"/>
          </p:nvPr>
        </p:nvSpPr>
        <p:spPr>
          <a:xfrm>
            <a:off x="274650" y="3381150"/>
            <a:ext cx="2603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500">
                <a:solidFill>
                  <a:schemeClr val="accent1"/>
                </a:solidFill>
              </a:rPr>
              <a:t>Gross Domestic Product</a:t>
            </a:r>
            <a:endParaRPr sz="1500">
              <a:solidFill>
                <a:schemeClr val="accent1"/>
              </a:solidFill>
            </a:endParaRPr>
          </a:p>
          <a:p>
            <a:pPr indent="0" lvl="0" marL="0" rtl="0" algn="ctr">
              <a:lnSpc>
                <a:spcPct val="100000"/>
              </a:lnSpc>
              <a:spcBef>
                <a:spcPts val="0"/>
              </a:spcBef>
              <a:spcAft>
                <a:spcPts val="0"/>
              </a:spcAft>
              <a:buSzPts val="3000"/>
              <a:buNone/>
            </a:pPr>
            <a:r>
              <a:rPr lang="en" sz="1500">
                <a:solidFill>
                  <a:schemeClr val="accent1"/>
                </a:solidFill>
              </a:rPr>
              <a:t>(GDP)</a:t>
            </a:r>
            <a:endParaRPr sz="1500">
              <a:solidFill>
                <a:schemeClr val="accent1"/>
              </a:solidFill>
            </a:endParaRPr>
          </a:p>
        </p:txBody>
      </p:sp>
      <p:sp>
        <p:nvSpPr>
          <p:cNvPr id="4058" name="Google Shape;4058;g2c7d015ccdd_6_47"/>
          <p:cNvSpPr txBox="1"/>
          <p:nvPr>
            <p:ph type="title"/>
          </p:nvPr>
        </p:nvSpPr>
        <p:spPr>
          <a:xfrm>
            <a:off x="2942425" y="3381150"/>
            <a:ext cx="2057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500">
                <a:solidFill>
                  <a:schemeClr val="accent1"/>
                </a:solidFill>
              </a:rPr>
              <a:t>Import Trade</a:t>
            </a:r>
            <a:endParaRPr sz="1500"/>
          </a:p>
        </p:txBody>
      </p:sp>
      <p:sp>
        <p:nvSpPr>
          <p:cNvPr id="4059" name="Google Shape;4059;g2c7d015ccdd_6_47"/>
          <p:cNvSpPr txBox="1"/>
          <p:nvPr>
            <p:ph type="title"/>
          </p:nvPr>
        </p:nvSpPr>
        <p:spPr>
          <a:xfrm>
            <a:off x="3215925" y="2004975"/>
            <a:ext cx="14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500">
                <a:solidFill>
                  <a:schemeClr val="accent1"/>
                </a:solidFill>
              </a:rPr>
              <a:t>Export Trade</a:t>
            </a:r>
            <a:endParaRPr sz="1500"/>
          </a:p>
        </p:txBody>
      </p:sp>
      <p:sp>
        <p:nvSpPr>
          <p:cNvPr id="4060" name="Google Shape;4060;g2c7d015ccdd_6_47"/>
          <p:cNvSpPr txBox="1"/>
          <p:nvPr>
            <p:ph type="title"/>
          </p:nvPr>
        </p:nvSpPr>
        <p:spPr>
          <a:xfrm>
            <a:off x="5064200" y="3381150"/>
            <a:ext cx="14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500">
                <a:solidFill>
                  <a:schemeClr val="accent1"/>
                </a:solidFill>
              </a:rPr>
              <a:t>Population</a:t>
            </a:r>
            <a:endParaRPr sz="1500"/>
          </a:p>
        </p:txBody>
      </p:sp>
      <p:sp>
        <p:nvSpPr>
          <p:cNvPr id="4061" name="Google Shape;4061;g2c7d015ccdd_6_47"/>
          <p:cNvSpPr txBox="1"/>
          <p:nvPr>
            <p:ph type="title"/>
          </p:nvPr>
        </p:nvSpPr>
        <p:spPr>
          <a:xfrm>
            <a:off x="5064200" y="2004975"/>
            <a:ext cx="14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500">
                <a:solidFill>
                  <a:schemeClr val="accent1"/>
                </a:solidFill>
              </a:rPr>
              <a:t>Total Trade</a:t>
            </a:r>
            <a:endParaRPr sz="1500"/>
          </a:p>
        </p:txBody>
      </p:sp>
      <p:sp>
        <p:nvSpPr>
          <p:cNvPr id="4062" name="Google Shape;4062;g2c7d015ccdd_6_47"/>
          <p:cNvSpPr txBox="1"/>
          <p:nvPr>
            <p:ph type="title"/>
          </p:nvPr>
        </p:nvSpPr>
        <p:spPr>
          <a:xfrm>
            <a:off x="6811650" y="3381150"/>
            <a:ext cx="1967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500">
                <a:solidFill>
                  <a:schemeClr val="accent1"/>
                </a:solidFill>
              </a:rPr>
              <a:t>Trade to GDP Ratio</a:t>
            </a:r>
            <a:endParaRPr sz="1500"/>
          </a:p>
        </p:txBody>
      </p:sp>
      <p:sp>
        <p:nvSpPr>
          <p:cNvPr id="4063" name="Google Shape;4063;g2c7d015ccdd_6_47"/>
          <p:cNvSpPr txBox="1"/>
          <p:nvPr>
            <p:ph type="title"/>
          </p:nvPr>
        </p:nvSpPr>
        <p:spPr>
          <a:xfrm>
            <a:off x="6745800" y="2004975"/>
            <a:ext cx="2098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500">
                <a:solidFill>
                  <a:schemeClr val="accent1"/>
                </a:solidFill>
              </a:rPr>
              <a:t>Country Area (km2)</a:t>
            </a:r>
            <a:endParaRPr sz="1500"/>
          </a:p>
        </p:txBody>
      </p:sp>
      <p:sp>
        <p:nvSpPr>
          <p:cNvPr id="4064" name="Google Shape;4064;g2c7d015ccdd_6_47"/>
          <p:cNvSpPr txBox="1"/>
          <p:nvPr>
            <p:ph type="title"/>
          </p:nvPr>
        </p:nvSpPr>
        <p:spPr>
          <a:xfrm>
            <a:off x="497850" y="1432275"/>
            <a:ext cx="2156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0.80</a:t>
            </a:r>
            <a:endParaRPr sz="2500"/>
          </a:p>
        </p:txBody>
      </p:sp>
      <p:sp>
        <p:nvSpPr>
          <p:cNvPr id="4065" name="Google Shape;4065;g2c7d015ccdd_6_47"/>
          <p:cNvSpPr txBox="1"/>
          <p:nvPr>
            <p:ph type="title"/>
          </p:nvPr>
        </p:nvSpPr>
        <p:spPr>
          <a:xfrm>
            <a:off x="3191325" y="1458625"/>
            <a:ext cx="1488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0.68</a:t>
            </a:r>
            <a:endParaRPr sz="2500"/>
          </a:p>
        </p:txBody>
      </p:sp>
      <p:sp>
        <p:nvSpPr>
          <p:cNvPr id="4066" name="Google Shape;4066;g2c7d015ccdd_6_47"/>
          <p:cNvSpPr txBox="1"/>
          <p:nvPr>
            <p:ph type="title"/>
          </p:nvPr>
        </p:nvSpPr>
        <p:spPr>
          <a:xfrm>
            <a:off x="3243925" y="2861150"/>
            <a:ext cx="14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0.79</a:t>
            </a:r>
            <a:endParaRPr sz="2500"/>
          </a:p>
        </p:txBody>
      </p:sp>
      <p:sp>
        <p:nvSpPr>
          <p:cNvPr id="4067" name="Google Shape;4067;g2c7d015ccdd_6_47"/>
          <p:cNvSpPr txBox="1"/>
          <p:nvPr>
            <p:ph type="title"/>
          </p:nvPr>
        </p:nvSpPr>
        <p:spPr>
          <a:xfrm>
            <a:off x="873750" y="2905125"/>
            <a:ext cx="14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0.89</a:t>
            </a:r>
            <a:endParaRPr sz="2500"/>
          </a:p>
        </p:txBody>
      </p:sp>
      <p:sp>
        <p:nvSpPr>
          <p:cNvPr id="4068" name="Google Shape;4068;g2c7d015ccdd_6_47"/>
          <p:cNvSpPr txBox="1"/>
          <p:nvPr>
            <p:ph type="title"/>
          </p:nvPr>
        </p:nvSpPr>
        <p:spPr>
          <a:xfrm>
            <a:off x="5093600" y="1458625"/>
            <a:ext cx="14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0.05</a:t>
            </a:r>
            <a:endParaRPr sz="2500"/>
          </a:p>
        </p:txBody>
      </p:sp>
      <p:sp>
        <p:nvSpPr>
          <p:cNvPr id="4069" name="Google Shape;4069;g2c7d015ccdd_6_47"/>
          <p:cNvSpPr txBox="1"/>
          <p:nvPr>
            <p:ph type="title"/>
          </p:nvPr>
        </p:nvSpPr>
        <p:spPr>
          <a:xfrm>
            <a:off x="5064200" y="2905125"/>
            <a:ext cx="14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0.09</a:t>
            </a:r>
            <a:endParaRPr sz="2500"/>
          </a:p>
        </p:txBody>
      </p:sp>
      <p:sp>
        <p:nvSpPr>
          <p:cNvPr id="4070" name="Google Shape;4070;g2c7d015ccdd_6_47"/>
          <p:cNvSpPr txBox="1"/>
          <p:nvPr>
            <p:ph type="title"/>
          </p:nvPr>
        </p:nvSpPr>
        <p:spPr>
          <a:xfrm>
            <a:off x="7092750" y="1458625"/>
            <a:ext cx="14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0.36</a:t>
            </a:r>
            <a:endParaRPr sz="2500"/>
          </a:p>
        </p:txBody>
      </p:sp>
      <p:sp>
        <p:nvSpPr>
          <p:cNvPr id="4071" name="Google Shape;4071;g2c7d015ccdd_6_47"/>
          <p:cNvSpPr txBox="1"/>
          <p:nvPr>
            <p:ph type="title"/>
          </p:nvPr>
        </p:nvSpPr>
        <p:spPr>
          <a:xfrm>
            <a:off x="7092750" y="2861150"/>
            <a:ext cx="14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-0.29</a:t>
            </a:r>
            <a:endParaRPr sz="2500"/>
          </a:p>
        </p:txBody>
      </p:sp>
      <p:sp>
        <p:nvSpPr>
          <p:cNvPr id="4072" name="Google Shape;4072;g2c7d015ccdd_6_47"/>
          <p:cNvSpPr/>
          <p:nvPr/>
        </p:nvSpPr>
        <p:spPr>
          <a:xfrm>
            <a:off x="274650" y="1222000"/>
            <a:ext cx="4574700" cy="2919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73" name="Google Shape;4073;g2c7d015ccdd_6_47"/>
          <p:cNvSpPr txBox="1"/>
          <p:nvPr/>
        </p:nvSpPr>
        <p:spPr>
          <a:xfrm>
            <a:off x="336475" y="4161825"/>
            <a:ext cx="4284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More significant factors</a:t>
            </a:r>
            <a:endParaRPr>
              <a:solidFill>
                <a:schemeClr val="dk1"/>
              </a:solidFill>
              <a:latin typeface="Paytone One"/>
              <a:ea typeface="Paytone One"/>
              <a:cs typeface="Paytone One"/>
              <a:sym typeface="Paytone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7" name="Shape 4077"/>
        <p:cNvGrpSpPr/>
        <p:nvPr/>
      </p:nvGrpSpPr>
      <p:grpSpPr>
        <a:xfrm>
          <a:off x="0" y="0"/>
          <a:ext cx="0" cy="0"/>
          <a:chOff x="0" y="0"/>
          <a:chExt cx="0" cy="0"/>
        </a:xfrm>
      </p:grpSpPr>
      <p:sp>
        <p:nvSpPr>
          <p:cNvPr id="4078" name="Google Shape;4078;g2c7d015ccdd_7_98"/>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a:p>
        </p:txBody>
      </p:sp>
      <p:sp>
        <p:nvSpPr>
          <p:cNvPr id="4079" name="Google Shape;4079;g2c7d015ccdd_7_98"/>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80" name="Google Shape;4080;g2c7d015ccdd_7_98"/>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4081" name="Google Shape;4081;g2c7d015ccdd_7_98"/>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4082" name="Google Shape;4082;g2c7d015ccdd_7_98"/>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4083" name="Google Shape;4083;g2c7d015ccdd_7_98"/>
          <p:cNvSpPr/>
          <p:nvPr/>
        </p:nvSpPr>
        <p:spPr>
          <a:xfrm>
            <a:off x="6203025"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84" name="Google Shape;4084;g2c7d015ccdd_7_98"/>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085" name="Google Shape;4085;g2c7d015ccdd_7_98"/>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086" name="Google Shape;4086;g2c7d015ccdd_7_98"/>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
        <p:nvSpPr>
          <p:cNvPr id="4087" name="Google Shape;4087;g2c7d015ccdd_7_98"/>
          <p:cNvSpPr txBox="1"/>
          <p:nvPr>
            <p:ph type="title"/>
          </p:nvPr>
        </p:nvSpPr>
        <p:spPr>
          <a:xfrm>
            <a:off x="1005050" y="431825"/>
            <a:ext cx="6936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solidFill>
                  <a:schemeClr val="accent1"/>
                </a:solidFill>
              </a:rPr>
              <a:t>A Deeper Look at Russia’s CO2 Emission </a:t>
            </a:r>
            <a:r>
              <a:rPr lang="en" sz="2000">
                <a:solidFill>
                  <a:schemeClr val="accent1"/>
                </a:solidFill>
              </a:rPr>
              <a:t>Anomaly</a:t>
            </a:r>
            <a:endParaRPr sz="2000"/>
          </a:p>
        </p:txBody>
      </p:sp>
      <p:pic>
        <p:nvPicPr>
          <p:cNvPr id="4088" name="Google Shape;4088;g2c7d015ccdd_7_98"/>
          <p:cNvPicPr preferRelativeResize="0"/>
          <p:nvPr/>
        </p:nvPicPr>
        <p:blipFill>
          <a:blip r:embed="rId3">
            <a:alphaModFix/>
          </a:blip>
          <a:stretch>
            <a:fillRect/>
          </a:stretch>
        </p:blipFill>
        <p:spPr>
          <a:xfrm>
            <a:off x="226300" y="1747987"/>
            <a:ext cx="4333401" cy="1183000"/>
          </a:xfrm>
          <a:prstGeom prst="rect">
            <a:avLst/>
          </a:prstGeom>
          <a:noFill/>
          <a:ln>
            <a:noFill/>
          </a:ln>
        </p:spPr>
      </p:pic>
      <p:pic>
        <p:nvPicPr>
          <p:cNvPr id="4089" name="Google Shape;4089;g2c7d015ccdd_7_98"/>
          <p:cNvPicPr preferRelativeResize="0"/>
          <p:nvPr/>
        </p:nvPicPr>
        <p:blipFill>
          <a:blip r:embed="rId4">
            <a:alphaModFix/>
          </a:blip>
          <a:stretch>
            <a:fillRect/>
          </a:stretch>
        </p:blipFill>
        <p:spPr>
          <a:xfrm>
            <a:off x="4849425" y="1078538"/>
            <a:ext cx="3706176" cy="2373875"/>
          </a:xfrm>
          <a:prstGeom prst="rect">
            <a:avLst/>
          </a:prstGeom>
          <a:noFill/>
          <a:ln>
            <a:noFill/>
          </a:ln>
        </p:spPr>
      </p:pic>
      <p:sp>
        <p:nvSpPr>
          <p:cNvPr id="4090" name="Google Shape;4090;g2c7d015ccdd_7_98"/>
          <p:cNvSpPr txBox="1"/>
          <p:nvPr/>
        </p:nvSpPr>
        <p:spPr>
          <a:xfrm>
            <a:off x="462050" y="3096450"/>
            <a:ext cx="3861900" cy="7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Kumbh Sans"/>
                <a:ea typeface="Kumbh Sans"/>
                <a:cs typeface="Kumbh Sans"/>
                <a:sym typeface="Kumbh Sans"/>
              </a:rPr>
              <a:t>Largest Country In The World</a:t>
            </a:r>
            <a:endParaRPr sz="1500">
              <a:solidFill>
                <a:schemeClr val="dk1"/>
              </a:solidFill>
              <a:latin typeface="Kumbh Sans"/>
              <a:ea typeface="Kumbh Sans"/>
              <a:cs typeface="Kumbh Sans"/>
              <a:sym typeface="Kumbh Sans"/>
            </a:endParaRPr>
          </a:p>
        </p:txBody>
      </p:sp>
      <p:sp>
        <p:nvSpPr>
          <p:cNvPr id="4091" name="Google Shape;4091;g2c7d015ccdd_7_98"/>
          <p:cNvSpPr txBox="1"/>
          <p:nvPr/>
        </p:nvSpPr>
        <p:spPr>
          <a:xfrm>
            <a:off x="4608025" y="3526425"/>
            <a:ext cx="4104000" cy="7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Kumbh Sans"/>
                <a:ea typeface="Kumbh Sans"/>
                <a:cs typeface="Kumbh Sans"/>
                <a:sym typeface="Kumbh Sans"/>
              </a:rPr>
              <a:t>⅔ covered by melting permafrost</a:t>
            </a:r>
            <a:r>
              <a:rPr lang="en" sz="1500">
                <a:solidFill>
                  <a:schemeClr val="dk1"/>
                </a:solidFill>
                <a:latin typeface="Kumbh Sans"/>
                <a:ea typeface="Kumbh Sans"/>
                <a:cs typeface="Kumbh Sans"/>
                <a:sym typeface="Kumbh Sans"/>
              </a:rPr>
              <a:t>, which releases 6 years worth of coal, oil and natural gas for every 1 degree increase in global temperatures!</a:t>
            </a:r>
            <a:endParaRPr sz="1500">
              <a:solidFill>
                <a:schemeClr val="dk1"/>
              </a:solidFill>
              <a:latin typeface="Kumbh Sans"/>
              <a:ea typeface="Kumbh Sans"/>
              <a:cs typeface="Kumbh Sans"/>
              <a:sym typeface="Kumbh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5" name="Shape 4095"/>
        <p:cNvGrpSpPr/>
        <p:nvPr/>
      </p:nvGrpSpPr>
      <p:grpSpPr>
        <a:xfrm>
          <a:off x="0" y="0"/>
          <a:ext cx="0" cy="0"/>
          <a:chOff x="0" y="0"/>
          <a:chExt cx="0" cy="0"/>
        </a:xfrm>
      </p:grpSpPr>
      <p:sp>
        <p:nvSpPr>
          <p:cNvPr id="4096" name="Google Shape;4096;g26cf1690daf_0_30"/>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a:p>
        </p:txBody>
      </p:sp>
      <p:sp>
        <p:nvSpPr>
          <p:cNvPr id="4097" name="Google Shape;4097;g26cf1690daf_0_30"/>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98" name="Google Shape;4098;g26cf1690daf_0_30"/>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4099" name="Google Shape;4099;g26cf1690daf_0_30"/>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4100" name="Google Shape;4100;g26cf1690daf_0_30"/>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4101" name="Google Shape;4101;g26cf1690daf_0_30"/>
          <p:cNvSpPr/>
          <p:nvPr/>
        </p:nvSpPr>
        <p:spPr>
          <a:xfrm>
            <a:off x="6203025"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02" name="Google Shape;4102;g26cf1690daf_0_30"/>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103" name="Google Shape;4103;g26cf1690daf_0_30"/>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104" name="Google Shape;4104;g26cf1690daf_0_30"/>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
        <p:nvSpPr>
          <p:cNvPr id="4105" name="Google Shape;4105;g26cf1690daf_0_30"/>
          <p:cNvSpPr txBox="1"/>
          <p:nvPr/>
        </p:nvSpPr>
        <p:spPr>
          <a:xfrm>
            <a:off x="543525" y="123450"/>
            <a:ext cx="71121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1"/>
                </a:solidFill>
                <a:latin typeface="Paytone One"/>
                <a:ea typeface="Paytone One"/>
                <a:cs typeface="Paytone One"/>
                <a:sym typeface="Paytone One"/>
              </a:rPr>
              <a:t>Time Analysis - Top Average CO2 Emissions Per Capita</a:t>
            </a:r>
            <a:endParaRPr sz="1900">
              <a:solidFill>
                <a:schemeClr val="accent1"/>
              </a:solidFill>
              <a:latin typeface="Paytone One"/>
              <a:ea typeface="Paytone One"/>
              <a:cs typeface="Paytone One"/>
              <a:sym typeface="Paytone One"/>
            </a:endParaRPr>
          </a:p>
          <a:p>
            <a:pPr indent="0" lvl="0" marL="0" rtl="0" algn="l">
              <a:spcBef>
                <a:spcPts val="0"/>
              </a:spcBef>
              <a:spcAft>
                <a:spcPts val="0"/>
              </a:spcAft>
              <a:buNone/>
            </a:pPr>
            <a:r>
              <a:t/>
            </a:r>
            <a:endParaRPr sz="1900">
              <a:solidFill>
                <a:schemeClr val="accent1"/>
              </a:solidFill>
              <a:latin typeface="Paytone One"/>
              <a:ea typeface="Paytone One"/>
              <a:cs typeface="Paytone One"/>
              <a:sym typeface="Paytone One"/>
            </a:endParaRPr>
          </a:p>
        </p:txBody>
      </p:sp>
      <p:pic>
        <p:nvPicPr>
          <p:cNvPr id="4106" name="Google Shape;4106;g26cf1690daf_0_30"/>
          <p:cNvPicPr preferRelativeResize="0"/>
          <p:nvPr/>
        </p:nvPicPr>
        <p:blipFill rotWithShape="1">
          <a:blip r:embed="rId3">
            <a:alphaModFix/>
          </a:blip>
          <a:srcRect b="3530" l="0" r="0" t="0"/>
          <a:stretch/>
        </p:blipFill>
        <p:spPr>
          <a:xfrm>
            <a:off x="206275" y="705000"/>
            <a:ext cx="5804326" cy="3702500"/>
          </a:xfrm>
          <a:prstGeom prst="rect">
            <a:avLst/>
          </a:prstGeom>
          <a:noFill/>
          <a:ln>
            <a:noFill/>
          </a:ln>
        </p:spPr>
      </p:pic>
      <p:sp>
        <p:nvSpPr>
          <p:cNvPr id="4107" name="Google Shape;4107;g26cf1690daf_0_30"/>
          <p:cNvSpPr txBox="1"/>
          <p:nvPr/>
        </p:nvSpPr>
        <p:spPr>
          <a:xfrm>
            <a:off x="5751275" y="1150517"/>
            <a:ext cx="3052200" cy="2385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China and India are no longer CO2 Top Emitters</a:t>
            </a:r>
            <a:br>
              <a:rPr lang="en" sz="1300">
                <a:solidFill>
                  <a:schemeClr val="dk1"/>
                </a:solidFill>
                <a:latin typeface="Kumbh Sans"/>
                <a:ea typeface="Kumbh Sans"/>
                <a:cs typeface="Kumbh Sans"/>
                <a:sym typeface="Kumbh Sans"/>
              </a:rPr>
            </a:b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Qatar being the country with the highest % increase in CO2 Emission</a:t>
            </a:r>
            <a:endParaRPr sz="1300">
              <a:solidFill>
                <a:schemeClr val="dk1"/>
              </a:solidFill>
              <a:latin typeface="Kumbh Sans"/>
              <a:ea typeface="Kumbh Sans"/>
              <a:cs typeface="Kumbh Sans"/>
              <a:sym typeface="Kumbh Sans"/>
            </a:endParaRPr>
          </a:p>
          <a:p>
            <a:pPr indent="0" lvl="0" marL="457200" rtl="0" algn="l">
              <a:spcBef>
                <a:spcPts val="0"/>
              </a:spcBef>
              <a:spcAft>
                <a:spcPts val="0"/>
              </a:spcAft>
              <a:buNone/>
            </a:pPr>
            <a:r>
              <a:t/>
            </a: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Qatar is the largest Liquefied Natural Gas (LNG) producer and has a relatively small population. </a:t>
            </a:r>
            <a:endParaRPr sz="1300">
              <a:solidFill>
                <a:schemeClr val="dk1"/>
              </a:solidFill>
              <a:latin typeface="Kumbh Sans"/>
              <a:ea typeface="Kumbh Sans"/>
              <a:cs typeface="Kumbh Sans"/>
              <a:sym typeface="Kumbh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1" name="Shape 4111"/>
        <p:cNvGrpSpPr/>
        <p:nvPr/>
      </p:nvGrpSpPr>
      <p:grpSpPr>
        <a:xfrm>
          <a:off x="0" y="0"/>
          <a:ext cx="0" cy="0"/>
          <a:chOff x="0" y="0"/>
          <a:chExt cx="0" cy="0"/>
        </a:xfrm>
      </p:grpSpPr>
      <p:sp>
        <p:nvSpPr>
          <p:cNvPr id="4112" name="Google Shape;4112;g2c7d015ccdd_7_170"/>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a:p>
        </p:txBody>
      </p:sp>
      <p:sp>
        <p:nvSpPr>
          <p:cNvPr id="4113" name="Google Shape;4113;g2c7d015ccdd_7_170"/>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14" name="Google Shape;4114;g2c7d015ccdd_7_170"/>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4115" name="Google Shape;4115;g2c7d015ccdd_7_170"/>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4116" name="Google Shape;4116;g2c7d015ccdd_7_170"/>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4117" name="Google Shape;4117;g2c7d015ccdd_7_170"/>
          <p:cNvSpPr/>
          <p:nvPr/>
        </p:nvSpPr>
        <p:spPr>
          <a:xfrm>
            <a:off x="6203025"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18" name="Google Shape;4118;g2c7d015ccdd_7_170"/>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119" name="Google Shape;4119;g2c7d015ccdd_7_170"/>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120" name="Google Shape;4120;g2c7d015ccdd_7_170"/>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
        <p:nvSpPr>
          <p:cNvPr id="4121" name="Google Shape;4121;g2c7d015ccdd_7_170"/>
          <p:cNvSpPr txBox="1"/>
          <p:nvPr/>
        </p:nvSpPr>
        <p:spPr>
          <a:xfrm>
            <a:off x="543525" y="123450"/>
            <a:ext cx="71121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1"/>
                </a:solidFill>
                <a:latin typeface="Paytone One"/>
                <a:ea typeface="Paytone One"/>
                <a:cs typeface="Paytone One"/>
                <a:sym typeface="Paytone One"/>
              </a:rPr>
              <a:t>Time Analysis - Bottom Average CO2 Emissions Per Capita</a:t>
            </a:r>
            <a:endParaRPr sz="1900">
              <a:solidFill>
                <a:schemeClr val="accent1"/>
              </a:solidFill>
              <a:latin typeface="Paytone One"/>
              <a:ea typeface="Paytone One"/>
              <a:cs typeface="Paytone One"/>
              <a:sym typeface="Paytone One"/>
            </a:endParaRPr>
          </a:p>
          <a:p>
            <a:pPr indent="0" lvl="0" marL="0" rtl="0" algn="l">
              <a:spcBef>
                <a:spcPts val="0"/>
              </a:spcBef>
              <a:spcAft>
                <a:spcPts val="0"/>
              </a:spcAft>
              <a:buNone/>
            </a:pPr>
            <a:r>
              <a:t/>
            </a:r>
            <a:endParaRPr sz="1900">
              <a:solidFill>
                <a:schemeClr val="accent1"/>
              </a:solidFill>
              <a:latin typeface="Paytone One"/>
              <a:ea typeface="Paytone One"/>
              <a:cs typeface="Paytone One"/>
              <a:sym typeface="Paytone One"/>
            </a:endParaRPr>
          </a:p>
        </p:txBody>
      </p:sp>
      <p:pic>
        <p:nvPicPr>
          <p:cNvPr id="4122" name="Google Shape;4122;g2c7d015ccdd_7_170"/>
          <p:cNvPicPr preferRelativeResize="0"/>
          <p:nvPr/>
        </p:nvPicPr>
        <p:blipFill rotWithShape="1">
          <a:blip r:embed="rId3">
            <a:alphaModFix/>
          </a:blip>
          <a:srcRect b="3753" l="0" r="0" t="0"/>
          <a:stretch/>
        </p:blipFill>
        <p:spPr>
          <a:xfrm>
            <a:off x="463525" y="728750"/>
            <a:ext cx="5389424" cy="3547650"/>
          </a:xfrm>
          <a:prstGeom prst="rect">
            <a:avLst/>
          </a:prstGeom>
          <a:noFill/>
          <a:ln>
            <a:noFill/>
          </a:ln>
        </p:spPr>
      </p:pic>
      <p:sp>
        <p:nvSpPr>
          <p:cNvPr id="4123" name="Google Shape;4123;g2c7d015ccdd_7_170"/>
          <p:cNvSpPr txBox="1"/>
          <p:nvPr/>
        </p:nvSpPr>
        <p:spPr>
          <a:xfrm>
            <a:off x="5912100" y="1268117"/>
            <a:ext cx="3052200" cy="2385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New African countries emerged to have the highest % increase in CO2 Emissions</a:t>
            </a:r>
            <a:br>
              <a:rPr lang="en" sz="1300">
                <a:solidFill>
                  <a:schemeClr val="dk1"/>
                </a:solidFill>
                <a:latin typeface="Kumbh Sans"/>
                <a:ea typeface="Kumbh Sans"/>
                <a:cs typeface="Kumbh Sans"/>
                <a:sym typeface="Kumbh Sans"/>
              </a:rPr>
            </a:b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Burkina Faso has the highest % increase in CO2 Emission. (Burkina Faso is one of the few non resource-rich low-income countries that have been able to achieve high growth over a long period)</a:t>
            </a:r>
            <a:endParaRPr sz="1300">
              <a:solidFill>
                <a:schemeClr val="dk1"/>
              </a:solidFill>
              <a:latin typeface="Kumbh Sans"/>
              <a:ea typeface="Kumbh Sans"/>
              <a:cs typeface="Kumbh Sans"/>
              <a:sym typeface="Kumbh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sp>
        <p:nvSpPr>
          <p:cNvPr id="4128" name="Google Shape;4128;g2c788d097d5_0_1248"/>
          <p:cNvSpPr/>
          <p:nvPr/>
        </p:nvSpPr>
        <p:spPr>
          <a:xfrm>
            <a:off x="6715600" y="739628"/>
            <a:ext cx="3611700" cy="44178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g2c788d097d5_0_1248"/>
          <p:cNvSpPr txBox="1"/>
          <p:nvPr>
            <p:ph type="title"/>
          </p:nvPr>
        </p:nvSpPr>
        <p:spPr>
          <a:xfrm>
            <a:off x="399075" y="2545175"/>
            <a:ext cx="4233000" cy="164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Future Work</a:t>
            </a:r>
            <a:endParaRPr/>
          </a:p>
        </p:txBody>
      </p:sp>
      <p:sp>
        <p:nvSpPr>
          <p:cNvPr id="4130" name="Google Shape;4130;g2c788d097d5_0_1248"/>
          <p:cNvSpPr txBox="1"/>
          <p:nvPr>
            <p:ph idx="2" type="title"/>
          </p:nvPr>
        </p:nvSpPr>
        <p:spPr>
          <a:xfrm>
            <a:off x="399075" y="1703375"/>
            <a:ext cx="17037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solidFill>
                  <a:schemeClr val="accent1"/>
                </a:solidFill>
              </a:rPr>
              <a:t>06</a:t>
            </a:r>
            <a:endParaRPr>
              <a:solidFill>
                <a:schemeClr val="accent1"/>
              </a:solidFill>
            </a:endParaRPr>
          </a:p>
        </p:txBody>
      </p:sp>
      <p:grpSp>
        <p:nvGrpSpPr>
          <p:cNvPr id="4131" name="Google Shape;4131;g2c788d097d5_0_1248"/>
          <p:cNvGrpSpPr/>
          <p:nvPr/>
        </p:nvGrpSpPr>
        <p:grpSpPr>
          <a:xfrm>
            <a:off x="4815809" y="1231578"/>
            <a:ext cx="3760349" cy="2993850"/>
            <a:chOff x="4570602" y="770012"/>
            <a:chExt cx="4251384" cy="3384794"/>
          </a:xfrm>
        </p:grpSpPr>
        <p:sp>
          <p:nvSpPr>
            <p:cNvPr id="4132" name="Google Shape;4132;g2c788d097d5_0_1248"/>
            <p:cNvSpPr/>
            <p:nvPr/>
          </p:nvSpPr>
          <p:spPr>
            <a:xfrm>
              <a:off x="6729050" y="3130136"/>
              <a:ext cx="1375116" cy="1024669"/>
            </a:xfrm>
            <a:custGeom>
              <a:rect b="b" l="l" r="r" t="t"/>
              <a:pathLst>
                <a:path extrusionOk="0" h="13561" w="18199">
                  <a:moveTo>
                    <a:pt x="0" y="1"/>
                  </a:moveTo>
                  <a:lnTo>
                    <a:pt x="0" y="13554"/>
                  </a:lnTo>
                  <a:cubicBezTo>
                    <a:pt x="52" y="13554"/>
                    <a:pt x="104" y="13561"/>
                    <a:pt x="148" y="13561"/>
                  </a:cubicBezTo>
                  <a:cubicBezTo>
                    <a:pt x="5640" y="13561"/>
                    <a:pt x="10582" y="11219"/>
                    <a:pt x="14035" y="7484"/>
                  </a:cubicBezTo>
                  <a:lnTo>
                    <a:pt x="14042" y="7484"/>
                  </a:lnTo>
                  <a:cubicBezTo>
                    <a:pt x="14050" y="7470"/>
                    <a:pt x="14064" y="7456"/>
                    <a:pt x="14071" y="7440"/>
                  </a:cubicBezTo>
                  <a:cubicBezTo>
                    <a:pt x="14108" y="7404"/>
                    <a:pt x="14138" y="7374"/>
                    <a:pt x="14169" y="7337"/>
                  </a:cubicBezTo>
                  <a:lnTo>
                    <a:pt x="14160" y="7337"/>
                  </a:lnTo>
                  <a:cubicBezTo>
                    <a:pt x="16013" y="5254"/>
                    <a:pt x="17414" y="2757"/>
                    <a:pt x="18198"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g2c788d097d5_0_1248"/>
            <p:cNvSpPr/>
            <p:nvPr/>
          </p:nvSpPr>
          <p:spPr>
            <a:xfrm>
              <a:off x="5381966" y="3130136"/>
              <a:ext cx="1347688" cy="1024140"/>
            </a:xfrm>
            <a:custGeom>
              <a:rect b="b" l="l" r="r" t="t"/>
              <a:pathLst>
                <a:path extrusionOk="0" h="13554" w="17836">
                  <a:moveTo>
                    <a:pt x="0" y="1"/>
                  </a:moveTo>
                  <a:cubicBezTo>
                    <a:pt x="801" y="2816"/>
                    <a:pt x="2245" y="5366"/>
                    <a:pt x="4165" y="7484"/>
                  </a:cubicBezTo>
                  <a:lnTo>
                    <a:pt x="4172" y="7484"/>
                  </a:lnTo>
                  <a:cubicBezTo>
                    <a:pt x="7580" y="11167"/>
                    <a:pt x="12435" y="13495"/>
                    <a:pt x="17836" y="13554"/>
                  </a:cubicBezTo>
                  <a:lnTo>
                    <a:pt x="17836"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g2c788d097d5_0_1248"/>
            <p:cNvSpPr/>
            <p:nvPr/>
          </p:nvSpPr>
          <p:spPr>
            <a:xfrm>
              <a:off x="5198280" y="2452665"/>
              <a:ext cx="34153" cy="21459"/>
            </a:xfrm>
            <a:custGeom>
              <a:rect b="b" l="l" r="r" t="t"/>
              <a:pathLst>
                <a:path extrusionOk="0" h="284" w="452">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5" name="Google Shape;4135;g2c788d097d5_0_1248"/>
            <p:cNvGrpSpPr/>
            <p:nvPr/>
          </p:nvGrpSpPr>
          <p:grpSpPr>
            <a:xfrm>
              <a:off x="4570602" y="2237589"/>
              <a:ext cx="690475" cy="300836"/>
              <a:chOff x="4570602" y="2237589"/>
              <a:chExt cx="690475" cy="300836"/>
            </a:xfrm>
          </p:grpSpPr>
          <p:sp>
            <p:nvSpPr>
              <p:cNvPr id="4136" name="Google Shape;4136;g2c788d097d5_0_1248"/>
              <p:cNvSpPr/>
              <p:nvPr/>
            </p:nvSpPr>
            <p:spPr>
              <a:xfrm>
                <a:off x="4570602" y="2237589"/>
                <a:ext cx="690475" cy="300836"/>
              </a:xfrm>
              <a:custGeom>
                <a:rect b="b" l="l" r="r" t="t"/>
                <a:pathLst>
                  <a:path extrusionOk="0" h="2958" w="6789">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g2c788d097d5_0_1248"/>
              <p:cNvSpPr/>
              <p:nvPr/>
            </p:nvSpPr>
            <p:spPr>
              <a:xfrm>
                <a:off x="4789267" y="2330342"/>
                <a:ext cx="76075" cy="152452"/>
              </a:xfrm>
              <a:custGeom>
                <a:rect b="b" l="l" r="r" t="t"/>
                <a:pathLst>
                  <a:path extrusionOk="0" h="1499" w="748">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g2c788d097d5_0_1248"/>
              <p:cNvSpPr/>
              <p:nvPr/>
            </p:nvSpPr>
            <p:spPr>
              <a:xfrm>
                <a:off x="5037122" y="2419331"/>
                <a:ext cx="181849" cy="110856"/>
              </a:xfrm>
              <a:custGeom>
                <a:rect b="b" l="l" r="r" t="t"/>
                <a:pathLst>
                  <a:path extrusionOk="0" h="1090" w="1788">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9" name="Google Shape;4139;g2c788d097d5_0_1248"/>
            <p:cNvSpPr/>
            <p:nvPr/>
          </p:nvSpPr>
          <p:spPr>
            <a:xfrm>
              <a:off x="5516525" y="1327946"/>
              <a:ext cx="814774" cy="354600"/>
            </a:xfrm>
            <a:custGeom>
              <a:rect b="b" l="l" r="r" t="t"/>
              <a:pathLst>
                <a:path extrusionOk="0" h="3729" w="8568">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g2c788d097d5_0_1248"/>
            <p:cNvSpPr/>
            <p:nvPr/>
          </p:nvSpPr>
          <p:spPr>
            <a:xfrm>
              <a:off x="5983828" y="1437873"/>
              <a:ext cx="89579" cy="179249"/>
            </a:xfrm>
            <a:custGeom>
              <a:rect b="b" l="l" r="r" t="t"/>
              <a:pathLst>
                <a:path extrusionOk="0" h="1885" w="942">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g2c788d097d5_0_1248"/>
            <p:cNvSpPr/>
            <p:nvPr/>
          </p:nvSpPr>
          <p:spPr>
            <a:xfrm>
              <a:off x="5526511" y="1542950"/>
              <a:ext cx="254474" cy="129801"/>
            </a:xfrm>
            <a:custGeom>
              <a:rect b="b" l="l" r="r" t="t"/>
              <a:pathLst>
                <a:path extrusionOk="0" h="1365" w="2676">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g2c788d097d5_0_1248"/>
            <p:cNvSpPr/>
            <p:nvPr/>
          </p:nvSpPr>
          <p:spPr>
            <a:xfrm>
              <a:off x="6729579" y="3391121"/>
              <a:ext cx="413313" cy="43749"/>
            </a:xfrm>
            <a:custGeom>
              <a:rect b="b" l="l" r="r" t="t"/>
              <a:pathLst>
                <a:path extrusionOk="0" h="579" w="5470">
                  <a:moveTo>
                    <a:pt x="794" y="1"/>
                  </a:moveTo>
                  <a:lnTo>
                    <a:pt x="779" y="22"/>
                  </a:lnTo>
                  <a:cubicBezTo>
                    <a:pt x="534" y="296"/>
                    <a:pt x="274" y="459"/>
                    <a:pt x="8" y="511"/>
                  </a:cubicBezTo>
                  <a:lnTo>
                    <a:pt x="1" y="511"/>
                  </a:lnTo>
                  <a:lnTo>
                    <a:pt x="1" y="534"/>
                  </a:lnTo>
                  <a:lnTo>
                    <a:pt x="1" y="562"/>
                  </a:lnTo>
                  <a:lnTo>
                    <a:pt x="15" y="555"/>
                  </a:lnTo>
                  <a:cubicBezTo>
                    <a:pt x="290" y="504"/>
                    <a:pt x="548" y="349"/>
                    <a:pt x="794" y="82"/>
                  </a:cubicBezTo>
                  <a:cubicBezTo>
                    <a:pt x="1046" y="385"/>
                    <a:pt x="1402" y="571"/>
                    <a:pt x="1749" y="578"/>
                  </a:cubicBezTo>
                  <a:cubicBezTo>
                    <a:pt x="2193" y="578"/>
                    <a:pt x="2542" y="274"/>
                    <a:pt x="2713" y="73"/>
                  </a:cubicBezTo>
                  <a:cubicBezTo>
                    <a:pt x="2972" y="385"/>
                    <a:pt x="3328" y="571"/>
                    <a:pt x="3676" y="571"/>
                  </a:cubicBezTo>
                  <a:lnTo>
                    <a:pt x="3684" y="571"/>
                  </a:lnTo>
                  <a:cubicBezTo>
                    <a:pt x="4009" y="571"/>
                    <a:pt x="4350" y="394"/>
                    <a:pt x="4639" y="82"/>
                  </a:cubicBezTo>
                  <a:cubicBezTo>
                    <a:pt x="4898" y="356"/>
                    <a:pt x="5165" y="511"/>
                    <a:pt x="5448" y="555"/>
                  </a:cubicBezTo>
                  <a:lnTo>
                    <a:pt x="5462" y="562"/>
                  </a:lnTo>
                  <a:lnTo>
                    <a:pt x="5469" y="511"/>
                  </a:lnTo>
                  <a:lnTo>
                    <a:pt x="5455" y="511"/>
                  </a:lnTo>
                  <a:cubicBezTo>
                    <a:pt x="5181" y="459"/>
                    <a:pt x="4914" y="305"/>
                    <a:pt x="4662" y="22"/>
                  </a:cubicBezTo>
                  <a:lnTo>
                    <a:pt x="4639" y="8"/>
                  </a:lnTo>
                  <a:lnTo>
                    <a:pt x="4624" y="22"/>
                  </a:lnTo>
                  <a:cubicBezTo>
                    <a:pt x="4454" y="207"/>
                    <a:pt x="4114" y="518"/>
                    <a:pt x="3676" y="518"/>
                  </a:cubicBezTo>
                  <a:cubicBezTo>
                    <a:pt x="3335" y="518"/>
                    <a:pt x="2986" y="333"/>
                    <a:pt x="2736" y="22"/>
                  </a:cubicBezTo>
                  <a:lnTo>
                    <a:pt x="2713" y="1"/>
                  </a:lnTo>
                  <a:lnTo>
                    <a:pt x="2698" y="22"/>
                  </a:lnTo>
                  <a:cubicBezTo>
                    <a:pt x="2528" y="207"/>
                    <a:pt x="2186" y="527"/>
                    <a:pt x="1749" y="527"/>
                  </a:cubicBezTo>
                  <a:cubicBezTo>
                    <a:pt x="1409" y="527"/>
                    <a:pt x="1060" y="333"/>
                    <a:pt x="815" y="22"/>
                  </a:cubicBezTo>
                  <a:lnTo>
                    <a:pt x="794"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g2c788d097d5_0_1248"/>
            <p:cNvSpPr/>
            <p:nvPr/>
          </p:nvSpPr>
          <p:spPr>
            <a:xfrm>
              <a:off x="6729579" y="3429656"/>
              <a:ext cx="76" cy="4005"/>
            </a:xfrm>
            <a:custGeom>
              <a:rect b="b" l="l" r="r" t="t"/>
              <a:pathLst>
                <a:path extrusionOk="0" h="53" w="1">
                  <a:moveTo>
                    <a:pt x="1" y="24"/>
                  </a:moveTo>
                  <a:lnTo>
                    <a:pt x="1" y="38"/>
                  </a:lnTo>
                  <a:lnTo>
                    <a:pt x="1" y="52"/>
                  </a:lnTo>
                  <a:lnTo>
                    <a:pt x="1" y="52"/>
                  </a:lnTo>
                  <a:close/>
                  <a:moveTo>
                    <a:pt x="1" y="1"/>
                  </a:moveTo>
                  <a:lnTo>
                    <a:pt x="1"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g2c788d097d5_0_1248"/>
            <p:cNvSpPr/>
            <p:nvPr/>
          </p:nvSpPr>
          <p:spPr>
            <a:xfrm>
              <a:off x="6729579" y="3410086"/>
              <a:ext cx="413313" cy="43749"/>
            </a:xfrm>
            <a:custGeom>
              <a:rect b="b" l="l" r="r" t="t"/>
              <a:pathLst>
                <a:path extrusionOk="0" h="579" w="5470">
                  <a:moveTo>
                    <a:pt x="794" y="0"/>
                  </a:moveTo>
                  <a:lnTo>
                    <a:pt x="779" y="23"/>
                  </a:lnTo>
                  <a:cubicBezTo>
                    <a:pt x="534" y="297"/>
                    <a:pt x="274" y="461"/>
                    <a:pt x="8" y="512"/>
                  </a:cubicBezTo>
                  <a:lnTo>
                    <a:pt x="1" y="512"/>
                  </a:lnTo>
                  <a:lnTo>
                    <a:pt x="1" y="534"/>
                  </a:lnTo>
                  <a:lnTo>
                    <a:pt x="1" y="564"/>
                  </a:lnTo>
                  <a:lnTo>
                    <a:pt x="15" y="564"/>
                  </a:lnTo>
                  <a:cubicBezTo>
                    <a:pt x="290" y="512"/>
                    <a:pt x="548" y="349"/>
                    <a:pt x="794" y="82"/>
                  </a:cubicBezTo>
                  <a:cubicBezTo>
                    <a:pt x="1046" y="393"/>
                    <a:pt x="1402" y="578"/>
                    <a:pt x="1749" y="578"/>
                  </a:cubicBezTo>
                  <a:cubicBezTo>
                    <a:pt x="2193" y="578"/>
                    <a:pt x="2542" y="276"/>
                    <a:pt x="2713" y="82"/>
                  </a:cubicBezTo>
                  <a:cubicBezTo>
                    <a:pt x="2972" y="393"/>
                    <a:pt x="3328" y="578"/>
                    <a:pt x="3676" y="578"/>
                  </a:cubicBezTo>
                  <a:lnTo>
                    <a:pt x="3684" y="578"/>
                  </a:lnTo>
                  <a:cubicBezTo>
                    <a:pt x="4009" y="571"/>
                    <a:pt x="4350" y="400"/>
                    <a:pt x="4639" y="82"/>
                  </a:cubicBezTo>
                  <a:cubicBezTo>
                    <a:pt x="4898" y="356"/>
                    <a:pt x="5165" y="520"/>
                    <a:pt x="5448" y="564"/>
                  </a:cubicBezTo>
                  <a:lnTo>
                    <a:pt x="5462" y="564"/>
                  </a:lnTo>
                  <a:lnTo>
                    <a:pt x="5469" y="512"/>
                  </a:lnTo>
                  <a:lnTo>
                    <a:pt x="5455" y="512"/>
                  </a:lnTo>
                  <a:cubicBezTo>
                    <a:pt x="5181" y="468"/>
                    <a:pt x="4914" y="304"/>
                    <a:pt x="4662" y="30"/>
                  </a:cubicBezTo>
                  <a:lnTo>
                    <a:pt x="4639" y="9"/>
                  </a:lnTo>
                  <a:lnTo>
                    <a:pt x="4624" y="30"/>
                  </a:lnTo>
                  <a:cubicBezTo>
                    <a:pt x="4454" y="215"/>
                    <a:pt x="4114" y="520"/>
                    <a:pt x="3676" y="527"/>
                  </a:cubicBezTo>
                  <a:cubicBezTo>
                    <a:pt x="3335" y="527"/>
                    <a:pt x="2986" y="342"/>
                    <a:pt x="2736" y="30"/>
                  </a:cubicBezTo>
                  <a:lnTo>
                    <a:pt x="2713" y="0"/>
                  </a:lnTo>
                  <a:lnTo>
                    <a:pt x="2698" y="23"/>
                  </a:lnTo>
                  <a:cubicBezTo>
                    <a:pt x="2528" y="215"/>
                    <a:pt x="2186" y="527"/>
                    <a:pt x="1749" y="527"/>
                  </a:cubicBezTo>
                  <a:cubicBezTo>
                    <a:pt x="1409" y="527"/>
                    <a:pt x="1060" y="342"/>
                    <a:pt x="815" y="30"/>
                  </a:cubicBezTo>
                  <a:lnTo>
                    <a:pt x="794"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g2c788d097d5_0_1248"/>
            <p:cNvSpPr/>
            <p:nvPr/>
          </p:nvSpPr>
          <p:spPr>
            <a:xfrm>
              <a:off x="6729579" y="3448773"/>
              <a:ext cx="76" cy="3929"/>
            </a:xfrm>
            <a:custGeom>
              <a:rect b="b" l="l" r="r" t="t"/>
              <a:pathLst>
                <a:path extrusionOk="0" h="52" w="1">
                  <a:moveTo>
                    <a:pt x="1" y="22"/>
                  </a:moveTo>
                  <a:lnTo>
                    <a:pt x="1" y="45"/>
                  </a:lnTo>
                  <a:lnTo>
                    <a:pt x="1" y="52"/>
                  </a:lnTo>
                  <a:lnTo>
                    <a:pt x="1" y="52"/>
                  </a:lnTo>
                  <a:close/>
                  <a:moveTo>
                    <a:pt x="1" y="0"/>
                  </a:move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g2c788d097d5_0_1248"/>
            <p:cNvSpPr/>
            <p:nvPr/>
          </p:nvSpPr>
          <p:spPr>
            <a:xfrm>
              <a:off x="6730108" y="3429656"/>
              <a:ext cx="416109" cy="43749"/>
            </a:xfrm>
            <a:custGeom>
              <a:rect b="b" l="l" r="r" t="t"/>
              <a:pathLst>
                <a:path extrusionOk="0" h="579" w="5507">
                  <a:moveTo>
                    <a:pt x="787" y="1"/>
                  </a:moveTo>
                  <a:lnTo>
                    <a:pt x="772" y="24"/>
                  </a:lnTo>
                  <a:cubicBezTo>
                    <a:pt x="527" y="298"/>
                    <a:pt x="267" y="462"/>
                    <a:pt x="1" y="513"/>
                  </a:cubicBezTo>
                  <a:lnTo>
                    <a:pt x="24" y="513"/>
                  </a:lnTo>
                  <a:lnTo>
                    <a:pt x="38" y="520"/>
                  </a:lnTo>
                  <a:lnTo>
                    <a:pt x="38" y="558"/>
                  </a:lnTo>
                  <a:cubicBezTo>
                    <a:pt x="298" y="497"/>
                    <a:pt x="550" y="342"/>
                    <a:pt x="787" y="83"/>
                  </a:cubicBezTo>
                  <a:cubicBezTo>
                    <a:pt x="1039" y="394"/>
                    <a:pt x="1395" y="579"/>
                    <a:pt x="1742" y="579"/>
                  </a:cubicBezTo>
                  <a:cubicBezTo>
                    <a:pt x="2186" y="579"/>
                    <a:pt x="2535" y="275"/>
                    <a:pt x="2706" y="83"/>
                  </a:cubicBezTo>
                  <a:cubicBezTo>
                    <a:pt x="2965" y="387"/>
                    <a:pt x="3321" y="572"/>
                    <a:pt x="3669" y="572"/>
                  </a:cubicBezTo>
                  <a:lnTo>
                    <a:pt x="3677" y="572"/>
                  </a:lnTo>
                  <a:cubicBezTo>
                    <a:pt x="4002" y="572"/>
                    <a:pt x="4343" y="394"/>
                    <a:pt x="4632" y="83"/>
                  </a:cubicBezTo>
                  <a:cubicBezTo>
                    <a:pt x="4907" y="373"/>
                    <a:pt x="5188" y="534"/>
                    <a:pt x="5485" y="565"/>
                  </a:cubicBezTo>
                  <a:lnTo>
                    <a:pt x="5499" y="572"/>
                  </a:lnTo>
                  <a:lnTo>
                    <a:pt x="5507" y="520"/>
                  </a:lnTo>
                  <a:lnTo>
                    <a:pt x="5485" y="513"/>
                  </a:lnTo>
                  <a:cubicBezTo>
                    <a:pt x="5202" y="483"/>
                    <a:pt x="4921" y="319"/>
                    <a:pt x="4655" y="24"/>
                  </a:cubicBezTo>
                  <a:lnTo>
                    <a:pt x="4632" y="8"/>
                  </a:lnTo>
                  <a:lnTo>
                    <a:pt x="4617" y="31"/>
                  </a:lnTo>
                  <a:cubicBezTo>
                    <a:pt x="4447" y="209"/>
                    <a:pt x="4107" y="520"/>
                    <a:pt x="3669" y="520"/>
                  </a:cubicBezTo>
                  <a:cubicBezTo>
                    <a:pt x="3328" y="520"/>
                    <a:pt x="2979" y="335"/>
                    <a:pt x="2729" y="24"/>
                  </a:cubicBezTo>
                  <a:lnTo>
                    <a:pt x="2706" y="1"/>
                  </a:lnTo>
                  <a:lnTo>
                    <a:pt x="2691" y="24"/>
                  </a:lnTo>
                  <a:cubicBezTo>
                    <a:pt x="2521" y="209"/>
                    <a:pt x="2179" y="527"/>
                    <a:pt x="1742" y="527"/>
                  </a:cubicBezTo>
                  <a:cubicBezTo>
                    <a:pt x="1402" y="527"/>
                    <a:pt x="1053" y="335"/>
                    <a:pt x="808" y="24"/>
                  </a:cubicBezTo>
                  <a:lnTo>
                    <a:pt x="787"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g2c788d097d5_0_1248"/>
            <p:cNvSpPr/>
            <p:nvPr/>
          </p:nvSpPr>
          <p:spPr>
            <a:xfrm>
              <a:off x="6729579" y="3468419"/>
              <a:ext cx="76" cy="3929"/>
            </a:xfrm>
            <a:custGeom>
              <a:rect b="b" l="l" r="r" t="t"/>
              <a:pathLst>
                <a:path extrusionOk="0" h="52" w="1">
                  <a:moveTo>
                    <a:pt x="1" y="52"/>
                  </a:moveTo>
                  <a:lnTo>
                    <a:pt x="1" y="52"/>
                  </a:lnTo>
                  <a:lnTo>
                    <a:pt x="1" y="52"/>
                  </a:lnTo>
                  <a:lnTo>
                    <a:pt x="1" y="52"/>
                  </a:lnTo>
                  <a:lnTo>
                    <a:pt x="1" y="52"/>
                  </a:lnTo>
                  <a:close/>
                  <a:moveTo>
                    <a:pt x="1" y="0"/>
                  </a:moveTo>
                  <a:lnTo>
                    <a:pt x="1" y="0"/>
                  </a:ln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g2c788d097d5_0_1248"/>
            <p:cNvSpPr/>
            <p:nvPr/>
          </p:nvSpPr>
          <p:spPr>
            <a:xfrm>
              <a:off x="7073981" y="3741568"/>
              <a:ext cx="414371" cy="43749"/>
            </a:xfrm>
            <a:custGeom>
              <a:rect b="b" l="l" r="r" t="t"/>
              <a:pathLst>
                <a:path extrusionOk="0" h="579" w="5484">
                  <a:moveTo>
                    <a:pt x="808" y="0"/>
                  </a:moveTo>
                  <a:lnTo>
                    <a:pt x="785" y="24"/>
                  </a:lnTo>
                  <a:cubicBezTo>
                    <a:pt x="548" y="297"/>
                    <a:pt x="289" y="459"/>
                    <a:pt x="22" y="513"/>
                  </a:cubicBezTo>
                  <a:lnTo>
                    <a:pt x="1" y="520"/>
                  </a:lnTo>
                  <a:lnTo>
                    <a:pt x="15" y="564"/>
                  </a:lnTo>
                  <a:lnTo>
                    <a:pt x="29" y="564"/>
                  </a:lnTo>
                  <a:cubicBezTo>
                    <a:pt x="303" y="513"/>
                    <a:pt x="562" y="349"/>
                    <a:pt x="808" y="82"/>
                  </a:cubicBezTo>
                  <a:cubicBezTo>
                    <a:pt x="1059" y="394"/>
                    <a:pt x="1414" y="578"/>
                    <a:pt x="1763" y="578"/>
                  </a:cubicBezTo>
                  <a:cubicBezTo>
                    <a:pt x="2207" y="578"/>
                    <a:pt x="2549" y="274"/>
                    <a:pt x="2727" y="82"/>
                  </a:cubicBezTo>
                  <a:cubicBezTo>
                    <a:pt x="2986" y="394"/>
                    <a:pt x="3342" y="578"/>
                    <a:pt x="3691" y="578"/>
                  </a:cubicBezTo>
                  <a:lnTo>
                    <a:pt x="3698" y="578"/>
                  </a:lnTo>
                  <a:cubicBezTo>
                    <a:pt x="4023" y="571"/>
                    <a:pt x="4365" y="401"/>
                    <a:pt x="4653" y="82"/>
                  </a:cubicBezTo>
                  <a:cubicBezTo>
                    <a:pt x="4912" y="356"/>
                    <a:pt x="5179" y="520"/>
                    <a:pt x="5453" y="564"/>
                  </a:cubicBezTo>
                  <a:lnTo>
                    <a:pt x="5476" y="564"/>
                  </a:lnTo>
                  <a:lnTo>
                    <a:pt x="5483" y="513"/>
                  </a:lnTo>
                  <a:lnTo>
                    <a:pt x="5460" y="513"/>
                  </a:lnTo>
                  <a:cubicBezTo>
                    <a:pt x="5193" y="468"/>
                    <a:pt x="4927" y="305"/>
                    <a:pt x="4669" y="31"/>
                  </a:cubicBezTo>
                  <a:lnTo>
                    <a:pt x="4653" y="8"/>
                  </a:lnTo>
                  <a:lnTo>
                    <a:pt x="4631" y="31"/>
                  </a:lnTo>
                  <a:cubicBezTo>
                    <a:pt x="4468" y="216"/>
                    <a:pt x="4126" y="520"/>
                    <a:pt x="3691" y="527"/>
                  </a:cubicBezTo>
                  <a:cubicBezTo>
                    <a:pt x="3349" y="527"/>
                    <a:pt x="2994" y="342"/>
                    <a:pt x="2748" y="24"/>
                  </a:cubicBezTo>
                  <a:lnTo>
                    <a:pt x="2727" y="0"/>
                  </a:lnTo>
                  <a:lnTo>
                    <a:pt x="2704" y="24"/>
                  </a:lnTo>
                  <a:cubicBezTo>
                    <a:pt x="2542" y="216"/>
                    <a:pt x="2200" y="527"/>
                    <a:pt x="1763" y="527"/>
                  </a:cubicBezTo>
                  <a:cubicBezTo>
                    <a:pt x="1423" y="527"/>
                    <a:pt x="1075" y="342"/>
                    <a:pt x="829" y="3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g2c788d097d5_0_1248"/>
            <p:cNvSpPr/>
            <p:nvPr/>
          </p:nvSpPr>
          <p:spPr>
            <a:xfrm>
              <a:off x="7073981" y="3761214"/>
              <a:ext cx="414371" cy="43749"/>
            </a:xfrm>
            <a:custGeom>
              <a:rect b="b" l="l" r="r" t="t"/>
              <a:pathLst>
                <a:path extrusionOk="0" h="579" w="5484">
                  <a:moveTo>
                    <a:pt x="808" y="0"/>
                  </a:moveTo>
                  <a:lnTo>
                    <a:pt x="785" y="21"/>
                  </a:lnTo>
                  <a:cubicBezTo>
                    <a:pt x="548" y="297"/>
                    <a:pt x="289" y="459"/>
                    <a:pt x="22" y="511"/>
                  </a:cubicBezTo>
                  <a:lnTo>
                    <a:pt x="1" y="511"/>
                  </a:lnTo>
                  <a:lnTo>
                    <a:pt x="15" y="564"/>
                  </a:lnTo>
                  <a:lnTo>
                    <a:pt x="29" y="555"/>
                  </a:lnTo>
                  <a:cubicBezTo>
                    <a:pt x="303" y="503"/>
                    <a:pt x="562" y="349"/>
                    <a:pt x="808" y="82"/>
                  </a:cubicBezTo>
                  <a:cubicBezTo>
                    <a:pt x="1059" y="386"/>
                    <a:pt x="1414" y="578"/>
                    <a:pt x="1763" y="578"/>
                  </a:cubicBezTo>
                  <a:cubicBezTo>
                    <a:pt x="2207" y="578"/>
                    <a:pt x="2549" y="274"/>
                    <a:pt x="2727" y="82"/>
                  </a:cubicBezTo>
                  <a:cubicBezTo>
                    <a:pt x="2986" y="386"/>
                    <a:pt x="3342" y="571"/>
                    <a:pt x="3691" y="571"/>
                  </a:cubicBezTo>
                  <a:lnTo>
                    <a:pt x="3698" y="571"/>
                  </a:lnTo>
                  <a:cubicBezTo>
                    <a:pt x="4023" y="571"/>
                    <a:pt x="4365" y="393"/>
                    <a:pt x="4653" y="82"/>
                  </a:cubicBezTo>
                  <a:cubicBezTo>
                    <a:pt x="4912" y="356"/>
                    <a:pt x="5179" y="511"/>
                    <a:pt x="5453" y="555"/>
                  </a:cubicBezTo>
                  <a:lnTo>
                    <a:pt x="5476" y="564"/>
                  </a:lnTo>
                  <a:lnTo>
                    <a:pt x="5483" y="511"/>
                  </a:lnTo>
                  <a:lnTo>
                    <a:pt x="5460" y="511"/>
                  </a:lnTo>
                  <a:cubicBezTo>
                    <a:pt x="5193" y="466"/>
                    <a:pt x="4927" y="304"/>
                    <a:pt x="4669" y="21"/>
                  </a:cubicBezTo>
                  <a:lnTo>
                    <a:pt x="4653" y="7"/>
                  </a:lnTo>
                  <a:lnTo>
                    <a:pt x="4631" y="21"/>
                  </a:lnTo>
                  <a:cubicBezTo>
                    <a:pt x="4468" y="208"/>
                    <a:pt x="4126" y="519"/>
                    <a:pt x="3691" y="519"/>
                  </a:cubicBezTo>
                  <a:cubicBezTo>
                    <a:pt x="3349" y="519"/>
                    <a:pt x="2994" y="333"/>
                    <a:pt x="2748" y="21"/>
                  </a:cubicBezTo>
                  <a:lnTo>
                    <a:pt x="2727" y="0"/>
                  </a:lnTo>
                  <a:lnTo>
                    <a:pt x="2704" y="21"/>
                  </a:lnTo>
                  <a:cubicBezTo>
                    <a:pt x="2542" y="208"/>
                    <a:pt x="2200" y="527"/>
                    <a:pt x="1763" y="527"/>
                  </a:cubicBezTo>
                  <a:cubicBezTo>
                    <a:pt x="1423" y="527"/>
                    <a:pt x="1075" y="333"/>
                    <a:pt x="829" y="2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g2c788d097d5_0_1248"/>
            <p:cNvSpPr/>
            <p:nvPr/>
          </p:nvSpPr>
          <p:spPr>
            <a:xfrm>
              <a:off x="7073981" y="3780255"/>
              <a:ext cx="417167" cy="43749"/>
            </a:xfrm>
            <a:custGeom>
              <a:rect b="b" l="l" r="r" t="t"/>
              <a:pathLst>
                <a:path extrusionOk="0" h="579" w="5521">
                  <a:moveTo>
                    <a:pt x="808" y="1"/>
                  </a:moveTo>
                  <a:lnTo>
                    <a:pt x="785" y="22"/>
                  </a:lnTo>
                  <a:cubicBezTo>
                    <a:pt x="548" y="296"/>
                    <a:pt x="289" y="459"/>
                    <a:pt x="22" y="511"/>
                  </a:cubicBezTo>
                  <a:lnTo>
                    <a:pt x="1" y="518"/>
                  </a:lnTo>
                  <a:lnTo>
                    <a:pt x="15" y="563"/>
                  </a:lnTo>
                  <a:lnTo>
                    <a:pt x="29" y="563"/>
                  </a:lnTo>
                  <a:cubicBezTo>
                    <a:pt x="303" y="511"/>
                    <a:pt x="562" y="347"/>
                    <a:pt x="808" y="81"/>
                  </a:cubicBezTo>
                  <a:cubicBezTo>
                    <a:pt x="1059" y="392"/>
                    <a:pt x="1414" y="579"/>
                    <a:pt x="1763" y="579"/>
                  </a:cubicBezTo>
                  <a:cubicBezTo>
                    <a:pt x="2207" y="579"/>
                    <a:pt x="2549" y="275"/>
                    <a:pt x="2727" y="81"/>
                  </a:cubicBezTo>
                  <a:cubicBezTo>
                    <a:pt x="2986" y="392"/>
                    <a:pt x="3342" y="579"/>
                    <a:pt x="3691" y="579"/>
                  </a:cubicBezTo>
                  <a:lnTo>
                    <a:pt x="3698" y="579"/>
                  </a:lnTo>
                  <a:cubicBezTo>
                    <a:pt x="4023" y="579"/>
                    <a:pt x="4365" y="401"/>
                    <a:pt x="4653" y="81"/>
                  </a:cubicBezTo>
                  <a:cubicBezTo>
                    <a:pt x="4919" y="371"/>
                    <a:pt x="5209" y="534"/>
                    <a:pt x="5497" y="570"/>
                  </a:cubicBezTo>
                  <a:lnTo>
                    <a:pt x="5521" y="570"/>
                  </a:lnTo>
                  <a:lnTo>
                    <a:pt x="5521" y="518"/>
                  </a:lnTo>
                  <a:lnTo>
                    <a:pt x="5505" y="518"/>
                  </a:lnTo>
                  <a:cubicBezTo>
                    <a:pt x="5224" y="481"/>
                    <a:pt x="4943" y="319"/>
                    <a:pt x="4669" y="29"/>
                  </a:cubicBezTo>
                  <a:lnTo>
                    <a:pt x="4653" y="8"/>
                  </a:lnTo>
                  <a:lnTo>
                    <a:pt x="4631" y="29"/>
                  </a:lnTo>
                  <a:cubicBezTo>
                    <a:pt x="4468" y="214"/>
                    <a:pt x="4126" y="525"/>
                    <a:pt x="3691" y="525"/>
                  </a:cubicBezTo>
                  <a:cubicBezTo>
                    <a:pt x="3349" y="525"/>
                    <a:pt x="2994" y="340"/>
                    <a:pt x="2748" y="29"/>
                  </a:cubicBezTo>
                  <a:lnTo>
                    <a:pt x="2727" y="1"/>
                  </a:lnTo>
                  <a:lnTo>
                    <a:pt x="2704" y="22"/>
                  </a:lnTo>
                  <a:cubicBezTo>
                    <a:pt x="2542" y="214"/>
                    <a:pt x="2200" y="525"/>
                    <a:pt x="1763" y="525"/>
                  </a:cubicBezTo>
                  <a:cubicBezTo>
                    <a:pt x="1423" y="525"/>
                    <a:pt x="1075" y="340"/>
                    <a:pt x="829" y="29"/>
                  </a:cubicBezTo>
                  <a:lnTo>
                    <a:pt x="808"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g2c788d097d5_0_1248"/>
            <p:cNvSpPr/>
            <p:nvPr/>
          </p:nvSpPr>
          <p:spPr>
            <a:xfrm>
              <a:off x="6315812" y="3391121"/>
              <a:ext cx="413842" cy="43749"/>
            </a:xfrm>
            <a:custGeom>
              <a:rect b="b" l="l" r="r" t="t"/>
              <a:pathLst>
                <a:path extrusionOk="0" h="579" w="5477">
                  <a:moveTo>
                    <a:pt x="808" y="1"/>
                  </a:moveTo>
                  <a:lnTo>
                    <a:pt x="787" y="22"/>
                  </a:lnTo>
                  <a:cubicBezTo>
                    <a:pt x="549" y="296"/>
                    <a:pt x="289" y="459"/>
                    <a:pt x="15" y="511"/>
                  </a:cubicBezTo>
                  <a:lnTo>
                    <a:pt x="1" y="511"/>
                  </a:lnTo>
                  <a:lnTo>
                    <a:pt x="8" y="562"/>
                  </a:lnTo>
                  <a:lnTo>
                    <a:pt x="31" y="555"/>
                  </a:lnTo>
                  <a:cubicBezTo>
                    <a:pt x="305" y="504"/>
                    <a:pt x="565" y="349"/>
                    <a:pt x="801" y="82"/>
                  </a:cubicBezTo>
                  <a:cubicBezTo>
                    <a:pt x="1061" y="385"/>
                    <a:pt x="1417" y="571"/>
                    <a:pt x="1756" y="578"/>
                  </a:cubicBezTo>
                  <a:lnTo>
                    <a:pt x="1765" y="578"/>
                  </a:lnTo>
                  <a:cubicBezTo>
                    <a:pt x="2201" y="578"/>
                    <a:pt x="2549" y="274"/>
                    <a:pt x="2727" y="73"/>
                  </a:cubicBezTo>
                  <a:cubicBezTo>
                    <a:pt x="2980" y="385"/>
                    <a:pt x="3343" y="571"/>
                    <a:pt x="3691" y="571"/>
                  </a:cubicBezTo>
                  <a:cubicBezTo>
                    <a:pt x="4024" y="571"/>
                    <a:pt x="4358" y="394"/>
                    <a:pt x="4655" y="82"/>
                  </a:cubicBezTo>
                  <a:cubicBezTo>
                    <a:pt x="4906" y="356"/>
                    <a:pt x="5180" y="511"/>
                    <a:pt x="5455" y="555"/>
                  </a:cubicBezTo>
                  <a:lnTo>
                    <a:pt x="5469" y="562"/>
                  </a:lnTo>
                  <a:lnTo>
                    <a:pt x="5477" y="548"/>
                  </a:lnTo>
                  <a:lnTo>
                    <a:pt x="5469" y="511"/>
                  </a:lnTo>
                  <a:lnTo>
                    <a:pt x="5462" y="511"/>
                  </a:lnTo>
                  <a:cubicBezTo>
                    <a:pt x="5188" y="459"/>
                    <a:pt x="4922" y="305"/>
                    <a:pt x="4669" y="22"/>
                  </a:cubicBezTo>
                  <a:lnTo>
                    <a:pt x="4646" y="8"/>
                  </a:lnTo>
                  <a:lnTo>
                    <a:pt x="4632" y="22"/>
                  </a:lnTo>
                  <a:cubicBezTo>
                    <a:pt x="4468" y="207"/>
                    <a:pt x="4129" y="518"/>
                    <a:pt x="3691" y="518"/>
                  </a:cubicBezTo>
                  <a:cubicBezTo>
                    <a:pt x="3350" y="518"/>
                    <a:pt x="2994" y="333"/>
                    <a:pt x="2743" y="22"/>
                  </a:cubicBezTo>
                  <a:lnTo>
                    <a:pt x="2727" y="1"/>
                  </a:lnTo>
                  <a:lnTo>
                    <a:pt x="2706" y="22"/>
                  </a:lnTo>
                  <a:cubicBezTo>
                    <a:pt x="2542" y="207"/>
                    <a:pt x="2201" y="527"/>
                    <a:pt x="1765" y="527"/>
                  </a:cubicBezTo>
                  <a:lnTo>
                    <a:pt x="1756" y="527"/>
                  </a:lnTo>
                  <a:cubicBezTo>
                    <a:pt x="1424" y="527"/>
                    <a:pt x="1068" y="333"/>
                    <a:pt x="823" y="22"/>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g2c788d097d5_0_1248"/>
            <p:cNvSpPr/>
            <p:nvPr/>
          </p:nvSpPr>
          <p:spPr>
            <a:xfrm>
              <a:off x="6729579" y="3429656"/>
              <a:ext cx="76" cy="1889"/>
            </a:xfrm>
            <a:custGeom>
              <a:rect b="b" l="l" r="r" t="t"/>
              <a:pathLst>
                <a:path extrusionOk="0" h="25" w="1">
                  <a:moveTo>
                    <a:pt x="1" y="1"/>
                  </a:moveTo>
                  <a:lnTo>
                    <a:pt x="1" y="24"/>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g2c788d097d5_0_1248"/>
            <p:cNvSpPr/>
            <p:nvPr/>
          </p:nvSpPr>
          <p:spPr>
            <a:xfrm>
              <a:off x="6729050" y="3429656"/>
              <a:ext cx="604" cy="2947"/>
            </a:xfrm>
            <a:custGeom>
              <a:rect b="b" l="l" r="r" t="t"/>
              <a:pathLst>
                <a:path extrusionOk="0" h="39" w="8">
                  <a:moveTo>
                    <a:pt x="0" y="1"/>
                  </a:moveTo>
                  <a:lnTo>
                    <a:pt x="8" y="38"/>
                  </a:lnTo>
                  <a:lnTo>
                    <a:pt x="8" y="24"/>
                  </a:lnTo>
                  <a:lnTo>
                    <a:pt x="8" y="1"/>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g2c788d097d5_0_1248"/>
            <p:cNvSpPr/>
            <p:nvPr/>
          </p:nvSpPr>
          <p:spPr>
            <a:xfrm>
              <a:off x="6315812" y="3410086"/>
              <a:ext cx="413842" cy="43749"/>
            </a:xfrm>
            <a:custGeom>
              <a:rect b="b" l="l" r="r" t="t"/>
              <a:pathLst>
                <a:path extrusionOk="0" h="579" w="5477">
                  <a:moveTo>
                    <a:pt x="808" y="0"/>
                  </a:moveTo>
                  <a:lnTo>
                    <a:pt x="787" y="23"/>
                  </a:lnTo>
                  <a:cubicBezTo>
                    <a:pt x="549" y="297"/>
                    <a:pt x="289" y="461"/>
                    <a:pt x="15" y="512"/>
                  </a:cubicBezTo>
                  <a:lnTo>
                    <a:pt x="1" y="520"/>
                  </a:lnTo>
                  <a:lnTo>
                    <a:pt x="8" y="564"/>
                  </a:lnTo>
                  <a:lnTo>
                    <a:pt x="31" y="564"/>
                  </a:lnTo>
                  <a:cubicBezTo>
                    <a:pt x="305" y="512"/>
                    <a:pt x="565" y="349"/>
                    <a:pt x="801" y="82"/>
                  </a:cubicBezTo>
                  <a:cubicBezTo>
                    <a:pt x="1061" y="393"/>
                    <a:pt x="1417" y="578"/>
                    <a:pt x="1756" y="578"/>
                  </a:cubicBezTo>
                  <a:lnTo>
                    <a:pt x="1765" y="578"/>
                  </a:lnTo>
                  <a:cubicBezTo>
                    <a:pt x="2201" y="578"/>
                    <a:pt x="2549" y="276"/>
                    <a:pt x="2727" y="82"/>
                  </a:cubicBezTo>
                  <a:cubicBezTo>
                    <a:pt x="2980" y="393"/>
                    <a:pt x="3343" y="578"/>
                    <a:pt x="3691" y="578"/>
                  </a:cubicBezTo>
                  <a:cubicBezTo>
                    <a:pt x="4024" y="571"/>
                    <a:pt x="4358" y="400"/>
                    <a:pt x="4655" y="82"/>
                  </a:cubicBezTo>
                  <a:cubicBezTo>
                    <a:pt x="4906" y="356"/>
                    <a:pt x="5180" y="520"/>
                    <a:pt x="5455" y="564"/>
                  </a:cubicBezTo>
                  <a:lnTo>
                    <a:pt x="5469" y="564"/>
                  </a:lnTo>
                  <a:lnTo>
                    <a:pt x="5477" y="557"/>
                  </a:lnTo>
                  <a:lnTo>
                    <a:pt x="5469" y="520"/>
                  </a:lnTo>
                  <a:lnTo>
                    <a:pt x="5477" y="512"/>
                  </a:lnTo>
                  <a:lnTo>
                    <a:pt x="5462" y="512"/>
                  </a:lnTo>
                  <a:cubicBezTo>
                    <a:pt x="5188" y="468"/>
                    <a:pt x="4922" y="304"/>
                    <a:pt x="4669" y="30"/>
                  </a:cubicBezTo>
                  <a:lnTo>
                    <a:pt x="4646" y="9"/>
                  </a:lnTo>
                  <a:lnTo>
                    <a:pt x="4632" y="30"/>
                  </a:lnTo>
                  <a:cubicBezTo>
                    <a:pt x="4468" y="215"/>
                    <a:pt x="4129" y="520"/>
                    <a:pt x="3691" y="527"/>
                  </a:cubicBezTo>
                  <a:cubicBezTo>
                    <a:pt x="3350" y="527"/>
                    <a:pt x="2994" y="342"/>
                    <a:pt x="2743" y="30"/>
                  </a:cubicBezTo>
                  <a:lnTo>
                    <a:pt x="2727" y="0"/>
                  </a:lnTo>
                  <a:lnTo>
                    <a:pt x="2706" y="23"/>
                  </a:lnTo>
                  <a:cubicBezTo>
                    <a:pt x="2542" y="215"/>
                    <a:pt x="2201" y="527"/>
                    <a:pt x="1765" y="527"/>
                  </a:cubicBezTo>
                  <a:lnTo>
                    <a:pt x="1756" y="527"/>
                  </a:lnTo>
                  <a:cubicBezTo>
                    <a:pt x="1424" y="527"/>
                    <a:pt x="1068" y="342"/>
                    <a:pt x="823" y="30"/>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g2c788d097d5_0_1248"/>
            <p:cNvSpPr/>
            <p:nvPr/>
          </p:nvSpPr>
          <p:spPr>
            <a:xfrm>
              <a:off x="6729579" y="3448773"/>
              <a:ext cx="76" cy="1662"/>
            </a:xfrm>
            <a:custGeom>
              <a:rect b="b" l="l" r="r" t="t"/>
              <a:pathLst>
                <a:path extrusionOk="0" h="22" w="1">
                  <a:moveTo>
                    <a:pt x="1" y="0"/>
                  </a:moveTo>
                  <a:lnTo>
                    <a:pt x="1" y="22"/>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g2c788d097d5_0_1248"/>
            <p:cNvSpPr/>
            <p:nvPr/>
          </p:nvSpPr>
          <p:spPr>
            <a:xfrm>
              <a:off x="6729050" y="3448773"/>
              <a:ext cx="604" cy="3400"/>
            </a:xfrm>
            <a:custGeom>
              <a:rect b="b" l="l" r="r" t="t"/>
              <a:pathLst>
                <a:path extrusionOk="0" h="45" w="8">
                  <a:moveTo>
                    <a:pt x="8" y="0"/>
                  </a:moveTo>
                  <a:lnTo>
                    <a:pt x="0" y="8"/>
                  </a:lnTo>
                  <a:lnTo>
                    <a:pt x="8" y="45"/>
                  </a:lnTo>
                  <a:lnTo>
                    <a:pt x="8" y="2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g2c788d097d5_0_1248"/>
            <p:cNvSpPr/>
            <p:nvPr/>
          </p:nvSpPr>
          <p:spPr>
            <a:xfrm>
              <a:off x="6729579" y="3471743"/>
              <a:ext cx="3476" cy="1133"/>
            </a:xfrm>
            <a:custGeom>
              <a:rect b="b" l="l" r="r" t="t"/>
              <a:pathLst>
                <a:path extrusionOk="0" h="15" w="46">
                  <a:moveTo>
                    <a:pt x="15" y="1"/>
                  </a:moveTo>
                  <a:lnTo>
                    <a:pt x="1" y="8"/>
                  </a:lnTo>
                  <a:lnTo>
                    <a:pt x="24" y="8"/>
                  </a:lnTo>
                  <a:lnTo>
                    <a:pt x="38" y="15"/>
                  </a:lnTo>
                  <a:lnTo>
                    <a:pt x="45"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g2c788d097d5_0_1248"/>
            <p:cNvSpPr/>
            <p:nvPr/>
          </p:nvSpPr>
          <p:spPr>
            <a:xfrm>
              <a:off x="6315812" y="3429656"/>
              <a:ext cx="413842" cy="43749"/>
            </a:xfrm>
            <a:custGeom>
              <a:rect b="b" l="l" r="r" t="t"/>
              <a:pathLst>
                <a:path extrusionOk="0" h="579" w="5477">
                  <a:moveTo>
                    <a:pt x="808" y="1"/>
                  </a:moveTo>
                  <a:lnTo>
                    <a:pt x="787" y="24"/>
                  </a:lnTo>
                  <a:cubicBezTo>
                    <a:pt x="549" y="298"/>
                    <a:pt x="289" y="462"/>
                    <a:pt x="15" y="513"/>
                  </a:cubicBezTo>
                  <a:lnTo>
                    <a:pt x="1" y="513"/>
                  </a:lnTo>
                  <a:lnTo>
                    <a:pt x="8" y="565"/>
                  </a:lnTo>
                  <a:lnTo>
                    <a:pt x="31" y="558"/>
                  </a:lnTo>
                  <a:cubicBezTo>
                    <a:pt x="305" y="506"/>
                    <a:pt x="565" y="349"/>
                    <a:pt x="801" y="83"/>
                  </a:cubicBezTo>
                  <a:cubicBezTo>
                    <a:pt x="1061" y="394"/>
                    <a:pt x="1417" y="579"/>
                    <a:pt x="1756" y="579"/>
                  </a:cubicBezTo>
                  <a:lnTo>
                    <a:pt x="1765" y="579"/>
                  </a:lnTo>
                  <a:cubicBezTo>
                    <a:pt x="2201" y="579"/>
                    <a:pt x="2549" y="275"/>
                    <a:pt x="2727" y="83"/>
                  </a:cubicBezTo>
                  <a:cubicBezTo>
                    <a:pt x="2980" y="387"/>
                    <a:pt x="3343" y="572"/>
                    <a:pt x="3691" y="572"/>
                  </a:cubicBezTo>
                  <a:cubicBezTo>
                    <a:pt x="4024" y="572"/>
                    <a:pt x="4358" y="394"/>
                    <a:pt x="4655" y="83"/>
                  </a:cubicBezTo>
                  <a:cubicBezTo>
                    <a:pt x="4913" y="364"/>
                    <a:pt x="5196" y="520"/>
                    <a:pt x="5477" y="565"/>
                  </a:cubicBezTo>
                  <a:lnTo>
                    <a:pt x="5469" y="513"/>
                  </a:lnTo>
                  <a:lnTo>
                    <a:pt x="5477" y="513"/>
                  </a:lnTo>
                  <a:cubicBezTo>
                    <a:pt x="5203" y="469"/>
                    <a:pt x="4929" y="305"/>
                    <a:pt x="4669" y="24"/>
                  </a:cubicBezTo>
                  <a:lnTo>
                    <a:pt x="4646" y="8"/>
                  </a:lnTo>
                  <a:lnTo>
                    <a:pt x="4632" y="31"/>
                  </a:lnTo>
                  <a:cubicBezTo>
                    <a:pt x="4468" y="209"/>
                    <a:pt x="4129" y="520"/>
                    <a:pt x="3691" y="520"/>
                  </a:cubicBezTo>
                  <a:cubicBezTo>
                    <a:pt x="3350" y="520"/>
                    <a:pt x="2994" y="335"/>
                    <a:pt x="2743" y="24"/>
                  </a:cubicBezTo>
                  <a:lnTo>
                    <a:pt x="2727" y="1"/>
                  </a:lnTo>
                  <a:lnTo>
                    <a:pt x="2706" y="24"/>
                  </a:lnTo>
                  <a:cubicBezTo>
                    <a:pt x="2542" y="209"/>
                    <a:pt x="2201" y="527"/>
                    <a:pt x="1765" y="527"/>
                  </a:cubicBezTo>
                  <a:lnTo>
                    <a:pt x="1756" y="527"/>
                  </a:lnTo>
                  <a:cubicBezTo>
                    <a:pt x="1424" y="527"/>
                    <a:pt x="1068" y="335"/>
                    <a:pt x="823"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g2c788d097d5_0_1248"/>
            <p:cNvSpPr/>
            <p:nvPr/>
          </p:nvSpPr>
          <p:spPr>
            <a:xfrm>
              <a:off x="6729579" y="3468419"/>
              <a:ext cx="3476" cy="3929"/>
            </a:xfrm>
            <a:custGeom>
              <a:rect b="b" l="l" r="r" t="t"/>
              <a:pathLst>
                <a:path extrusionOk="0" h="52" w="46">
                  <a:moveTo>
                    <a:pt x="1" y="0"/>
                  </a:moveTo>
                  <a:lnTo>
                    <a:pt x="1" y="52"/>
                  </a:lnTo>
                  <a:lnTo>
                    <a:pt x="15" y="45"/>
                  </a:lnTo>
                  <a:lnTo>
                    <a:pt x="45" y="45"/>
                  </a:lnTo>
                  <a:lnTo>
                    <a:pt x="45" y="7"/>
                  </a:lnTo>
                  <a:lnTo>
                    <a:pt x="31" y="0"/>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g2c788d097d5_0_1248"/>
            <p:cNvSpPr/>
            <p:nvPr/>
          </p:nvSpPr>
          <p:spPr>
            <a:xfrm>
              <a:off x="6729050" y="3468419"/>
              <a:ext cx="604" cy="3929"/>
            </a:xfrm>
            <a:custGeom>
              <a:rect b="b" l="l" r="r" t="t"/>
              <a:pathLst>
                <a:path extrusionOk="0" h="52" w="8">
                  <a:moveTo>
                    <a:pt x="0" y="0"/>
                  </a:moveTo>
                  <a:lnTo>
                    <a:pt x="8" y="5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g2c788d097d5_0_1248"/>
            <p:cNvSpPr/>
            <p:nvPr/>
          </p:nvSpPr>
          <p:spPr>
            <a:xfrm>
              <a:off x="5631616" y="3319339"/>
              <a:ext cx="414447" cy="43749"/>
            </a:xfrm>
            <a:custGeom>
              <a:rect b="b" l="l" r="r" t="t"/>
              <a:pathLst>
                <a:path extrusionOk="0" h="579" w="5485">
                  <a:moveTo>
                    <a:pt x="808" y="1"/>
                  </a:moveTo>
                  <a:lnTo>
                    <a:pt x="787" y="24"/>
                  </a:lnTo>
                  <a:cubicBezTo>
                    <a:pt x="550" y="291"/>
                    <a:pt x="290" y="461"/>
                    <a:pt x="24" y="506"/>
                  </a:cubicBezTo>
                  <a:lnTo>
                    <a:pt x="1" y="513"/>
                  </a:lnTo>
                  <a:lnTo>
                    <a:pt x="17" y="565"/>
                  </a:lnTo>
                  <a:lnTo>
                    <a:pt x="31" y="557"/>
                  </a:lnTo>
                  <a:cubicBezTo>
                    <a:pt x="305" y="506"/>
                    <a:pt x="564" y="342"/>
                    <a:pt x="808" y="76"/>
                  </a:cubicBezTo>
                  <a:cubicBezTo>
                    <a:pt x="1060" y="387"/>
                    <a:pt x="1416" y="572"/>
                    <a:pt x="1765" y="579"/>
                  </a:cubicBezTo>
                  <a:cubicBezTo>
                    <a:pt x="2209" y="579"/>
                    <a:pt x="2551" y="268"/>
                    <a:pt x="2729" y="76"/>
                  </a:cubicBezTo>
                  <a:cubicBezTo>
                    <a:pt x="2986" y="387"/>
                    <a:pt x="3342" y="572"/>
                    <a:pt x="3691" y="572"/>
                  </a:cubicBezTo>
                  <a:lnTo>
                    <a:pt x="3698" y="572"/>
                  </a:lnTo>
                  <a:cubicBezTo>
                    <a:pt x="4025" y="572"/>
                    <a:pt x="4365" y="394"/>
                    <a:pt x="4655" y="83"/>
                  </a:cubicBezTo>
                  <a:cubicBezTo>
                    <a:pt x="4914" y="349"/>
                    <a:pt x="5181" y="513"/>
                    <a:pt x="5455" y="557"/>
                  </a:cubicBezTo>
                  <a:lnTo>
                    <a:pt x="5476" y="565"/>
                  </a:lnTo>
                  <a:lnTo>
                    <a:pt x="5485" y="513"/>
                  </a:lnTo>
                  <a:lnTo>
                    <a:pt x="5469" y="506"/>
                  </a:lnTo>
                  <a:cubicBezTo>
                    <a:pt x="5195" y="461"/>
                    <a:pt x="4928" y="298"/>
                    <a:pt x="4669" y="24"/>
                  </a:cubicBezTo>
                  <a:lnTo>
                    <a:pt x="4655" y="1"/>
                  </a:lnTo>
                  <a:lnTo>
                    <a:pt x="4631" y="24"/>
                  </a:lnTo>
                  <a:cubicBezTo>
                    <a:pt x="4470" y="209"/>
                    <a:pt x="4128" y="520"/>
                    <a:pt x="3691" y="520"/>
                  </a:cubicBezTo>
                  <a:cubicBezTo>
                    <a:pt x="3351" y="520"/>
                    <a:pt x="3002" y="335"/>
                    <a:pt x="2750" y="24"/>
                  </a:cubicBezTo>
                  <a:lnTo>
                    <a:pt x="2729" y="1"/>
                  </a:lnTo>
                  <a:lnTo>
                    <a:pt x="2713" y="24"/>
                  </a:lnTo>
                  <a:cubicBezTo>
                    <a:pt x="2542" y="209"/>
                    <a:pt x="2202" y="527"/>
                    <a:pt x="1765" y="527"/>
                  </a:cubicBezTo>
                  <a:cubicBezTo>
                    <a:pt x="1423" y="520"/>
                    <a:pt x="1075" y="335"/>
                    <a:pt x="831"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g2c788d097d5_0_1248"/>
            <p:cNvSpPr/>
            <p:nvPr/>
          </p:nvSpPr>
          <p:spPr>
            <a:xfrm>
              <a:off x="5631616" y="3338455"/>
              <a:ext cx="414447" cy="43749"/>
            </a:xfrm>
            <a:custGeom>
              <a:rect b="b" l="l" r="r" t="t"/>
              <a:pathLst>
                <a:path extrusionOk="0" h="579" w="5485">
                  <a:moveTo>
                    <a:pt x="808" y="0"/>
                  </a:moveTo>
                  <a:lnTo>
                    <a:pt x="787" y="24"/>
                  </a:lnTo>
                  <a:cubicBezTo>
                    <a:pt x="550" y="297"/>
                    <a:pt x="290" y="459"/>
                    <a:pt x="24" y="513"/>
                  </a:cubicBezTo>
                  <a:lnTo>
                    <a:pt x="1" y="513"/>
                  </a:lnTo>
                  <a:lnTo>
                    <a:pt x="17" y="564"/>
                  </a:lnTo>
                  <a:lnTo>
                    <a:pt x="31" y="564"/>
                  </a:lnTo>
                  <a:cubicBezTo>
                    <a:pt x="305" y="513"/>
                    <a:pt x="564" y="349"/>
                    <a:pt x="808" y="82"/>
                  </a:cubicBezTo>
                  <a:cubicBezTo>
                    <a:pt x="1060" y="393"/>
                    <a:pt x="1416" y="578"/>
                    <a:pt x="1765" y="578"/>
                  </a:cubicBezTo>
                  <a:cubicBezTo>
                    <a:pt x="2209" y="578"/>
                    <a:pt x="2551" y="274"/>
                    <a:pt x="2729" y="82"/>
                  </a:cubicBezTo>
                  <a:cubicBezTo>
                    <a:pt x="2986" y="393"/>
                    <a:pt x="3342" y="578"/>
                    <a:pt x="3691" y="578"/>
                  </a:cubicBezTo>
                  <a:lnTo>
                    <a:pt x="3698" y="578"/>
                  </a:lnTo>
                  <a:cubicBezTo>
                    <a:pt x="4025" y="571"/>
                    <a:pt x="4365" y="401"/>
                    <a:pt x="4655" y="82"/>
                  </a:cubicBezTo>
                  <a:cubicBezTo>
                    <a:pt x="4914" y="356"/>
                    <a:pt x="5181" y="520"/>
                    <a:pt x="5455" y="564"/>
                  </a:cubicBezTo>
                  <a:lnTo>
                    <a:pt x="5476" y="564"/>
                  </a:lnTo>
                  <a:lnTo>
                    <a:pt x="5485" y="513"/>
                  </a:lnTo>
                  <a:lnTo>
                    <a:pt x="5469" y="513"/>
                  </a:lnTo>
                  <a:cubicBezTo>
                    <a:pt x="5195" y="468"/>
                    <a:pt x="4928" y="304"/>
                    <a:pt x="4669" y="31"/>
                  </a:cubicBezTo>
                  <a:lnTo>
                    <a:pt x="4655" y="8"/>
                  </a:lnTo>
                  <a:lnTo>
                    <a:pt x="4631" y="31"/>
                  </a:lnTo>
                  <a:cubicBezTo>
                    <a:pt x="4470" y="216"/>
                    <a:pt x="4128" y="520"/>
                    <a:pt x="3691" y="527"/>
                  </a:cubicBezTo>
                  <a:cubicBezTo>
                    <a:pt x="3351" y="527"/>
                    <a:pt x="3002" y="335"/>
                    <a:pt x="2750" y="24"/>
                  </a:cubicBezTo>
                  <a:lnTo>
                    <a:pt x="2729" y="0"/>
                  </a:lnTo>
                  <a:lnTo>
                    <a:pt x="2713" y="24"/>
                  </a:lnTo>
                  <a:cubicBezTo>
                    <a:pt x="2542" y="216"/>
                    <a:pt x="2202" y="527"/>
                    <a:pt x="1765" y="527"/>
                  </a:cubicBezTo>
                  <a:cubicBezTo>
                    <a:pt x="1423" y="527"/>
                    <a:pt x="1075" y="342"/>
                    <a:pt x="831" y="24"/>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g2c788d097d5_0_1248"/>
            <p:cNvSpPr/>
            <p:nvPr/>
          </p:nvSpPr>
          <p:spPr>
            <a:xfrm>
              <a:off x="5631616" y="3358101"/>
              <a:ext cx="417847" cy="43674"/>
            </a:xfrm>
            <a:custGeom>
              <a:rect b="b" l="l" r="r" t="t"/>
              <a:pathLst>
                <a:path extrusionOk="0" h="578" w="5530">
                  <a:moveTo>
                    <a:pt x="808" y="0"/>
                  </a:moveTo>
                  <a:lnTo>
                    <a:pt x="787" y="21"/>
                  </a:lnTo>
                  <a:cubicBezTo>
                    <a:pt x="550" y="297"/>
                    <a:pt x="290" y="459"/>
                    <a:pt x="24" y="510"/>
                  </a:cubicBezTo>
                  <a:lnTo>
                    <a:pt x="1" y="510"/>
                  </a:lnTo>
                  <a:lnTo>
                    <a:pt x="17" y="564"/>
                  </a:lnTo>
                  <a:lnTo>
                    <a:pt x="31" y="555"/>
                  </a:lnTo>
                  <a:cubicBezTo>
                    <a:pt x="305" y="503"/>
                    <a:pt x="564" y="349"/>
                    <a:pt x="808" y="75"/>
                  </a:cubicBezTo>
                  <a:cubicBezTo>
                    <a:pt x="1060" y="386"/>
                    <a:pt x="1416" y="571"/>
                    <a:pt x="1765" y="578"/>
                  </a:cubicBezTo>
                  <a:cubicBezTo>
                    <a:pt x="2209" y="578"/>
                    <a:pt x="2551" y="274"/>
                    <a:pt x="2729" y="75"/>
                  </a:cubicBezTo>
                  <a:cubicBezTo>
                    <a:pt x="2986" y="386"/>
                    <a:pt x="3342" y="571"/>
                    <a:pt x="3691" y="571"/>
                  </a:cubicBezTo>
                  <a:lnTo>
                    <a:pt x="3698" y="571"/>
                  </a:lnTo>
                  <a:cubicBezTo>
                    <a:pt x="4025" y="571"/>
                    <a:pt x="4365" y="393"/>
                    <a:pt x="4655" y="82"/>
                  </a:cubicBezTo>
                  <a:cubicBezTo>
                    <a:pt x="4928" y="363"/>
                    <a:pt x="5209" y="526"/>
                    <a:pt x="5506" y="564"/>
                  </a:cubicBezTo>
                  <a:lnTo>
                    <a:pt x="5521" y="564"/>
                  </a:lnTo>
                  <a:lnTo>
                    <a:pt x="5529" y="519"/>
                  </a:lnTo>
                  <a:lnTo>
                    <a:pt x="5506" y="510"/>
                  </a:lnTo>
                  <a:cubicBezTo>
                    <a:pt x="5225" y="482"/>
                    <a:pt x="4943" y="311"/>
                    <a:pt x="4669" y="21"/>
                  </a:cubicBezTo>
                  <a:lnTo>
                    <a:pt x="4655" y="7"/>
                  </a:lnTo>
                  <a:lnTo>
                    <a:pt x="4631" y="21"/>
                  </a:lnTo>
                  <a:cubicBezTo>
                    <a:pt x="4470" y="208"/>
                    <a:pt x="4128" y="519"/>
                    <a:pt x="3691" y="519"/>
                  </a:cubicBezTo>
                  <a:cubicBezTo>
                    <a:pt x="3351" y="519"/>
                    <a:pt x="3002" y="333"/>
                    <a:pt x="2750" y="21"/>
                  </a:cubicBezTo>
                  <a:lnTo>
                    <a:pt x="2729" y="0"/>
                  </a:lnTo>
                  <a:lnTo>
                    <a:pt x="2713" y="21"/>
                  </a:lnTo>
                  <a:cubicBezTo>
                    <a:pt x="2542" y="208"/>
                    <a:pt x="2202" y="526"/>
                    <a:pt x="1765" y="526"/>
                  </a:cubicBezTo>
                  <a:cubicBezTo>
                    <a:pt x="1423" y="526"/>
                    <a:pt x="1075" y="333"/>
                    <a:pt x="831" y="21"/>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g2c788d097d5_0_1248"/>
            <p:cNvSpPr/>
            <p:nvPr/>
          </p:nvSpPr>
          <p:spPr>
            <a:xfrm>
              <a:off x="4971071" y="2283638"/>
              <a:ext cx="1088971" cy="605840"/>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g2c788d097d5_0_1248"/>
            <p:cNvSpPr/>
            <p:nvPr/>
          </p:nvSpPr>
          <p:spPr>
            <a:xfrm>
              <a:off x="5296206" y="2150350"/>
              <a:ext cx="396463" cy="297933"/>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g2c788d097d5_0_1248"/>
            <p:cNvSpPr/>
            <p:nvPr/>
          </p:nvSpPr>
          <p:spPr>
            <a:xfrm>
              <a:off x="5013536" y="2662118"/>
              <a:ext cx="690467" cy="226756"/>
            </a:xfrm>
            <a:custGeom>
              <a:rect b="b" l="l" r="r" t="t"/>
              <a:pathLst>
                <a:path extrusionOk="0" h="3001" w="9138">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g2c788d097d5_0_1248"/>
            <p:cNvSpPr/>
            <p:nvPr/>
          </p:nvSpPr>
          <p:spPr>
            <a:xfrm>
              <a:off x="5588472" y="2006559"/>
              <a:ext cx="1504551" cy="886923"/>
            </a:xfrm>
            <a:custGeom>
              <a:rect b="b" l="l" r="r" t="t"/>
              <a:pathLst>
                <a:path extrusionOk="0" h="11738" w="19912">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g2c788d097d5_0_1248"/>
            <p:cNvSpPr/>
            <p:nvPr/>
          </p:nvSpPr>
          <p:spPr>
            <a:xfrm>
              <a:off x="6126685" y="1872667"/>
              <a:ext cx="410971" cy="457516"/>
            </a:xfrm>
            <a:custGeom>
              <a:rect b="b" l="l" r="r" t="t"/>
              <a:pathLst>
                <a:path extrusionOk="0" h="6055" w="5439">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g2c788d097d5_0_1248"/>
            <p:cNvSpPr/>
            <p:nvPr/>
          </p:nvSpPr>
          <p:spPr>
            <a:xfrm>
              <a:off x="5655116" y="2892198"/>
              <a:ext cx="10201" cy="1285"/>
            </a:xfrm>
            <a:custGeom>
              <a:rect b="b" l="l" r="r" t="t"/>
              <a:pathLst>
                <a:path extrusionOk="0" h="17" w="135">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g2c788d097d5_0_1248"/>
            <p:cNvSpPr/>
            <p:nvPr/>
          </p:nvSpPr>
          <p:spPr>
            <a:xfrm>
              <a:off x="5605246" y="2579757"/>
              <a:ext cx="1122142" cy="313725"/>
            </a:xfrm>
            <a:custGeom>
              <a:rect b="b" l="l" r="r" t="t"/>
              <a:pathLst>
                <a:path extrusionOk="0" h="4152" w="14851">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g2c788d097d5_0_1248"/>
            <p:cNvSpPr/>
            <p:nvPr/>
          </p:nvSpPr>
          <p:spPr>
            <a:xfrm>
              <a:off x="6934497" y="2286433"/>
              <a:ext cx="503456" cy="610978"/>
            </a:xfrm>
            <a:custGeom>
              <a:rect b="b" l="l" r="r" t="t"/>
              <a:pathLst>
                <a:path extrusionOk="0" h="8086" w="6663">
                  <a:moveTo>
                    <a:pt x="1" y="1"/>
                  </a:moveTo>
                  <a:lnTo>
                    <a:pt x="1" y="8085"/>
                  </a:lnTo>
                  <a:lnTo>
                    <a:pt x="6662" y="8085"/>
                  </a:lnTo>
                  <a:lnTo>
                    <a:pt x="666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g2c788d097d5_0_1248"/>
            <p:cNvSpPr/>
            <p:nvPr/>
          </p:nvSpPr>
          <p:spPr>
            <a:xfrm>
              <a:off x="6934497" y="2505860"/>
              <a:ext cx="503456" cy="31509"/>
            </a:xfrm>
            <a:custGeom>
              <a:rect b="b" l="l" r="r" t="t"/>
              <a:pathLst>
                <a:path extrusionOk="0" h="417" w="6663">
                  <a:moveTo>
                    <a:pt x="1" y="1"/>
                  </a:moveTo>
                  <a:lnTo>
                    <a:pt x="1" y="417"/>
                  </a:lnTo>
                  <a:lnTo>
                    <a:pt x="6662" y="417"/>
                  </a:lnTo>
                  <a:lnTo>
                    <a:pt x="666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g2c788d097d5_0_1248"/>
            <p:cNvSpPr/>
            <p:nvPr/>
          </p:nvSpPr>
          <p:spPr>
            <a:xfrm>
              <a:off x="6934497" y="2620635"/>
              <a:ext cx="503456" cy="105935"/>
            </a:xfrm>
            <a:custGeom>
              <a:rect b="b" l="l" r="r" t="t"/>
              <a:pathLst>
                <a:path extrusionOk="0" h="1402" w="6663">
                  <a:moveTo>
                    <a:pt x="1" y="0"/>
                  </a:moveTo>
                  <a:lnTo>
                    <a:pt x="1" y="1402"/>
                  </a:lnTo>
                  <a:lnTo>
                    <a:pt x="6662" y="1402"/>
                  </a:lnTo>
                  <a:lnTo>
                    <a:pt x="666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g2c788d097d5_0_1248"/>
            <p:cNvSpPr/>
            <p:nvPr/>
          </p:nvSpPr>
          <p:spPr>
            <a:xfrm>
              <a:off x="729499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g2c788d097d5_0_1248"/>
            <p:cNvSpPr/>
            <p:nvPr/>
          </p:nvSpPr>
          <p:spPr>
            <a:xfrm>
              <a:off x="7183090" y="2616177"/>
              <a:ext cx="62261" cy="113793"/>
            </a:xfrm>
            <a:custGeom>
              <a:rect b="b" l="l" r="r" t="t"/>
              <a:pathLst>
                <a:path extrusionOk="0" h="1506" w="824">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g2c788d097d5_0_1248"/>
            <p:cNvSpPr/>
            <p:nvPr/>
          </p:nvSpPr>
          <p:spPr>
            <a:xfrm>
              <a:off x="7407654" y="2616177"/>
              <a:ext cx="33095" cy="113793"/>
            </a:xfrm>
            <a:custGeom>
              <a:rect b="b" l="l" r="r" t="t"/>
              <a:pathLst>
                <a:path extrusionOk="0" h="1506" w="438">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g2c788d097d5_0_1248"/>
            <p:cNvSpPr/>
            <p:nvPr/>
          </p:nvSpPr>
          <p:spPr>
            <a:xfrm>
              <a:off x="7351060" y="2616177"/>
              <a:ext cx="62261" cy="113793"/>
            </a:xfrm>
            <a:custGeom>
              <a:rect b="b" l="l" r="r" t="t"/>
              <a:pathLst>
                <a:path extrusionOk="0" h="1506" w="824">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g2c788d097d5_0_1248"/>
            <p:cNvSpPr/>
            <p:nvPr/>
          </p:nvSpPr>
          <p:spPr>
            <a:xfrm>
              <a:off x="7239155" y="2616177"/>
              <a:ext cx="62110" cy="113793"/>
            </a:xfrm>
            <a:custGeom>
              <a:rect b="b" l="l" r="r" t="t"/>
              <a:pathLst>
                <a:path extrusionOk="0" h="1506" w="822">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g2c788d097d5_0_1248"/>
            <p:cNvSpPr/>
            <p:nvPr/>
          </p:nvSpPr>
          <p:spPr>
            <a:xfrm>
              <a:off x="6931173" y="2616177"/>
              <a:ext cx="33624" cy="113793"/>
            </a:xfrm>
            <a:custGeom>
              <a:rect b="b" l="l" r="r" t="t"/>
              <a:pathLst>
                <a:path extrusionOk="0" h="1506" w="445">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g2c788d097d5_0_1248"/>
            <p:cNvSpPr/>
            <p:nvPr/>
          </p:nvSpPr>
          <p:spPr>
            <a:xfrm>
              <a:off x="6958526" y="2616177"/>
              <a:ext cx="62337" cy="113793"/>
            </a:xfrm>
            <a:custGeom>
              <a:rect b="b" l="l" r="r" t="t"/>
              <a:pathLst>
                <a:path extrusionOk="0" h="1506" w="825">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g2c788d097d5_0_1248"/>
            <p:cNvSpPr/>
            <p:nvPr/>
          </p:nvSpPr>
          <p:spPr>
            <a:xfrm>
              <a:off x="7015120" y="2616177"/>
              <a:ext cx="61657" cy="113793"/>
            </a:xfrm>
            <a:custGeom>
              <a:rect b="b" l="l" r="r" t="t"/>
              <a:pathLst>
                <a:path extrusionOk="0" h="1506" w="816">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g2c788d097d5_0_1248"/>
            <p:cNvSpPr/>
            <p:nvPr/>
          </p:nvSpPr>
          <p:spPr>
            <a:xfrm>
              <a:off x="712702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g2c788d097d5_0_1248"/>
            <p:cNvSpPr/>
            <p:nvPr/>
          </p:nvSpPr>
          <p:spPr>
            <a:xfrm>
              <a:off x="7071185" y="2616177"/>
              <a:ext cx="62110" cy="113793"/>
            </a:xfrm>
            <a:custGeom>
              <a:rect b="b" l="l" r="r" t="t"/>
              <a:pathLst>
                <a:path extrusionOk="0" h="1506" w="822">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g2c788d097d5_0_1248"/>
            <p:cNvSpPr/>
            <p:nvPr/>
          </p:nvSpPr>
          <p:spPr>
            <a:xfrm>
              <a:off x="7082822" y="1942031"/>
              <a:ext cx="157996" cy="955381"/>
            </a:xfrm>
            <a:custGeom>
              <a:rect b="b" l="l" r="r" t="t"/>
              <a:pathLst>
                <a:path extrusionOk="0" h="12644" w="2091">
                  <a:moveTo>
                    <a:pt x="565" y="1"/>
                  </a:moveTo>
                  <a:lnTo>
                    <a:pt x="1" y="12613"/>
                  </a:lnTo>
                  <a:lnTo>
                    <a:pt x="2090" y="12643"/>
                  </a:lnTo>
                  <a:lnTo>
                    <a:pt x="1824" y="17"/>
                  </a:lnTo>
                  <a:lnTo>
                    <a:pt x="56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g2c788d097d5_0_1248"/>
            <p:cNvSpPr/>
            <p:nvPr/>
          </p:nvSpPr>
          <p:spPr>
            <a:xfrm>
              <a:off x="7082822" y="1942711"/>
              <a:ext cx="90294" cy="945633"/>
            </a:xfrm>
            <a:custGeom>
              <a:rect b="b" l="l" r="r" t="t"/>
              <a:pathLst>
                <a:path extrusionOk="0" h="12515" w="1195">
                  <a:moveTo>
                    <a:pt x="565" y="0"/>
                  </a:moveTo>
                  <a:lnTo>
                    <a:pt x="1" y="12515"/>
                  </a:lnTo>
                  <a:lnTo>
                    <a:pt x="1047" y="12515"/>
                  </a:lnTo>
                  <a:lnTo>
                    <a:pt x="1194" y="8"/>
                  </a:lnTo>
                  <a:lnTo>
                    <a:pt x="565" y="0"/>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g2c788d097d5_0_1248"/>
            <p:cNvSpPr/>
            <p:nvPr/>
          </p:nvSpPr>
          <p:spPr>
            <a:xfrm>
              <a:off x="7113121" y="2171658"/>
              <a:ext cx="113189" cy="57199"/>
            </a:xfrm>
            <a:custGeom>
              <a:rect b="b" l="l" r="r" t="t"/>
              <a:pathLst>
                <a:path extrusionOk="0" h="757" w="1498">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g2c788d097d5_0_1248"/>
            <p:cNvSpPr/>
            <p:nvPr/>
          </p:nvSpPr>
          <p:spPr>
            <a:xfrm>
              <a:off x="7106396" y="2301470"/>
              <a:ext cx="123238" cy="82436"/>
            </a:xfrm>
            <a:custGeom>
              <a:rect b="b" l="l" r="r" t="t"/>
              <a:pathLst>
                <a:path extrusionOk="0" h="1091" w="1631">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g2c788d097d5_0_1248"/>
            <p:cNvSpPr/>
            <p:nvPr/>
          </p:nvSpPr>
          <p:spPr>
            <a:xfrm>
              <a:off x="6440108" y="1279143"/>
              <a:ext cx="292342" cy="233632"/>
            </a:xfrm>
            <a:custGeom>
              <a:rect b="b" l="l" r="r" t="t"/>
              <a:pathLst>
                <a:path extrusionOk="0" h="3092" w="3869">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g2c788d097d5_0_1248"/>
            <p:cNvSpPr/>
            <p:nvPr/>
          </p:nvSpPr>
          <p:spPr>
            <a:xfrm>
              <a:off x="6728521" y="1278085"/>
              <a:ext cx="355585" cy="235218"/>
            </a:xfrm>
            <a:custGeom>
              <a:rect b="b" l="l" r="r" t="t"/>
              <a:pathLst>
                <a:path extrusionOk="0" h="3113" w="4706">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g2c788d097d5_0_1248"/>
            <p:cNvSpPr/>
            <p:nvPr/>
          </p:nvSpPr>
          <p:spPr>
            <a:xfrm>
              <a:off x="7822479" y="2368114"/>
              <a:ext cx="568438" cy="527484"/>
            </a:xfrm>
            <a:custGeom>
              <a:rect b="b" l="l" r="r" t="t"/>
              <a:pathLst>
                <a:path extrusionOk="0" h="6981" w="7523">
                  <a:moveTo>
                    <a:pt x="0" y="1"/>
                  </a:moveTo>
                  <a:lnTo>
                    <a:pt x="0" y="6981"/>
                  </a:lnTo>
                  <a:lnTo>
                    <a:pt x="7523" y="6981"/>
                  </a:lnTo>
                  <a:lnTo>
                    <a:pt x="752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g2c788d097d5_0_1248"/>
            <p:cNvSpPr/>
            <p:nvPr/>
          </p:nvSpPr>
          <p:spPr>
            <a:xfrm>
              <a:off x="8390841" y="2379977"/>
              <a:ext cx="604" cy="508368"/>
            </a:xfrm>
            <a:custGeom>
              <a:rect b="b" l="l" r="r" t="t"/>
              <a:pathLst>
                <a:path extrusionOk="0" h="6728" w="8">
                  <a:moveTo>
                    <a:pt x="1" y="0"/>
                  </a:moveTo>
                  <a:lnTo>
                    <a:pt x="1" y="6728"/>
                  </a:lnTo>
                  <a:lnTo>
                    <a:pt x="8" y="6728"/>
                  </a:lnTo>
                  <a:lnTo>
                    <a:pt x="8" y="0"/>
                  </a:lnTo>
                  <a:close/>
                </a:path>
              </a:pathLst>
            </a:custGeom>
            <a:solidFill>
              <a:srgbClr val="5259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g2c788d097d5_0_1248"/>
            <p:cNvSpPr/>
            <p:nvPr/>
          </p:nvSpPr>
          <p:spPr>
            <a:xfrm>
              <a:off x="8250299" y="2379977"/>
              <a:ext cx="140617" cy="477615"/>
            </a:xfrm>
            <a:custGeom>
              <a:rect b="b" l="l" r="r" t="t"/>
              <a:pathLst>
                <a:path extrusionOk="0" h="6321" w="1861">
                  <a:moveTo>
                    <a:pt x="0" y="0"/>
                  </a:moveTo>
                  <a:lnTo>
                    <a:pt x="0" y="6321"/>
                  </a:lnTo>
                  <a:lnTo>
                    <a:pt x="1861" y="6321"/>
                  </a:lnTo>
                  <a:lnTo>
                    <a:pt x="1861" y="0"/>
                  </a:lnTo>
                  <a:close/>
                </a:path>
              </a:pathLst>
            </a:custGeom>
            <a:solidFill>
              <a:srgbClr val="8586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g2c788d097d5_0_1248"/>
            <p:cNvSpPr/>
            <p:nvPr/>
          </p:nvSpPr>
          <p:spPr>
            <a:xfrm>
              <a:off x="7798904" y="2357006"/>
              <a:ext cx="614832" cy="23046"/>
            </a:xfrm>
            <a:custGeom>
              <a:rect b="b" l="l" r="r" t="t"/>
              <a:pathLst>
                <a:path extrusionOk="0" h="305" w="8137">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g2c788d097d5_0_1248"/>
            <p:cNvSpPr/>
            <p:nvPr/>
          </p:nvSpPr>
          <p:spPr>
            <a:xfrm>
              <a:off x="8316263" y="2470649"/>
              <a:ext cx="35967" cy="52665"/>
            </a:xfrm>
            <a:custGeom>
              <a:rect b="b" l="l" r="r" t="t"/>
              <a:pathLst>
                <a:path extrusionOk="0" h="697" w="476">
                  <a:moveTo>
                    <a:pt x="1" y="1"/>
                  </a:moveTo>
                  <a:lnTo>
                    <a:pt x="1" y="696"/>
                  </a:lnTo>
                  <a:lnTo>
                    <a:pt x="475" y="696"/>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g2c788d097d5_0_1248"/>
            <p:cNvSpPr/>
            <p:nvPr/>
          </p:nvSpPr>
          <p:spPr>
            <a:xfrm>
              <a:off x="8251886" y="2470649"/>
              <a:ext cx="35438" cy="52665"/>
            </a:xfrm>
            <a:custGeom>
              <a:rect b="b" l="l" r="r" t="t"/>
              <a:pathLst>
                <a:path extrusionOk="0" h="697" w="469">
                  <a:moveTo>
                    <a:pt x="1" y="1"/>
                  </a:moveTo>
                  <a:lnTo>
                    <a:pt x="1"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g2c788d097d5_0_1248"/>
            <p:cNvSpPr/>
            <p:nvPr/>
          </p:nvSpPr>
          <p:spPr>
            <a:xfrm>
              <a:off x="8186980"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g2c788d097d5_0_1248"/>
            <p:cNvSpPr/>
            <p:nvPr/>
          </p:nvSpPr>
          <p:spPr>
            <a:xfrm>
              <a:off x="8122074"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g2c788d097d5_0_1248"/>
            <p:cNvSpPr/>
            <p:nvPr/>
          </p:nvSpPr>
          <p:spPr>
            <a:xfrm>
              <a:off x="8057092" y="2470649"/>
              <a:ext cx="35362" cy="52665"/>
            </a:xfrm>
            <a:custGeom>
              <a:rect b="b" l="l" r="r" t="t"/>
              <a:pathLst>
                <a:path extrusionOk="0" h="697" w="468">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g2c788d097d5_0_1248"/>
            <p:cNvSpPr/>
            <p:nvPr/>
          </p:nvSpPr>
          <p:spPr>
            <a:xfrm>
              <a:off x="7992186"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g2c788d097d5_0_1248"/>
            <p:cNvSpPr/>
            <p:nvPr/>
          </p:nvSpPr>
          <p:spPr>
            <a:xfrm>
              <a:off x="7927280"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g2c788d097d5_0_1248"/>
            <p:cNvSpPr/>
            <p:nvPr/>
          </p:nvSpPr>
          <p:spPr>
            <a:xfrm>
              <a:off x="7862223" y="2470649"/>
              <a:ext cx="35438" cy="52665"/>
            </a:xfrm>
            <a:custGeom>
              <a:rect b="b" l="l" r="r" t="t"/>
              <a:pathLst>
                <a:path extrusionOk="0" h="697" w="469">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g2c788d097d5_0_1248"/>
            <p:cNvSpPr/>
            <p:nvPr/>
          </p:nvSpPr>
          <p:spPr>
            <a:xfrm>
              <a:off x="8316263" y="2571975"/>
              <a:ext cx="35967" cy="52741"/>
            </a:xfrm>
            <a:custGeom>
              <a:rect b="b" l="l" r="r" t="t"/>
              <a:pathLst>
                <a:path extrusionOk="0" h="698" w="476">
                  <a:moveTo>
                    <a:pt x="1" y="1"/>
                  </a:moveTo>
                  <a:lnTo>
                    <a:pt x="1" y="698"/>
                  </a:lnTo>
                  <a:lnTo>
                    <a:pt x="475" y="698"/>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g2c788d097d5_0_1248"/>
            <p:cNvSpPr/>
            <p:nvPr/>
          </p:nvSpPr>
          <p:spPr>
            <a:xfrm>
              <a:off x="8251886" y="2571975"/>
              <a:ext cx="35438" cy="52741"/>
            </a:xfrm>
            <a:custGeom>
              <a:rect b="b" l="l" r="r" t="t"/>
              <a:pathLst>
                <a:path extrusionOk="0" h="698" w="469">
                  <a:moveTo>
                    <a:pt x="1" y="1"/>
                  </a:moveTo>
                  <a:lnTo>
                    <a:pt x="1"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g2c788d097d5_0_1248"/>
            <p:cNvSpPr/>
            <p:nvPr/>
          </p:nvSpPr>
          <p:spPr>
            <a:xfrm>
              <a:off x="8186980"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g2c788d097d5_0_1248"/>
            <p:cNvSpPr/>
            <p:nvPr/>
          </p:nvSpPr>
          <p:spPr>
            <a:xfrm>
              <a:off x="8122074"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g2c788d097d5_0_1248"/>
            <p:cNvSpPr/>
            <p:nvPr/>
          </p:nvSpPr>
          <p:spPr>
            <a:xfrm>
              <a:off x="8057092" y="2571975"/>
              <a:ext cx="35362" cy="52741"/>
            </a:xfrm>
            <a:custGeom>
              <a:rect b="b" l="l" r="r" t="t"/>
              <a:pathLst>
                <a:path extrusionOk="0" h="698" w="468">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g2c788d097d5_0_1248"/>
            <p:cNvSpPr/>
            <p:nvPr/>
          </p:nvSpPr>
          <p:spPr>
            <a:xfrm>
              <a:off x="7992186"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g2c788d097d5_0_1248"/>
            <p:cNvSpPr/>
            <p:nvPr/>
          </p:nvSpPr>
          <p:spPr>
            <a:xfrm>
              <a:off x="7927280"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g2c788d097d5_0_1248"/>
            <p:cNvSpPr/>
            <p:nvPr/>
          </p:nvSpPr>
          <p:spPr>
            <a:xfrm>
              <a:off x="7862223" y="2571975"/>
              <a:ext cx="35438" cy="52741"/>
            </a:xfrm>
            <a:custGeom>
              <a:rect b="b" l="l" r="r" t="t"/>
              <a:pathLst>
                <a:path extrusionOk="0" h="698" w="469">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g2c788d097d5_0_1248"/>
            <p:cNvSpPr/>
            <p:nvPr/>
          </p:nvSpPr>
          <p:spPr>
            <a:xfrm>
              <a:off x="8316263" y="2673301"/>
              <a:ext cx="35967" cy="53270"/>
            </a:xfrm>
            <a:custGeom>
              <a:rect b="b" l="l" r="r" t="t"/>
              <a:pathLst>
                <a:path extrusionOk="0" h="705" w="476">
                  <a:moveTo>
                    <a:pt x="1" y="0"/>
                  </a:moveTo>
                  <a:lnTo>
                    <a:pt x="1" y="705"/>
                  </a:lnTo>
                  <a:lnTo>
                    <a:pt x="475" y="705"/>
                  </a:lnTo>
                  <a:lnTo>
                    <a:pt x="475"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g2c788d097d5_0_1248"/>
            <p:cNvSpPr/>
            <p:nvPr/>
          </p:nvSpPr>
          <p:spPr>
            <a:xfrm>
              <a:off x="8251886" y="2673301"/>
              <a:ext cx="35438" cy="53270"/>
            </a:xfrm>
            <a:custGeom>
              <a:rect b="b" l="l" r="r" t="t"/>
              <a:pathLst>
                <a:path extrusionOk="0" h="705" w="469">
                  <a:moveTo>
                    <a:pt x="1" y="0"/>
                  </a:moveTo>
                  <a:lnTo>
                    <a:pt x="1"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g2c788d097d5_0_1248"/>
            <p:cNvSpPr/>
            <p:nvPr/>
          </p:nvSpPr>
          <p:spPr>
            <a:xfrm>
              <a:off x="8186980"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g2c788d097d5_0_1248"/>
            <p:cNvSpPr/>
            <p:nvPr/>
          </p:nvSpPr>
          <p:spPr>
            <a:xfrm>
              <a:off x="8122074"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g2c788d097d5_0_1248"/>
            <p:cNvSpPr/>
            <p:nvPr/>
          </p:nvSpPr>
          <p:spPr>
            <a:xfrm>
              <a:off x="8057092" y="2673301"/>
              <a:ext cx="35362" cy="53270"/>
            </a:xfrm>
            <a:custGeom>
              <a:rect b="b" l="l" r="r" t="t"/>
              <a:pathLst>
                <a:path extrusionOk="0" h="705" w="468">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g2c788d097d5_0_1248"/>
            <p:cNvSpPr/>
            <p:nvPr/>
          </p:nvSpPr>
          <p:spPr>
            <a:xfrm>
              <a:off x="7992186"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g2c788d097d5_0_1248"/>
            <p:cNvSpPr/>
            <p:nvPr/>
          </p:nvSpPr>
          <p:spPr>
            <a:xfrm>
              <a:off x="7927280"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g2c788d097d5_0_1248"/>
            <p:cNvSpPr/>
            <p:nvPr/>
          </p:nvSpPr>
          <p:spPr>
            <a:xfrm>
              <a:off x="7862223" y="2673301"/>
              <a:ext cx="35438" cy="53270"/>
            </a:xfrm>
            <a:custGeom>
              <a:rect b="b" l="l" r="r" t="t"/>
              <a:pathLst>
                <a:path extrusionOk="0" h="705" w="469">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g2c788d097d5_0_1248"/>
            <p:cNvSpPr/>
            <p:nvPr/>
          </p:nvSpPr>
          <p:spPr>
            <a:xfrm>
              <a:off x="7821874" y="2857516"/>
              <a:ext cx="569042" cy="33700"/>
            </a:xfrm>
            <a:custGeom>
              <a:rect b="b" l="l" r="r" t="t"/>
              <a:pathLst>
                <a:path extrusionOk="0" h="446" w="7531">
                  <a:moveTo>
                    <a:pt x="1" y="1"/>
                  </a:moveTo>
                  <a:lnTo>
                    <a:pt x="1" y="445"/>
                  </a:lnTo>
                  <a:lnTo>
                    <a:pt x="7531" y="445"/>
                  </a:lnTo>
                  <a:lnTo>
                    <a:pt x="753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g2c788d097d5_0_1248"/>
            <p:cNvSpPr/>
            <p:nvPr/>
          </p:nvSpPr>
          <p:spPr>
            <a:xfrm>
              <a:off x="7432740" y="2206340"/>
              <a:ext cx="472174" cy="691072"/>
            </a:xfrm>
            <a:custGeom>
              <a:rect b="b" l="l" r="r" t="t"/>
              <a:pathLst>
                <a:path extrusionOk="0" h="9146" w="6249">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g2c788d097d5_0_1248"/>
            <p:cNvSpPr/>
            <p:nvPr/>
          </p:nvSpPr>
          <p:spPr>
            <a:xfrm>
              <a:off x="7668563" y="2206340"/>
              <a:ext cx="232423" cy="682005"/>
            </a:xfrm>
            <a:custGeom>
              <a:rect b="b" l="l" r="r" t="t"/>
              <a:pathLst>
                <a:path extrusionOk="0" h="9026" w="3076">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g2c788d097d5_0_1248"/>
            <p:cNvSpPr/>
            <p:nvPr/>
          </p:nvSpPr>
          <p:spPr>
            <a:xfrm>
              <a:off x="7511776" y="2397280"/>
              <a:ext cx="295137" cy="34758"/>
            </a:xfrm>
            <a:custGeom>
              <a:rect b="b" l="l" r="r" t="t"/>
              <a:pathLst>
                <a:path extrusionOk="0" h="460" w="3906">
                  <a:moveTo>
                    <a:pt x="38" y="1"/>
                  </a:moveTo>
                  <a:lnTo>
                    <a:pt x="0" y="460"/>
                  </a:lnTo>
                  <a:lnTo>
                    <a:pt x="3906" y="460"/>
                  </a:lnTo>
                  <a:lnTo>
                    <a:pt x="38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g2c788d097d5_0_1248"/>
            <p:cNvSpPr/>
            <p:nvPr/>
          </p:nvSpPr>
          <p:spPr>
            <a:xfrm>
              <a:off x="7499384" y="2533968"/>
              <a:ext cx="324379" cy="35287"/>
            </a:xfrm>
            <a:custGeom>
              <a:rect b="b" l="l" r="r" t="t"/>
              <a:pathLst>
                <a:path extrusionOk="0" h="467" w="4293">
                  <a:moveTo>
                    <a:pt x="45" y="0"/>
                  </a:moveTo>
                  <a:lnTo>
                    <a:pt x="1" y="466"/>
                  </a:lnTo>
                  <a:lnTo>
                    <a:pt x="4292" y="466"/>
                  </a:lnTo>
                  <a:lnTo>
                    <a:pt x="422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g2c788d097d5_0_1248"/>
            <p:cNvSpPr/>
            <p:nvPr/>
          </p:nvSpPr>
          <p:spPr>
            <a:xfrm>
              <a:off x="7527492" y="2206340"/>
              <a:ext cx="265971" cy="39291"/>
            </a:xfrm>
            <a:custGeom>
              <a:rect b="b" l="l" r="r" t="t"/>
              <a:pathLst>
                <a:path extrusionOk="0" h="520" w="3520">
                  <a:moveTo>
                    <a:pt x="29" y="1"/>
                  </a:moveTo>
                  <a:lnTo>
                    <a:pt x="1" y="513"/>
                  </a:lnTo>
                  <a:lnTo>
                    <a:pt x="3520" y="520"/>
                  </a:lnTo>
                  <a:lnTo>
                    <a:pt x="350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g2c788d097d5_0_1248"/>
            <p:cNvSpPr/>
            <p:nvPr/>
          </p:nvSpPr>
          <p:spPr>
            <a:xfrm>
              <a:off x="6726783" y="1889517"/>
              <a:ext cx="267180" cy="1007895"/>
            </a:xfrm>
            <a:custGeom>
              <a:rect b="b" l="l" r="r" t="t"/>
              <a:pathLst>
                <a:path extrusionOk="0" h="13339" w="3536">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g2c788d097d5_0_1248"/>
            <p:cNvSpPr/>
            <p:nvPr/>
          </p:nvSpPr>
          <p:spPr>
            <a:xfrm>
              <a:off x="6727312" y="1889517"/>
              <a:ext cx="266651" cy="998828"/>
            </a:xfrm>
            <a:custGeom>
              <a:rect b="b" l="l" r="r" t="t"/>
              <a:pathLst>
                <a:path extrusionOk="0" h="13219" w="3529">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g2c788d097d5_0_1248"/>
            <p:cNvSpPr/>
            <p:nvPr/>
          </p:nvSpPr>
          <p:spPr>
            <a:xfrm>
              <a:off x="6727312" y="2305550"/>
              <a:ext cx="259397" cy="47603"/>
            </a:xfrm>
            <a:custGeom>
              <a:rect b="b" l="l" r="r" t="t"/>
              <a:pathLst>
                <a:path extrusionOk="0" h="630" w="3433">
                  <a:moveTo>
                    <a:pt x="0" y="0"/>
                  </a:moveTo>
                  <a:lnTo>
                    <a:pt x="0" y="630"/>
                  </a:lnTo>
                  <a:lnTo>
                    <a:pt x="3433" y="630"/>
                  </a:lnTo>
                  <a:lnTo>
                    <a:pt x="343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g2c788d097d5_0_1248"/>
            <p:cNvSpPr/>
            <p:nvPr/>
          </p:nvSpPr>
          <p:spPr>
            <a:xfrm>
              <a:off x="6726783" y="2440954"/>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g2c788d097d5_0_1248"/>
            <p:cNvSpPr/>
            <p:nvPr/>
          </p:nvSpPr>
          <p:spPr>
            <a:xfrm>
              <a:off x="6726783" y="2467324"/>
              <a:ext cx="263327" cy="11183"/>
            </a:xfrm>
            <a:custGeom>
              <a:rect b="b" l="l" r="r" t="t"/>
              <a:pathLst>
                <a:path extrusionOk="0" h="148" w="3485">
                  <a:moveTo>
                    <a:pt x="0" y="0"/>
                  </a:moveTo>
                  <a:lnTo>
                    <a:pt x="0" y="148"/>
                  </a:lnTo>
                  <a:lnTo>
                    <a:pt x="3484" y="148"/>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g2c788d097d5_0_1248"/>
            <p:cNvSpPr/>
            <p:nvPr/>
          </p:nvSpPr>
          <p:spPr>
            <a:xfrm>
              <a:off x="6726783" y="2493619"/>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g2c788d097d5_0_1248"/>
            <p:cNvSpPr/>
            <p:nvPr/>
          </p:nvSpPr>
          <p:spPr>
            <a:xfrm>
              <a:off x="6726783" y="2519838"/>
              <a:ext cx="263327" cy="11334"/>
            </a:xfrm>
            <a:custGeom>
              <a:rect b="b" l="l" r="r" t="t"/>
              <a:pathLst>
                <a:path extrusionOk="0" h="150" w="3485">
                  <a:moveTo>
                    <a:pt x="0" y="1"/>
                  </a:moveTo>
                  <a:lnTo>
                    <a:pt x="0" y="150"/>
                  </a:lnTo>
                  <a:lnTo>
                    <a:pt x="3484" y="150"/>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g2c788d097d5_0_1248"/>
            <p:cNvSpPr/>
            <p:nvPr/>
          </p:nvSpPr>
          <p:spPr>
            <a:xfrm>
              <a:off x="6726783" y="2546209"/>
              <a:ext cx="263327" cy="11334"/>
            </a:xfrm>
            <a:custGeom>
              <a:rect b="b" l="l" r="r" t="t"/>
              <a:pathLst>
                <a:path extrusionOk="0" h="150" w="3485">
                  <a:moveTo>
                    <a:pt x="0" y="0"/>
                  </a:moveTo>
                  <a:lnTo>
                    <a:pt x="0" y="150"/>
                  </a:lnTo>
                  <a:lnTo>
                    <a:pt x="3484" y="150"/>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g2c788d097d5_0_1248"/>
            <p:cNvSpPr/>
            <p:nvPr/>
          </p:nvSpPr>
          <p:spPr>
            <a:xfrm>
              <a:off x="5534220" y="2754452"/>
              <a:ext cx="674751" cy="137821"/>
            </a:xfrm>
            <a:custGeom>
              <a:rect b="b" l="l" r="r" t="t"/>
              <a:pathLst>
                <a:path extrusionOk="0" h="1824" w="893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g2c788d097d5_0_1248"/>
            <p:cNvSpPr/>
            <p:nvPr/>
          </p:nvSpPr>
          <p:spPr>
            <a:xfrm>
              <a:off x="6065482" y="2706925"/>
              <a:ext cx="661377" cy="187615"/>
            </a:xfrm>
            <a:custGeom>
              <a:rect b="b" l="l" r="r" t="t"/>
              <a:pathLst>
                <a:path extrusionOk="0" h="2483" w="8753">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g2c788d097d5_0_1248"/>
            <p:cNvSpPr/>
            <p:nvPr/>
          </p:nvSpPr>
          <p:spPr>
            <a:xfrm>
              <a:off x="6193178" y="2750599"/>
              <a:ext cx="113189" cy="62790"/>
            </a:xfrm>
            <a:custGeom>
              <a:rect b="b" l="l" r="r" t="t"/>
              <a:pathLst>
                <a:path extrusionOk="0" h="831" w="1498">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g2c788d097d5_0_1248"/>
            <p:cNvSpPr/>
            <p:nvPr/>
          </p:nvSpPr>
          <p:spPr>
            <a:xfrm>
              <a:off x="6323670" y="2760119"/>
              <a:ext cx="58937" cy="30300"/>
            </a:xfrm>
            <a:custGeom>
              <a:rect b="b" l="l" r="r" t="t"/>
              <a:pathLst>
                <a:path extrusionOk="0" h="401" w="78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g2c788d097d5_0_1248"/>
            <p:cNvSpPr/>
            <p:nvPr/>
          </p:nvSpPr>
          <p:spPr>
            <a:xfrm>
              <a:off x="5428436" y="2641414"/>
              <a:ext cx="131097" cy="165250"/>
            </a:xfrm>
            <a:custGeom>
              <a:rect b="b" l="l" r="r" t="t"/>
              <a:pathLst>
                <a:path extrusionOk="0" h="2187" w="1735">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g2c788d097d5_0_1248"/>
            <p:cNvSpPr/>
            <p:nvPr/>
          </p:nvSpPr>
          <p:spPr>
            <a:xfrm>
              <a:off x="5493342" y="2717503"/>
              <a:ext cx="5743" cy="172579"/>
            </a:xfrm>
            <a:custGeom>
              <a:rect b="b" l="l" r="r" t="t"/>
              <a:pathLst>
                <a:path extrusionOk="0" h="2284" w="76">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g2c788d097d5_0_1248"/>
            <p:cNvSpPr/>
            <p:nvPr/>
          </p:nvSpPr>
          <p:spPr>
            <a:xfrm>
              <a:off x="5463118" y="2758381"/>
              <a:ext cx="33095" cy="26899"/>
            </a:xfrm>
            <a:custGeom>
              <a:rect b="b" l="l" r="r" t="t"/>
              <a:pathLst>
                <a:path extrusionOk="0" h="356" w="438">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g2c788d097d5_0_1248"/>
            <p:cNvSpPr/>
            <p:nvPr/>
          </p:nvSpPr>
          <p:spPr>
            <a:xfrm>
              <a:off x="5496137" y="2751127"/>
              <a:ext cx="28562" cy="23046"/>
            </a:xfrm>
            <a:custGeom>
              <a:rect b="b" l="l" r="r" t="t"/>
              <a:pathLst>
                <a:path extrusionOk="0" h="305" w="378">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g2c788d097d5_0_1248"/>
            <p:cNvSpPr/>
            <p:nvPr/>
          </p:nvSpPr>
          <p:spPr>
            <a:xfrm>
              <a:off x="5473167" y="2734806"/>
              <a:ext cx="23046" cy="18663"/>
            </a:xfrm>
            <a:custGeom>
              <a:rect b="b" l="l" r="r" t="t"/>
              <a:pathLst>
                <a:path extrusionOk="0" h="247" w="305">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g2c788d097d5_0_1248"/>
            <p:cNvSpPr/>
            <p:nvPr/>
          </p:nvSpPr>
          <p:spPr>
            <a:xfrm>
              <a:off x="6368553" y="2355873"/>
              <a:ext cx="480410" cy="467565"/>
            </a:xfrm>
            <a:custGeom>
              <a:rect b="b" l="l" r="r" t="t"/>
              <a:pathLst>
                <a:path extrusionOk="0" h="6188" w="6358">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g2c788d097d5_0_1248"/>
            <p:cNvSpPr/>
            <p:nvPr/>
          </p:nvSpPr>
          <p:spPr>
            <a:xfrm>
              <a:off x="6368553" y="2362447"/>
              <a:ext cx="233480" cy="460992"/>
            </a:xfrm>
            <a:custGeom>
              <a:rect b="b" l="l" r="r" t="t"/>
              <a:pathLst>
                <a:path extrusionOk="0" h="6101" w="309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g2c788d097d5_0_1248"/>
            <p:cNvSpPr/>
            <p:nvPr/>
          </p:nvSpPr>
          <p:spPr>
            <a:xfrm>
              <a:off x="6594704" y="2568197"/>
              <a:ext cx="33624" cy="323548"/>
            </a:xfrm>
            <a:custGeom>
              <a:rect b="b" l="l" r="r" t="t"/>
              <a:pathLst>
                <a:path extrusionOk="0" h="4282" w="445">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g2c788d097d5_0_1248"/>
            <p:cNvSpPr/>
            <p:nvPr/>
          </p:nvSpPr>
          <p:spPr>
            <a:xfrm>
              <a:off x="6520202" y="2682821"/>
              <a:ext cx="91881" cy="73973"/>
            </a:xfrm>
            <a:custGeom>
              <a:rect b="b" l="l" r="r" t="t"/>
              <a:pathLst>
                <a:path extrusionOk="0" h="979" w="1216">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g2c788d097d5_0_1248"/>
            <p:cNvSpPr/>
            <p:nvPr/>
          </p:nvSpPr>
          <p:spPr>
            <a:xfrm>
              <a:off x="6612007" y="2662118"/>
              <a:ext cx="77373" cy="62715"/>
            </a:xfrm>
            <a:custGeom>
              <a:rect b="b" l="l" r="r" t="t"/>
              <a:pathLst>
                <a:path extrusionOk="0" h="830" w="1024">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g2c788d097d5_0_1248"/>
            <p:cNvSpPr/>
            <p:nvPr/>
          </p:nvSpPr>
          <p:spPr>
            <a:xfrm>
              <a:off x="6549217" y="2617235"/>
              <a:ext cx="62866" cy="50474"/>
            </a:xfrm>
            <a:custGeom>
              <a:rect b="b" l="l" r="r" t="t"/>
              <a:pathLst>
                <a:path extrusionOk="0" h="668" w="832">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g2c788d097d5_0_1248"/>
            <p:cNvSpPr/>
            <p:nvPr/>
          </p:nvSpPr>
          <p:spPr>
            <a:xfrm>
              <a:off x="5897512" y="2520292"/>
              <a:ext cx="334429" cy="325512"/>
            </a:xfrm>
            <a:custGeom>
              <a:rect b="b" l="l" r="r" t="t"/>
              <a:pathLst>
                <a:path extrusionOk="0" h="4308" w="4426">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g2c788d097d5_0_1248"/>
            <p:cNvSpPr/>
            <p:nvPr/>
          </p:nvSpPr>
          <p:spPr>
            <a:xfrm>
              <a:off x="5897512" y="2524825"/>
              <a:ext cx="162530" cy="320979"/>
            </a:xfrm>
            <a:custGeom>
              <a:rect b="b" l="l" r="r" t="t"/>
              <a:pathLst>
                <a:path extrusionOk="0" h="4248" w="2151">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g2c788d097d5_0_1248"/>
            <p:cNvSpPr/>
            <p:nvPr/>
          </p:nvSpPr>
          <p:spPr>
            <a:xfrm>
              <a:off x="6054903" y="2668163"/>
              <a:ext cx="23575" cy="225320"/>
            </a:xfrm>
            <a:custGeom>
              <a:rect b="b" l="l" r="r" t="t"/>
              <a:pathLst>
                <a:path extrusionOk="0" h="2982" w="312">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g2c788d097d5_0_1248"/>
            <p:cNvSpPr/>
            <p:nvPr/>
          </p:nvSpPr>
          <p:spPr>
            <a:xfrm>
              <a:off x="6003447" y="2747727"/>
              <a:ext cx="63319" cy="51683"/>
            </a:xfrm>
            <a:custGeom>
              <a:rect b="b" l="l" r="r" t="t"/>
              <a:pathLst>
                <a:path extrusionOk="0" h="684" w="838">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g2c788d097d5_0_1248"/>
            <p:cNvSpPr/>
            <p:nvPr/>
          </p:nvSpPr>
          <p:spPr>
            <a:xfrm>
              <a:off x="6066691" y="2733749"/>
              <a:ext cx="54403" cy="43749"/>
            </a:xfrm>
            <a:custGeom>
              <a:rect b="b" l="l" r="r" t="t"/>
              <a:pathLst>
                <a:path extrusionOk="0" h="579" w="72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g2c788d097d5_0_1248"/>
            <p:cNvSpPr/>
            <p:nvPr/>
          </p:nvSpPr>
          <p:spPr>
            <a:xfrm>
              <a:off x="6023017" y="2702467"/>
              <a:ext cx="43749" cy="35287"/>
            </a:xfrm>
            <a:custGeom>
              <a:rect b="b" l="l" r="r" t="t"/>
              <a:pathLst>
                <a:path extrusionOk="0" h="467" w="579">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g2c788d097d5_0_1248"/>
            <p:cNvSpPr/>
            <p:nvPr/>
          </p:nvSpPr>
          <p:spPr>
            <a:xfrm>
              <a:off x="6267076" y="2470724"/>
              <a:ext cx="364124" cy="354376"/>
            </a:xfrm>
            <a:custGeom>
              <a:rect b="b" l="l" r="r" t="t"/>
              <a:pathLst>
                <a:path extrusionOk="0" h="4690" w="4819">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g2c788d097d5_0_1248"/>
            <p:cNvSpPr/>
            <p:nvPr/>
          </p:nvSpPr>
          <p:spPr>
            <a:xfrm>
              <a:off x="6272743" y="2486139"/>
              <a:ext cx="170312" cy="336771"/>
            </a:xfrm>
            <a:custGeom>
              <a:rect b="b" l="l" r="r" t="t"/>
              <a:pathLst>
                <a:path extrusionOk="0" h="4457" w="2254">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g2c788d097d5_0_1248"/>
            <p:cNvSpPr/>
            <p:nvPr/>
          </p:nvSpPr>
          <p:spPr>
            <a:xfrm>
              <a:off x="6437313" y="2654713"/>
              <a:ext cx="24708" cy="240356"/>
            </a:xfrm>
            <a:custGeom>
              <a:rect b="b" l="l" r="r" t="t"/>
              <a:pathLst>
                <a:path extrusionOk="0" h="3181" w="327">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g2c788d097d5_0_1248"/>
            <p:cNvSpPr/>
            <p:nvPr/>
          </p:nvSpPr>
          <p:spPr>
            <a:xfrm>
              <a:off x="6381927" y="2739416"/>
              <a:ext cx="67853" cy="54932"/>
            </a:xfrm>
            <a:custGeom>
              <a:rect b="b" l="l" r="r" t="t"/>
              <a:pathLst>
                <a:path extrusionOk="0" h="727" w="898">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g2c788d097d5_0_1248"/>
            <p:cNvSpPr/>
            <p:nvPr/>
          </p:nvSpPr>
          <p:spPr>
            <a:xfrm>
              <a:off x="6449704" y="2724228"/>
              <a:ext cx="57728" cy="46545"/>
            </a:xfrm>
            <a:custGeom>
              <a:rect b="b" l="l" r="r" t="t"/>
              <a:pathLst>
                <a:path extrusionOk="0" h="616" w="764">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g2c788d097d5_0_1248"/>
            <p:cNvSpPr/>
            <p:nvPr/>
          </p:nvSpPr>
          <p:spPr>
            <a:xfrm>
              <a:off x="6403160" y="2690604"/>
              <a:ext cx="46621" cy="38233"/>
            </a:xfrm>
            <a:custGeom>
              <a:rect b="b" l="l" r="r" t="t"/>
              <a:pathLst>
                <a:path extrusionOk="0" h="506" w="617">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g2c788d097d5_0_1248"/>
            <p:cNvSpPr/>
            <p:nvPr/>
          </p:nvSpPr>
          <p:spPr>
            <a:xfrm>
              <a:off x="5607588" y="2469515"/>
              <a:ext cx="363973" cy="353923"/>
            </a:xfrm>
            <a:custGeom>
              <a:rect b="b" l="l" r="r" t="t"/>
              <a:pathLst>
                <a:path extrusionOk="0" h="4684" w="4817">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g2c788d097d5_0_1248"/>
            <p:cNvSpPr/>
            <p:nvPr/>
          </p:nvSpPr>
          <p:spPr>
            <a:xfrm>
              <a:off x="5613180" y="2484552"/>
              <a:ext cx="170917" cy="337149"/>
            </a:xfrm>
            <a:custGeom>
              <a:rect b="b" l="l" r="r" t="t"/>
              <a:pathLst>
                <a:path extrusionOk="0" h="4462" w="2262">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g2c788d097d5_0_1248"/>
            <p:cNvSpPr/>
            <p:nvPr/>
          </p:nvSpPr>
          <p:spPr>
            <a:xfrm>
              <a:off x="5777825" y="2653051"/>
              <a:ext cx="25161" cy="240432"/>
            </a:xfrm>
            <a:custGeom>
              <a:rect b="b" l="l" r="r" t="t"/>
              <a:pathLst>
                <a:path extrusionOk="0" h="3182" w="333">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g2c788d097d5_0_1248"/>
            <p:cNvSpPr/>
            <p:nvPr/>
          </p:nvSpPr>
          <p:spPr>
            <a:xfrm>
              <a:off x="5722288" y="2738207"/>
              <a:ext cx="68533" cy="55008"/>
            </a:xfrm>
            <a:custGeom>
              <a:rect b="b" l="l" r="r" t="t"/>
              <a:pathLst>
                <a:path extrusionOk="0" h="728" w="907">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g2c788d097d5_0_1248"/>
            <p:cNvSpPr/>
            <p:nvPr/>
          </p:nvSpPr>
          <p:spPr>
            <a:xfrm>
              <a:off x="5790746" y="2723170"/>
              <a:ext cx="57728" cy="46545"/>
            </a:xfrm>
            <a:custGeom>
              <a:rect b="b" l="l" r="r" t="t"/>
              <a:pathLst>
                <a:path extrusionOk="0" h="616" w="764">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g2c788d097d5_0_1248"/>
            <p:cNvSpPr/>
            <p:nvPr/>
          </p:nvSpPr>
          <p:spPr>
            <a:xfrm>
              <a:off x="5743672" y="2689546"/>
              <a:ext cx="47149" cy="37553"/>
            </a:xfrm>
            <a:custGeom>
              <a:rect b="b" l="l" r="r" t="t"/>
              <a:pathLst>
                <a:path extrusionOk="0" h="497" w="624">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g2c788d097d5_0_1248"/>
            <p:cNvSpPr/>
            <p:nvPr/>
          </p:nvSpPr>
          <p:spPr>
            <a:xfrm>
              <a:off x="5706723" y="2403703"/>
              <a:ext cx="428350" cy="416411"/>
            </a:xfrm>
            <a:custGeom>
              <a:rect b="b" l="l" r="r" t="t"/>
              <a:pathLst>
                <a:path extrusionOk="0" h="5511" w="5669">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g2c788d097d5_0_1248"/>
            <p:cNvSpPr/>
            <p:nvPr/>
          </p:nvSpPr>
          <p:spPr>
            <a:xfrm>
              <a:off x="5715035" y="2421232"/>
              <a:ext cx="202727" cy="400468"/>
            </a:xfrm>
            <a:custGeom>
              <a:rect b="b" l="l" r="r" t="t"/>
              <a:pathLst>
                <a:path extrusionOk="0" h="5300" w="2683">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g2c788d097d5_0_1248"/>
            <p:cNvSpPr/>
            <p:nvPr/>
          </p:nvSpPr>
          <p:spPr>
            <a:xfrm>
              <a:off x="5909904" y="2626151"/>
              <a:ext cx="28033" cy="267331"/>
            </a:xfrm>
            <a:custGeom>
              <a:rect b="b" l="l" r="r" t="t"/>
              <a:pathLst>
                <a:path extrusionOk="0" h="3538" w="371">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g2c788d097d5_0_1248"/>
            <p:cNvSpPr/>
            <p:nvPr/>
          </p:nvSpPr>
          <p:spPr>
            <a:xfrm>
              <a:off x="5848927" y="2720903"/>
              <a:ext cx="75560" cy="61052"/>
            </a:xfrm>
            <a:custGeom>
              <a:rect b="b" l="l" r="r" t="t"/>
              <a:pathLst>
                <a:path extrusionOk="0" h="808" w="100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g2c788d097d5_0_1248"/>
            <p:cNvSpPr/>
            <p:nvPr/>
          </p:nvSpPr>
          <p:spPr>
            <a:xfrm>
              <a:off x="5924411" y="2704054"/>
              <a:ext cx="63924" cy="51683"/>
            </a:xfrm>
            <a:custGeom>
              <a:rect b="b" l="l" r="r" t="t"/>
              <a:pathLst>
                <a:path extrusionOk="0" h="684" w="846">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g2c788d097d5_0_1248"/>
            <p:cNvSpPr/>
            <p:nvPr/>
          </p:nvSpPr>
          <p:spPr>
            <a:xfrm>
              <a:off x="5872426" y="2666576"/>
              <a:ext cx="52061" cy="42162"/>
            </a:xfrm>
            <a:custGeom>
              <a:rect b="b" l="l" r="r" t="t"/>
              <a:pathLst>
                <a:path extrusionOk="0" h="558" w="689">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g2c788d097d5_0_1248"/>
            <p:cNvSpPr/>
            <p:nvPr/>
          </p:nvSpPr>
          <p:spPr>
            <a:xfrm>
              <a:off x="5555527" y="2525505"/>
              <a:ext cx="195474" cy="246401"/>
            </a:xfrm>
            <a:custGeom>
              <a:rect b="b" l="l" r="r" t="t"/>
              <a:pathLst>
                <a:path extrusionOk="0" h="3261" w="2587">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g2c788d097d5_0_1248"/>
            <p:cNvSpPr/>
            <p:nvPr/>
          </p:nvSpPr>
          <p:spPr>
            <a:xfrm>
              <a:off x="5653000" y="2600687"/>
              <a:ext cx="8916" cy="292795"/>
            </a:xfrm>
            <a:custGeom>
              <a:rect b="b" l="l" r="r" t="t"/>
              <a:pathLst>
                <a:path extrusionOk="0" h="3875" w="118">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g2c788d097d5_0_1248"/>
            <p:cNvSpPr/>
            <p:nvPr/>
          </p:nvSpPr>
          <p:spPr>
            <a:xfrm>
              <a:off x="5601921" y="2671714"/>
              <a:ext cx="55537" cy="45336"/>
            </a:xfrm>
            <a:custGeom>
              <a:rect b="b" l="l" r="r" t="t"/>
              <a:pathLst>
                <a:path extrusionOk="0" h="600" w="735">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g2c788d097d5_0_1248"/>
            <p:cNvSpPr/>
            <p:nvPr/>
          </p:nvSpPr>
          <p:spPr>
            <a:xfrm>
              <a:off x="5657382" y="2658793"/>
              <a:ext cx="47149" cy="38611"/>
            </a:xfrm>
            <a:custGeom>
              <a:rect b="b" l="l" r="r" t="t"/>
              <a:pathLst>
                <a:path extrusionOk="0" h="511" w="624">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g2c788d097d5_0_1248"/>
            <p:cNvSpPr/>
            <p:nvPr/>
          </p:nvSpPr>
          <p:spPr>
            <a:xfrm>
              <a:off x="5619376" y="2631365"/>
              <a:ext cx="38082" cy="30828"/>
            </a:xfrm>
            <a:custGeom>
              <a:rect b="b" l="l" r="r" t="t"/>
              <a:pathLst>
                <a:path extrusionOk="0" h="408" w="504">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g2c788d097d5_0_1248"/>
            <p:cNvSpPr/>
            <p:nvPr/>
          </p:nvSpPr>
          <p:spPr>
            <a:xfrm>
              <a:off x="5198280" y="2625698"/>
              <a:ext cx="140088" cy="177113"/>
            </a:xfrm>
            <a:custGeom>
              <a:rect b="b" l="l" r="r" t="t"/>
              <a:pathLst>
                <a:path extrusionOk="0" h="2344" w="1854">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g2c788d097d5_0_1248"/>
            <p:cNvSpPr/>
            <p:nvPr/>
          </p:nvSpPr>
          <p:spPr>
            <a:xfrm>
              <a:off x="5267719" y="2679874"/>
              <a:ext cx="6800" cy="210208"/>
            </a:xfrm>
            <a:custGeom>
              <a:rect b="b" l="l" r="r" t="t"/>
              <a:pathLst>
                <a:path extrusionOk="0" h="2782" w="9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g2c788d097d5_0_1248"/>
            <p:cNvSpPr/>
            <p:nvPr/>
          </p:nvSpPr>
          <p:spPr>
            <a:xfrm>
              <a:off x="5231299" y="2730424"/>
              <a:ext cx="39896" cy="33095"/>
            </a:xfrm>
            <a:custGeom>
              <a:rect b="b" l="l" r="r" t="t"/>
              <a:pathLst>
                <a:path extrusionOk="0" h="438" w="528">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g2c788d097d5_0_1248"/>
            <p:cNvSpPr/>
            <p:nvPr/>
          </p:nvSpPr>
          <p:spPr>
            <a:xfrm>
              <a:off x="5271120" y="2721432"/>
              <a:ext cx="34153" cy="28108"/>
            </a:xfrm>
            <a:custGeom>
              <a:rect b="b" l="l" r="r" t="t"/>
              <a:pathLst>
                <a:path extrusionOk="0" h="372" w="452">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g2c788d097d5_0_1248"/>
            <p:cNvSpPr/>
            <p:nvPr/>
          </p:nvSpPr>
          <p:spPr>
            <a:xfrm>
              <a:off x="5243691" y="2701938"/>
              <a:ext cx="27504" cy="22366"/>
            </a:xfrm>
            <a:custGeom>
              <a:rect b="b" l="l" r="r" t="t"/>
              <a:pathLst>
                <a:path extrusionOk="0" h="296" w="364">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g2c788d097d5_0_1248"/>
            <p:cNvSpPr/>
            <p:nvPr/>
          </p:nvSpPr>
          <p:spPr>
            <a:xfrm>
              <a:off x="4939033" y="2777951"/>
              <a:ext cx="275038" cy="114322"/>
            </a:xfrm>
            <a:custGeom>
              <a:rect b="b" l="l" r="r" t="t"/>
              <a:pathLst>
                <a:path extrusionOk="0" h="1513" w="364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g2c788d097d5_0_1248"/>
            <p:cNvSpPr/>
            <p:nvPr/>
          </p:nvSpPr>
          <p:spPr>
            <a:xfrm>
              <a:off x="4973187" y="2781351"/>
              <a:ext cx="37553" cy="54328"/>
            </a:xfrm>
            <a:custGeom>
              <a:rect b="b" l="l" r="r" t="t"/>
              <a:pathLst>
                <a:path extrusionOk="0" h="719" w="497">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g2c788d097d5_0_1248"/>
            <p:cNvSpPr/>
            <p:nvPr/>
          </p:nvSpPr>
          <p:spPr>
            <a:xfrm>
              <a:off x="4973187" y="2779689"/>
              <a:ext cx="51683" cy="103744"/>
            </a:xfrm>
            <a:custGeom>
              <a:rect b="b" l="l" r="r" t="t"/>
              <a:pathLst>
                <a:path extrusionOk="0" h="1373" w="684">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g2c788d097d5_0_1248"/>
            <p:cNvSpPr/>
            <p:nvPr/>
          </p:nvSpPr>
          <p:spPr>
            <a:xfrm>
              <a:off x="5072321" y="2823967"/>
              <a:ext cx="54403" cy="27428"/>
            </a:xfrm>
            <a:custGeom>
              <a:rect b="b" l="l" r="r" t="t"/>
              <a:pathLst>
                <a:path extrusionOk="0" h="363" w="72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g2c788d097d5_0_1248"/>
            <p:cNvSpPr/>
            <p:nvPr/>
          </p:nvSpPr>
          <p:spPr>
            <a:xfrm>
              <a:off x="5751436" y="1850082"/>
              <a:ext cx="141037" cy="61800"/>
            </a:xfrm>
            <a:custGeom>
              <a:rect b="b" l="l" r="r" t="t"/>
              <a:pathLst>
                <a:path extrusionOk="0" h="517" w="118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g2c788d097d5_0_1248"/>
            <p:cNvSpPr/>
            <p:nvPr/>
          </p:nvSpPr>
          <p:spPr>
            <a:xfrm>
              <a:off x="5217723" y="1873467"/>
              <a:ext cx="219038" cy="106107"/>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g2c788d097d5_0_1248"/>
            <p:cNvSpPr/>
            <p:nvPr/>
          </p:nvSpPr>
          <p:spPr>
            <a:xfrm>
              <a:off x="5221912" y="2206840"/>
              <a:ext cx="83808" cy="35976"/>
            </a:xfrm>
            <a:custGeom>
              <a:rect b="b" l="l" r="r" t="t"/>
              <a:pathLst>
                <a:path extrusionOk="0" h="258" w="601">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g2c788d097d5_0_1248"/>
            <p:cNvSpPr/>
            <p:nvPr/>
          </p:nvSpPr>
          <p:spPr>
            <a:xfrm>
              <a:off x="4973175" y="2065234"/>
              <a:ext cx="113650" cy="48665"/>
            </a:xfrm>
            <a:custGeom>
              <a:rect b="b" l="l" r="r" t="t"/>
              <a:pathLst>
                <a:path extrusionOk="0" h="349" w="815">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g2c788d097d5_0_1248"/>
            <p:cNvSpPr/>
            <p:nvPr/>
          </p:nvSpPr>
          <p:spPr>
            <a:xfrm>
              <a:off x="5632066" y="2074209"/>
              <a:ext cx="52351" cy="22473"/>
            </a:xfrm>
            <a:custGeom>
              <a:rect b="b" l="l" r="r" t="t"/>
              <a:pathLst>
                <a:path extrusionOk="0" h="188" w="438">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g2c788d097d5_0_1248"/>
            <p:cNvSpPr/>
            <p:nvPr/>
          </p:nvSpPr>
          <p:spPr>
            <a:xfrm>
              <a:off x="6500632" y="2823363"/>
              <a:ext cx="176357" cy="73444"/>
            </a:xfrm>
            <a:custGeom>
              <a:rect b="b" l="l" r="r" t="t"/>
              <a:pathLst>
                <a:path extrusionOk="0" h="972" w="2334">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g2c788d097d5_0_1248"/>
            <p:cNvSpPr/>
            <p:nvPr/>
          </p:nvSpPr>
          <p:spPr>
            <a:xfrm>
              <a:off x="6522393" y="2823967"/>
              <a:ext cx="33095" cy="66719"/>
            </a:xfrm>
            <a:custGeom>
              <a:rect b="b" l="l" r="r" t="t"/>
              <a:pathLst>
                <a:path extrusionOk="0" h="883" w="438">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g2c788d097d5_0_1248"/>
            <p:cNvSpPr/>
            <p:nvPr/>
          </p:nvSpPr>
          <p:spPr>
            <a:xfrm>
              <a:off x="6586241" y="2852453"/>
              <a:ext cx="34833" cy="18059"/>
            </a:xfrm>
            <a:custGeom>
              <a:rect b="b" l="l" r="r" t="t"/>
              <a:pathLst>
                <a:path extrusionOk="0" h="239" w="461">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g2c788d097d5_0_1248"/>
            <p:cNvSpPr/>
            <p:nvPr/>
          </p:nvSpPr>
          <p:spPr>
            <a:xfrm>
              <a:off x="5399269" y="2816638"/>
              <a:ext cx="182024" cy="75636"/>
            </a:xfrm>
            <a:custGeom>
              <a:rect b="b" l="l" r="r" t="t"/>
              <a:pathLst>
                <a:path extrusionOk="0" h="1001" w="2409">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g2c788d097d5_0_1248"/>
            <p:cNvSpPr/>
            <p:nvPr/>
          </p:nvSpPr>
          <p:spPr>
            <a:xfrm>
              <a:off x="5533691" y="2818829"/>
              <a:ext cx="25313" cy="35967"/>
            </a:xfrm>
            <a:custGeom>
              <a:rect b="b" l="l" r="r" t="t"/>
              <a:pathLst>
                <a:path extrusionOk="0" h="476" w="335">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g2c788d097d5_0_1248"/>
            <p:cNvSpPr/>
            <p:nvPr/>
          </p:nvSpPr>
          <p:spPr>
            <a:xfrm>
              <a:off x="5524623" y="2817771"/>
              <a:ext cx="34380" cy="68986"/>
            </a:xfrm>
            <a:custGeom>
              <a:rect b="b" l="l" r="r" t="t"/>
              <a:pathLst>
                <a:path extrusionOk="0" h="913" w="455">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g2c788d097d5_0_1248"/>
            <p:cNvSpPr/>
            <p:nvPr/>
          </p:nvSpPr>
          <p:spPr>
            <a:xfrm>
              <a:off x="5456922" y="2847466"/>
              <a:ext cx="35967" cy="17908"/>
            </a:xfrm>
            <a:custGeom>
              <a:rect b="b" l="l" r="r" t="t"/>
              <a:pathLst>
                <a:path extrusionOk="0" h="237" w="476">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g2c788d097d5_0_1248"/>
            <p:cNvSpPr/>
            <p:nvPr/>
          </p:nvSpPr>
          <p:spPr>
            <a:xfrm>
              <a:off x="5269986" y="2551271"/>
              <a:ext cx="179757" cy="226227"/>
            </a:xfrm>
            <a:custGeom>
              <a:rect b="b" l="l" r="r" t="t"/>
              <a:pathLst>
                <a:path extrusionOk="0" h="2994" w="2379">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g2c788d097d5_0_1248"/>
            <p:cNvSpPr/>
            <p:nvPr/>
          </p:nvSpPr>
          <p:spPr>
            <a:xfrm>
              <a:off x="5359525" y="2620786"/>
              <a:ext cx="8538" cy="269296"/>
            </a:xfrm>
            <a:custGeom>
              <a:rect b="b" l="l" r="r" t="t"/>
              <a:pathLst>
                <a:path extrusionOk="0" h="3564" w="113">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g2c788d097d5_0_1248"/>
            <p:cNvSpPr/>
            <p:nvPr/>
          </p:nvSpPr>
          <p:spPr>
            <a:xfrm>
              <a:off x="5312451" y="2685692"/>
              <a:ext cx="51003" cy="41936"/>
            </a:xfrm>
            <a:custGeom>
              <a:rect b="b" l="l" r="r" t="t"/>
              <a:pathLst>
                <a:path extrusionOk="0" h="555" w="675">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g2c788d097d5_0_1248"/>
            <p:cNvSpPr/>
            <p:nvPr/>
          </p:nvSpPr>
          <p:spPr>
            <a:xfrm>
              <a:off x="5363378" y="2673830"/>
              <a:ext cx="43749" cy="35967"/>
            </a:xfrm>
            <a:custGeom>
              <a:rect b="b" l="l" r="r" t="t"/>
              <a:pathLst>
                <a:path extrusionOk="0" h="476" w="579">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g2c788d097d5_0_1248"/>
            <p:cNvSpPr/>
            <p:nvPr/>
          </p:nvSpPr>
          <p:spPr>
            <a:xfrm>
              <a:off x="5328772" y="2648744"/>
              <a:ext cx="34682" cy="28562"/>
            </a:xfrm>
            <a:custGeom>
              <a:rect b="b" l="l" r="r" t="t"/>
              <a:pathLst>
                <a:path extrusionOk="0" h="378" w="459">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g2c788d097d5_0_1248"/>
            <p:cNvSpPr/>
            <p:nvPr/>
          </p:nvSpPr>
          <p:spPr>
            <a:xfrm>
              <a:off x="7538675" y="1841914"/>
              <a:ext cx="105784" cy="106388"/>
            </a:xfrm>
            <a:custGeom>
              <a:rect b="b" l="l" r="r" t="t"/>
              <a:pathLst>
                <a:path extrusionOk="0" h="1408" w="140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g2c788d097d5_0_1248"/>
            <p:cNvSpPr/>
            <p:nvPr/>
          </p:nvSpPr>
          <p:spPr>
            <a:xfrm>
              <a:off x="7105263" y="1836851"/>
              <a:ext cx="67324" cy="67248"/>
            </a:xfrm>
            <a:custGeom>
              <a:rect b="b" l="l" r="r" t="t"/>
              <a:pathLst>
                <a:path extrusionOk="0" h="890" w="891">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g2c788d097d5_0_1248"/>
            <p:cNvSpPr/>
            <p:nvPr/>
          </p:nvSpPr>
          <p:spPr>
            <a:xfrm>
              <a:off x="7151279" y="1709684"/>
              <a:ext cx="130417" cy="130039"/>
            </a:xfrm>
            <a:custGeom>
              <a:rect b="b" l="l" r="r" t="t"/>
              <a:pathLst>
                <a:path extrusionOk="0" h="1721" w="1726">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g2c788d097d5_0_1248"/>
            <p:cNvSpPr/>
            <p:nvPr/>
          </p:nvSpPr>
          <p:spPr>
            <a:xfrm>
              <a:off x="7489335" y="1954423"/>
              <a:ext cx="44958" cy="44278"/>
            </a:xfrm>
            <a:custGeom>
              <a:rect b="b" l="l" r="r" t="t"/>
              <a:pathLst>
                <a:path extrusionOk="0" h="586" w="595">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g2c788d097d5_0_1248"/>
            <p:cNvSpPr/>
            <p:nvPr/>
          </p:nvSpPr>
          <p:spPr>
            <a:xfrm>
              <a:off x="7954294" y="1977093"/>
              <a:ext cx="496731" cy="216177"/>
            </a:xfrm>
            <a:custGeom>
              <a:rect b="b" l="l" r="r" t="t"/>
              <a:pathLst>
                <a:path extrusionOk="0" h="2861" w="6574">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g2c788d097d5_0_1248"/>
            <p:cNvSpPr/>
            <p:nvPr/>
          </p:nvSpPr>
          <p:spPr>
            <a:xfrm>
              <a:off x="8098236" y="2043208"/>
              <a:ext cx="54857" cy="109184"/>
            </a:xfrm>
            <a:custGeom>
              <a:rect b="b" l="l" r="r" t="t"/>
              <a:pathLst>
                <a:path extrusionOk="0" h="1445" w="726">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g2c788d097d5_0_1248"/>
            <p:cNvSpPr/>
            <p:nvPr/>
          </p:nvSpPr>
          <p:spPr>
            <a:xfrm>
              <a:off x="8286380" y="2097536"/>
              <a:ext cx="161850" cy="81756"/>
            </a:xfrm>
            <a:custGeom>
              <a:rect b="b" l="l" r="r" t="t"/>
              <a:pathLst>
                <a:path extrusionOk="0" h="1082" w="2142">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g2c788d097d5_0_1248"/>
            <p:cNvSpPr/>
            <p:nvPr/>
          </p:nvSpPr>
          <p:spPr>
            <a:xfrm>
              <a:off x="5828093" y="1513644"/>
              <a:ext cx="48118" cy="47927"/>
            </a:xfrm>
            <a:custGeom>
              <a:rect b="b" l="l" r="r" t="t"/>
              <a:pathLst>
                <a:path extrusionOk="0" h="504" w="506">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0" name="Google Shape;4310;g2c788d097d5_0_1248"/>
            <p:cNvGrpSpPr/>
            <p:nvPr/>
          </p:nvGrpSpPr>
          <p:grpSpPr>
            <a:xfrm>
              <a:off x="4884671" y="770012"/>
              <a:ext cx="661361" cy="663680"/>
              <a:chOff x="5281365" y="1361550"/>
              <a:chExt cx="373502" cy="374812"/>
            </a:xfrm>
          </p:grpSpPr>
          <p:sp>
            <p:nvSpPr>
              <p:cNvPr id="4311" name="Google Shape;4311;g2c788d097d5_0_1248"/>
              <p:cNvSpPr/>
              <p:nvPr/>
            </p:nvSpPr>
            <p:spPr>
              <a:xfrm>
                <a:off x="5281365" y="1361550"/>
                <a:ext cx="373502" cy="374812"/>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g2c788d097d5_0_1248"/>
              <p:cNvSpPr/>
              <p:nvPr/>
            </p:nvSpPr>
            <p:spPr>
              <a:xfrm>
                <a:off x="5281365" y="1361550"/>
                <a:ext cx="186457" cy="374812"/>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13" name="Google Shape;4313;g2c788d097d5_0_1248"/>
            <p:cNvSpPr/>
            <p:nvPr/>
          </p:nvSpPr>
          <p:spPr>
            <a:xfrm>
              <a:off x="7223439" y="1556373"/>
              <a:ext cx="233556" cy="122634"/>
            </a:xfrm>
            <a:custGeom>
              <a:rect b="b" l="l" r="r" t="t"/>
              <a:pathLst>
                <a:path extrusionOk="0" h="1623" w="3091">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g2c788d097d5_0_1248"/>
            <p:cNvSpPr/>
            <p:nvPr/>
          </p:nvSpPr>
          <p:spPr>
            <a:xfrm>
              <a:off x="6734717" y="1713613"/>
              <a:ext cx="114776" cy="122785"/>
            </a:xfrm>
            <a:custGeom>
              <a:rect b="b" l="l" r="r" t="t"/>
              <a:pathLst>
                <a:path extrusionOk="0" h="1625" w="1519">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g2c788d097d5_0_1248"/>
            <p:cNvSpPr/>
            <p:nvPr/>
          </p:nvSpPr>
          <p:spPr>
            <a:xfrm>
              <a:off x="7404783" y="1349187"/>
              <a:ext cx="373493" cy="196003"/>
            </a:xfrm>
            <a:custGeom>
              <a:rect b="b" l="l" r="r" t="t"/>
              <a:pathLst>
                <a:path extrusionOk="0" h="2594" w="4943">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g2c788d097d5_0_1248"/>
            <p:cNvSpPr/>
            <p:nvPr/>
          </p:nvSpPr>
          <p:spPr>
            <a:xfrm>
              <a:off x="7551520" y="1664424"/>
              <a:ext cx="438928" cy="124901"/>
            </a:xfrm>
            <a:custGeom>
              <a:rect b="b" l="l" r="r" t="t"/>
              <a:pathLst>
                <a:path extrusionOk="0" h="1653" w="5809">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g2c788d097d5_0_1248"/>
            <p:cNvSpPr/>
            <p:nvPr/>
          </p:nvSpPr>
          <p:spPr>
            <a:xfrm>
              <a:off x="6211690" y="3791438"/>
              <a:ext cx="214515" cy="61052"/>
            </a:xfrm>
            <a:custGeom>
              <a:rect b="b" l="l" r="r" t="t"/>
              <a:pathLst>
                <a:path extrusionOk="0" h="808" w="2839">
                  <a:moveTo>
                    <a:pt x="408" y="0"/>
                  </a:moveTo>
                  <a:cubicBezTo>
                    <a:pt x="186" y="0"/>
                    <a:pt x="1" y="185"/>
                    <a:pt x="1" y="408"/>
                  </a:cubicBezTo>
                  <a:cubicBezTo>
                    <a:pt x="1" y="630"/>
                    <a:pt x="186" y="808"/>
                    <a:pt x="408" y="808"/>
                  </a:cubicBezTo>
                  <a:lnTo>
                    <a:pt x="2439" y="808"/>
                  </a:lnTo>
                  <a:cubicBezTo>
                    <a:pt x="2661" y="808"/>
                    <a:pt x="2839" y="630"/>
                    <a:pt x="2839" y="408"/>
                  </a:cubicBezTo>
                  <a:cubicBezTo>
                    <a:pt x="2839" y="185"/>
                    <a:pt x="2661" y="0"/>
                    <a:pt x="2439"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g2c788d097d5_0_1248"/>
            <p:cNvSpPr/>
            <p:nvPr/>
          </p:nvSpPr>
          <p:spPr>
            <a:xfrm>
              <a:off x="7496588" y="3335055"/>
              <a:ext cx="254864" cy="72915"/>
            </a:xfrm>
            <a:custGeom>
              <a:rect b="b" l="l" r="r" t="t"/>
              <a:pathLst>
                <a:path extrusionOk="0" h="965" w="3373">
                  <a:moveTo>
                    <a:pt x="482" y="1"/>
                  </a:moveTo>
                  <a:cubicBezTo>
                    <a:pt x="216" y="1"/>
                    <a:pt x="0" y="216"/>
                    <a:pt x="0" y="483"/>
                  </a:cubicBezTo>
                  <a:cubicBezTo>
                    <a:pt x="0" y="743"/>
                    <a:pt x="216" y="965"/>
                    <a:pt x="482" y="965"/>
                  </a:cubicBezTo>
                  <a:lnTo>
                    <a:pt x="2890" y="965"/>
                  </a:lnTo>
                  <a:cubicBezTo>
                    <a:pt x="3157" y="965"/>
                    <a:pt x="3372" y="743"/>
                    <a:pt x="3372" y="483"/>
                  </a:cubicBezTo>
                  <a:cubicBezTo>
                    <a:pt x="3372" y="216"/>
                    <a:pt x="3157" y="1"/>
                    <a:pt x="2890" y="1"/>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g2c788d097d5_0_1248"/>
            <p:cNvSpPr/>
            <p:nvPr/>
          </p:nvSpPr>
          <p:spPr>
            <a:xfrm>
              <a:off x="7230693" y="3456027"/>
              <a:ext cx="416033" cy="118705"/>
            </a:xfrm>
            <a:custGeom>
              <a:rect b="b" l="l" r="r" t="t"/>
              <a:pathLst>
                <a:path extrusionOk="0" h="1571" w="5506">
                  <a:moveTo>
                    <a:pt x="786" y="0"/>
                  </a:moveTo>
                  <a:cubicBezTo>
                    <a:pt x="356" y="0"/>
                    <a:pt x="0" y="356"/>
                    <a:pt x="0" y="787"/>
                  </a:cubicBezTo>
                  <a:cubicBezTo>
                    <a:pt x="0" y="1215"/>
                    <a:pt x="356" y="1571"/>
                    <a:pt x="786" y="1571"/>
                  </a:cubicBezTo>
                  <a:lnTo>
                    <a:pt x="4720" y="1571"/>
                  </a:lnTo>
                  <a:cubicBezTo>
                    <a:pt x="5157" y="1571"/>
                    <a:pt x="5506" y="1215"/>
                    <a:pt x="5506" y="787"/>
                  </a:cubicBezTo>
                  <a:cubicBezTo>
                    <a:pt x="5506" y="356"/>
                    <a:pt x="5157" y="0"/>
                    <a:pt x="4720" y="0"/>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g2c788d097d5_0_1248"/>
            <p:cNvSpPr/>
            <p:nvPr/>
          </p:nvSpPr>
          <p:spPr>
            <a:xfrm>
              <a:off x="5918895" y="3643038"/>
              <a:ext cx="416109" cy="118251"/>
            </a:xfrm>
            <a:custGeom>
              <a:rect b="b" l="l" r="r" t="t"/>
              <a:pathLst>
                <a:path extrusionOk="0" h="1565" w="5507">
                  <a:moveTo>
                    <a:pt x="785" y="1"/>
                  </a:moveTo>
                  <a:cubicBezTo>
                    <a:pt x="356" y="1"/>
                    <a:pt x="1" y="350"/>
                    <a:pt x="1" y="778"/>
                  </a:cubicBezTo>
                  <a:cubicBezTo>
                    <a:pt x="1" y="1216"/>
                    <a:pt x="356" y="1564"/>
                    <a:pt x="785" y="1564"/>
                  </a:cubicBezTo>
                  <a:lnTo>
                    <a:pt x="4720" y="1564"/>
                  </a:lnTo>
                  <a:cubicBezTo>
                    <a:pt x="5151" y="1564"/>
                    <a:pt x="5506" y="1216"/>
                    <a:pt x="5506" y="778"/>
                  </a:cubicBezTo>
                  <a:cubicBezTo>
                    <a:pt x="5506" y="350"/>
                    <a:pt x="5151" y="1"/>
                    <a:pt x="4720"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g2c788d097d5_0_1248"/>
            <p:cNvSpPr/>
            <p:nvPr/>
          </p:nvSpPr>
          <p:spPr>
            <a:xfrm>
              <a:off x="4781189" y="2888269"/>
              <a:ext cx="1946879" cy="120518"/>
            </a:xfrm>
            <a:custGeom>
              <a:rect b="b" l="l" r="r" t="t"/>
              <a:pathLst>
                <a:path extrusionOk="0" h="1595" w="25766">
                  <a:moveTo>
                    <a:pt x="1615" y="1"/>
                  </a:moveTo>
                  <a:cubicBezTo>
                    <a:pt x="0" y="1"/>
                    <a:pt x="141" y="1594"/>
                    <a:pt x="1615" y="1594"/>
                  </a:cubicBezTo>
                  <a:lnTo>
                    <a:pt x="25765" y="1594"/>
                  </a:lnTo>
                  <a:lnTo>
                    <a:pt x="25765"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g2c788d097d5_0_1248"/>
            <p:cNvSpPr/>
            <p:nvPr/>
          </p:nvSpPr>
          <p:spPr>
            <a:xfrm>
              <a:off x="4621681" y="3008711"/>
              <a:ext cx="2106386" cy="120443"/>
            </a:xfrm>
            <a:custGeom>
              <a:rect b="b" l="l" r="r" t="t"/>
              <a:pathLst>
                <a:path extrusionOk="0" h="1594" w="27877">
                  <a:moveTo>
                    <a:pt x="1615" y="0"/>
                  </a:moveTo>
                  <a:cubicBezTo>
                    <a:pt x="45" y="0"/>
                    <a:pt x="0" y="1594"/>
                    <a:pt x="1615" y="1594"/>
                  </a:cubicBezTo>
                  <a:lnTo>
                    <a:pt x="27876" y="1594"/>
                  </a:lnTo>
                  <a:lnTo>
                    <a:pt x="27876"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g2c788d097d5_0_1248"/>
            <p:cNvSpPr/>
            <p:nvPr/>
          </p:nvSpPr>
          <p:spPr>
            <a:xfrm>
              <a:off x="6727312" y="2888269"/>
              <a:ext cx="1941741" cy="120518"/>
            </a:xfrm>
            <a:custGeom>
              <a:rect b="b" l="l" r="r" t="t"/>
              <a:pathLst>
                <a:path extrusionOk="0" h="1595" w="25698">
                  <a:moveTo>
                    <a:pt x="0" y="1"/>
                  </a:moveTo>
                  <a:lnTo>
                    <a:pt x="0" y="1594"/>
                  </a:lnTo>
                  <a:lnTo>
                    <a:pt x="24350" y="1594"/>
                  </a:lnTo>
                  <a:cubicBezTo>
                    <a:pt x="25698" y="1594"/>
                    <a:pt x="25557" y="1"/>
                    <a:pt x="2435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g2c788d097d5_0_1248"/>
            <p:cNvSpPr/>
            <p:nvPr/>
          </p:nvSpPr>
          <p:spPr>
            <a:xfrm>
              <a:off x="6727312" y="3008711"/>
              <a:ext cx="2094674" cy="120443"/>
            </a:xfrm>
            <a:custGeom>
              <a:rect b="b" l="l" r="r" t="t"/>
              <a:pathLst>
                <a:path extrusionOk="0" h="1594" w="27722">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g2c788d097d5_0_1248"/>
            <p:cNvSpPr/>
            <p:nvPr/>
          </p:nvSpPr>
          <p:spPr>
            <a:xfrm>
              <a:off x="6727312" y="3127870"/>
              <a:ext cx="1579657" cy="1285"/>
            </a:xfrm>
            <a:custGeom>
              <a:rect b="b" l="l" r="r" t="t"/>
              <a:pathLst>
                <a:path extrusionOk="0" h="17" w="20906">
                  <a:moveTo>
                    <a:pt x="0" y="1"/>
                  </a:moveTo>
                  <a:lnTo>
                    <a:pt x="0" y="17"/>
                  </a:lnTo>
                  <a:lnTo>
                    <a:pt x="20905" y="17"/>
                  </a:lnTo>
                  <a:cubicBezTo>
                    <a:pt x="20861" y="10"/>
                    <a:pt x="20807" y="1"/>
                    <a:pt x="20763"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g2c788d097d5_0_1248"/>
            <p:cNvSpPr/>
            <p:nvPr/>
          </p:nvSpPr>
          <p:spPr>
            <a:xfrm>
              <a:off x="7366247" y="2060282"/>
              <a:ext cx="138879" cy="837129"/>
            </a:xfrm>
            <a:custGeom>
              <a:rect b="b" l="l" r="r" t="t"/>
              <a:pathLst>
                <a:path extrusionOk="0" h="11079" w="1838">
                  <a:moveTo>
                    <a:pt x="497" y="1"/>
                  </a:moveTo>
                  <a:lnTo>
                    <a:pt x="0" y="11055"/>
                  </a:lnTo>
                  <a:lnTo>
                    <a:pt x="1838" y="11078"/>
                  </a:lnTo>
                  <a:lnTo>
                    <a:pt x="1838" y="11078"/>
                  </a:lnTo>
                  <a:lnTo>
                    <a:pt x="1601" y="15"/>
                  </a:lnTo>
                  <a:lnTo>
                    <a:pt x="497"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g2c788d097d5_0_1248"/>
            <p:cNvSpPr/>
            <p:nvPr/>
          </p:nvSpPr>
          <p:spPr>
            <a:xfrm>
              <a:off x="7366247" y="2060282"/>
              <a:ext cx="79489" cy="835845"/>
            </a:xfrm>
            <a:custGeom>
              <a:rect b="b" l="l" r="r" t="t"/>
              <a:pathLst>
                <a:path extrusionOk="0" h="11062" w="1052">
                  <a:moveTo>
                    <a:pt x="497" y="1"/>
                  </a:moveTo>
                  <a:lnTo>
                    <a:pt x="363" y="2994"/>
                  </a:lnTo>
                  <a:lnTo>
                    <a:pt x="0" y="11055"/>
                  </a:lnTo>
                  <a:lnTo>
                    <a:pt x="918" y="11062"/>
                  </a:lnTo>
                  <a:lnTo>
                    <a:pt x="1051" y="8"/>
                  </a:lnTo>
                  <a:lnTo>
                    <a:pt x="497" y="1"/>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g2c788d097d5_0_1248"/>
            <p:cNvSpPr/>
            <p:nvPr/>
          </p:nvSpPr>
          <p:spPr>
            <a:xfrm>
              <a:off x="7393147" y="2261876"/>
              <a:ext cx="99059" cy="49794"/>
            </a:xfrm>
            <a:custGeom>
              <a:rect b="b" l="l" r="r" t="t"/>
              <a:pathLst>
                <a:path extrusionOk="0" h="659" w="1311">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g2c788d097d5_0_1248"/>
            <p:cNvSpPr/>
            <p:nvPr/>
          </p:nvSpPr>
          <p:spPr>
            <a:xfrm>
              <a:off x="7386951" y="2374839"/>
              <a:ext cx="108126" cy="72386"/>
            </a:xfrm>
            <a:custGeom>
              <a:rect b="b" l="l" r="r" t="t"/>
              <a:pathLst>
                <a:path extrusionOk="0" h="958" w="1431">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0" name="Google Shape;4330;g2c788d097d5_0_1248"/>
          <p:cNvGrpSpPr/>
          <p:nvPr/>
        </p:nvGrpSpPr>
        <p:grpSpPr>
          <a:xfrm>
            <a:off x="5294399" y="4481088"/>
            <a:ext cx="2749702" cy="122914"/>
            <a:chOff x="5024149" y="4918613"/>
            <a:chExt cx="2749702" cy="122914"/>
          </a:xfrm>
        </p:grpSpPr>
        <p:sp>
          <p:nvSpPr>
            <p:cNvPr id="4331" name="Google Shape;4331;g2c788d097d5_0_1248"/>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g2c788d097d5_0_1248"/>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g2c788d097d5_0_1248"/>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g2c788d097d5_0_1248"/>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g2c788d097d5_0_1248"/>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g2c788d097d5_0_1248"/>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g2c788d097d5_0_1248"/>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g2c788d097d5_0_1248"/>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g2c788d097d5_0_1248"/>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g2c788d097d5_0_1248"/>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g2c788d097d5_0_1248"/>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g2c788d097d5_0_1248"/>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g2c788d097d5_0_1248"/>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g2c788d097d5_0_1248"/>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g2c788d097d5_0_1248"/>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g2c788d097d5_0_1248"/>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g2c788d097d5_0_1248"/>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g2c788d097d5_0_1248"/>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g2c788d097d5_0_1248"/>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g2c788d097d5_0_1248"/>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g2c788d097d5_0_1248"/>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g2c788d097d5_0_1248"/>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g2c788d097d5_0_1248"/>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g2c788d097d5_0_1248"/>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g2c788d097d5_0_1248"/>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g2c788d097d5_0_1248"/>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g2c788d097d5_0_1248"/>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g2c788d097d5_0_1248"/>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g2c788d097d5_0_1248"/>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g2c788d097d5_0_1248"/>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1" name="Google Shape;4361;g2c788d097d5_0_1248"/>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62" name="Google Shape;4362;g2c788d097d5_0_1248"/>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4363" name="Google Shape;4363;g2c788d097d5_0_1248"/>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4364" name="Google Shape;4364;g2c788d097d5_0_1248"/>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4365" name="Google Shape;4365;g2c788d097d5_0_1248"/>
          <p:cNvSpPr/>
          <p:nvPr/>
        </p:nvSpPr>
        <p:spPr>
          <a:xfrm>
            <a:off x="7655700"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66" name="Google Shape;4366;g2c788d097d5_0_1248"/>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367" name="Google Shape;4367;g2c788d097d5_0_1248"/>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368" name="Google Shape;4368;g2c788d097d5_0_1248"/>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2" name="Shape 4372"/>
        <p:cNvGrpSpPr/>
        <p:nvPr/>
      </p:nvGrpSpPr>
      <p:grpSpPr>
        <a:xfrm>
          <a:off x="0" y="0"/>
          <a:ext cx="0" cy="0"/>
          <a:chOff x="0" y="0"/>
          <a:chExt cx="0" cy="0"/>
        </a:xfrm>
      </p:grpSpPr>
      <p:sp>
        <p:nvSpPr>
          <p:cNvPr id="4373" name="Google Shape;4373;g2c7d015ccdd_1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Future Work</a:t>
            </a:r>
            <a:endParaRPr/>
          </a:p>
        </p:txBody>
      </p:sp>
      <p:sp>
        <p:nvSpPr>
          <p:cNvPr id="4374" name="Google Shape;4374;g2c7d015ccdd_1_0"/>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75" name="Google Shape;4375;g2c7d015ccdd_1_0"/>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4376" name="Google Shape;4376;g2c7d015ccdd_1_0"/>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4377" name="Google Shape;4377;g2c7d015ccdd_1_0"/>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4378" name="Google Shape;4378;g2c7d015ccdd_1_0"/>
          <p:cNvSpPr/>
          <p:nvPr/>
        </p:nvSpPr>
        <p:spPr>
          <a:xfrm>
            <a:off x="7655700"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79" name="Google Shape;4379;g2c7d015ccdd_1_0"/>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380" name="Google Shape;4380;g2c7d015ccdd_1_0"/>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381" name="Google Shape;4381;g2c7d015ccdd_1_0"/>
          <p:cNvSpPr txBox="1"/>
          <p:nvPr>
            <p:ph idx="1" type="subTitle"/>
          </p:nvPr>
        </p:nvSpPr>
        <p:spPr>
          <a:xfrm>
            <a:off x="1540050" y="2745327"/>
            <a:ext cx="2100900" cy="40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GNI income</a:t>
            </a:r>
            <a:endParaRPr b="1" sz="1500"/>
          </a:p>
        </p:txBody>
      </p:sp>
      <p:sp>
        <p:nvSpPr>
          <p:cNvPr id="4382" name="Google Shape;4382;g2c7d015ccdd_1_0"/>
          <p:cNvSpPr txBox="1"/>
          <p:nvPr>
            <p:ph idx="1" type="subTitle"/>
          </p:nvPr>
        </p:nvSpPr>
        <p:spPr>
          <a:xfrm>
            <a:off x="5496525" y="2797450"/>
            <a:ext cx="2803500" cy="46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Sector-Based Emissions</a:t>
            </a:r>
            <a:endParaRPr b="1" sz="1500"/>
          </a:p>
        </p:txBody>
      </p:sp>
      <p:pic>
        <p:nvPicPr>
          <p:cNvPr id="4383" name="Google Shape;4383;g2c7d015ccdd_1_0"/>
          <p:cNvPicPr preferRelativeResize="0"/>
          <p:nvPr/>
        </p:nvPicPr>
        <p:blipFill>
          <a:blip r:embed="rId3">
            <a:alphaModFix/>
          </a:blip>
          <a:stretch>
            <a:fillRect/>
          </a:stretch>
        </p:blipFill>
        <p:spPr>
          <a:xfrm>
            <a:off x="5938213" y="1125925"/>
            <a:ext cx="1563325" cy="1563325"/>
          </a:xfrm>
          <a:prstGeom prst="rect">
            <a:avLst/>
          </a:prstGeom>
          <a:noFill/>
          <a:ln>
            <a:noFill/>
          </a:ln>
        </p:spPr>
      </p:pic>
      <p:sp>
        <p:nvSpPr>
          <p:cNvPr id="4384" name="Google Shape;4384;g2c7d015ccdd_1_0"/>
          <p:cNvSpPr txBox="1"/>
          <p:nvPr/>
        </p:nvSpPr>
        <p:spPr>
          <a:xfrm>
            <a:off x="720000" y="3234500"/>
            <a:ext cx="37410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latin typeface="Kumbh Sans"/>
                <a:ea typeface="Kumbh Sans"/>
                <a:cs typeface="Kumbh Sans"/>
                <a:sym typeface="Kumbh Sans"/>
              </a:rPr>
              <a:t>Look at GNI income instead of GDP</a:t>
            </a: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Char char="●"/>
            </a:pPr>
            <a:r>
              <a:rPr lang="en" sz="1300">
                <a:solidFill>
                  <a:schemeClr val="dk1"/>
                </a:solidFill>
                <a:latin typeface="Kumbh Sans"/>
                <a:ea typeface="Kumbh Sans"/>
                <a:cs typeface="Kumbh Sans"/>
                <a:sym typeface="Kumbh Sans"/>
              </a:rPr>
              <a:t>More comprehensive view of a country's economic activity</a:t>
            </a: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Offers insights into the economic factors driving emissions patterns </a:t>
            </a:r>
            <a:endParaRPr sz="1300">
              <a:solidFill>
                <a:schemeClr val="dk1"/>
              </a:solidFill>
              <a:latin typeface="Kumbh Sans"/>
              <a:ea typeface="Kumbh Sans"/>
              <a:cs typeface="Kumbh Sans"/>
              <a:sym typeface="Kumbh Sans"/>
            </a:endParaRPr>
          </a:p>
        </p:txBody>
      </p:sp>
      <p:sp>
        <p:nvSpPr>
          <p:cNvPr id="4385" name="Google Shape;4385;g2c7d015ccdd_1_0"/>
          <p:cNvSpPr txBox="1"/>
          <p:nvPr/>
        </p:nvSpPr>
        <p:spPr>
          <a:xfrm>
            <a:off x="5118075" y="3234500"/>
            <a:ext cx="3560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latin typeface="Kumbh Sans"/>
                <a:ea typeface="Kumbh Sans"/>
                <a:cs typeface="Kumbh Sans"/>
                <a:sym typeface="Kumbh Sans"/>
              </a:rPr>
              <a:t>Industrial activities heavily rely on fossil fuels, emitting CO2 during combustion for energy</a:t>
            </a: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Further research to quantify their exact impact on CO2 emissions</a:t>
            </a:r>
            <a:endParaRPr sz="1300">
              <a:solidFill>
                <a:schemeClr val="dk1"/>
              </a:solidFill>
              <a:latin typeface="Kumbh Sans"/>
              <a:ea typeface="Kumbh Sans"/>
              <a:cs typeface="Kumbh Sans"/>
              <a:sym typeface="Kumbh Sans"/>
            </a:endParaRPr>
          </a:p>
        </p:txBody>
      </p:sp>
      <p:pic>
        <p:nvPicPr>
          <p:cNvPr id="4386" name="Google Shape;4386;g2c7d015ccdd_1_0"/>
          <p:cNvPicPr preferRelativeResize="0"/>
          <p:nvPr/>
        </p:nvPicPr>
        <p:blipFill>
          <a:blip r:embed="rId4">
            <a:alphaModFix/>
          </a:blip>
          <a:stretch>
            <a:fillRect/>
          </a:stretch>
        </p:blipFill>
        <p:spPr>
          <a:xfrm>
            <a:off x="1768788" y="1101900"/>
            <a:ext cx="1643425" cy="1643425"/>
          </a:xfrm>
          <a:prstGeom prst="rect">
            <a:avLst/>
          </a:prstGeom>
          <a:noFill/>
          <a:ln>
            <a:noFill/>
          </a:ln>
        </p:spPr>
      </p:pic>
      <p:sp>
        <p:nvSpPr>
          <p:cNvPr id="4387" name="Google Shape;4387;g2c7d015ccdd_1_0"/>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1" name="Shape 4391"/>
        <p:cNvGrpSpPr/>
        <p:nvPr/>
      </p:nvGrpSpPr>
      <p:grpSpPr>
        <a:xfrm>
          <a:off x="0" y="0"/>
          <a:ext cx="0" cy="0"/>
          <a:chOff x="0" y="0"/>
          <a:chExt cx="0" cy="0"/>
        </a:xfrm>
      </p:grpSpPr>
      <p:sp>
        <p:nvSpPr>
          <p:cNvPr id="4392" name="Google Shape;4392;g2c7d015ccdd_6_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Conclusion</a:t>
            </a:r>
            <a:endParaRPr/>
          </a:p>
        </p:txBody>
      </p:sp>
      <p:sp>
        <p:nvSpPr>
          <p:cNvPr id="4393" name="Google Shape;4393;g2c7d015ccdd_6_1"/>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94" name="Google Shape;4394;g2c7d015ccdd_6_1"/>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4395" name="Google Shape;4395;g2c7d015ccdd_6_1"/>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4396" name="Google Shape;4396;g2c7d015ccdd_6_1"/>
          <p:cNvSpPr txBox="1"/>
          <p:nvPr/>
        </p:nvSpPr>
        <p:spPr>
          <a:xfrm>
            <a:off x="484942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4397" name="Google Shape;4397;g2c7d015ccdd_6_1"/>
          <p:cNvSpPr/>
          <p:nvPr/>
        </p:nvSpPr>
        <p:spPr>
          <a:xfrm>
            <a:off x="7655700"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98" name="Google Shape;4398;g2c7d015ccdd_6_1"/>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4399" name="Google Shape;4399;g2c7d015ccdd_6_1"/>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4400" name="Google Shape;4400;g2c7d015ccdd_6_1"/>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
        <p:nvSpPr>
          <p:cNvPr id="4401" name="Google Shape;4401;g2c7d015ccdd_6_1"/>
          <p:cNvSpPr txBox="1"/>
          <p:nvPr/>
        </p:nvSpPr>
        <p:spPr>
          <a:xfrm>
            <a:off x="235975" y="3745650"/>
            <a:ext cx="2323200" cy="7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Kumbh Sans"/>
                <a:ea typeface="Kumbh Sans"/>
                <a:cs typeface="Kumbh Sans"/>
                <a:sym typeface="Kumbh Sans"/>
              </a:rPr>
              <a:t>Consider factors on </a:t>
            </a:r>
            <a:endParaRPr b="1" sz="1500">
              <a:solidFill>
                <a:schemeClr val="dk1"/>
              </a:solidFill>
              <a:latin typeface="Kumbh Sans"/>
              <a:ea typeface="Kumbh Sans"/>
              <a:cs typeface="Kumbh Sans"/>
              <a:sym typeface="Kumbh Sans"/>
            </a:endParaRPr>
          </a:p>
          <a:p>
            <a:pPr indent="0" lvl="0" marL="0" rtl="0" algn="ctr">
              <a:spcBef>
                <a:spcPts val="0"/>
              </a:spcBef>
              <a:spcAft>
                <a:spcPts val="0"/>
              </a:spcAft>
              <a:buNone/>
            </a:pPr>
            <a:r>
              <a:rPr b="1" lang="en" sz="1500">
                <a:solidFill>
                  <a:schemeClr val="dk1"/>
                </a:solidFill>
                <a:latin typeface="Kumbh Sans"/>
                <a:ea typeface="Kumbh Sans"/>
                <a:cs typeface="Kumbh Sans"/>
                <a:sym typeface="Kumbh Sans"/>
              </a:rPr>
              <a:t>a per capita Level</a:t>
            </a:r>
            <a:endParaRPr b="1" sz="1500">
              <a:solidFill>
                <a:schemeClr val="dk1"/>
              </a:solidFill>
              <a:latin typeface="Kumbh Sans"/>
              <a:ea typeface="Kumbh Sans"/>
              <a:cs typeface="Kumbh Sans"/>
              <a:sym typeface="Kumbh Sans"/>
            </a:endParaRPr>
          </a:p>
        </p:txBody>
      </p:sp>
      <p:sp>
        <p:nvSpPr>
          <p:cNvPr id="4402" name="Google Shape;4402;g2c7d015ccdd_6_1"/>
          <p:cNvSpPr txBox="1"/>
          <p:nvPr/>
        </p:nvSpPr>
        <p:spPr>
          <a:xfrm>
            <a:off x="2388675" y="3612750"/>
            <a:ext cx="4025100" cy="7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Kumbh Sans"/>
                <a:ea typeface="Kumbh Sans"/>
                <a:cs typeface="Kumbh Sans"/>
                <a:sym typeface="Kumbh Sans"/>
              </a:rPr>
              <a:t>Identify </a:t>
            </a:r>
            <a:r>
              <a:rPr b="1" lang="en" sz="1500">
                <a:solidFill>
                  <a:schemeClr val="dk1"/>
                </a:solidFill>
                <a:latin typeface="Kumbh Sans"/>
                <a:ea typeface="Kumbh Sans"/>
                <a:cs typeface="Kumbh Sans"/>
                <a:sym typeface="Kumbh Sans"/>
              </a:rPr>
              <a:t>potential</a:t>
            </a:r>
            <a:r>
              <a:rPr b="1" lang="en" sz="1500">
                <a:solidFill>
                  <a:schemeClr val="dk1"/>
                </a:solidFill>
                <a:latin typeface="Kumbh Sans"/>
                <a:ea typeface="Kumbh Sans"/>
                <a:cs typeface="Kumbh Sans"/>
                <a:sym typeface="Kumbh Sans"/>
              </a:rPr>
              <a:t> </a:t>
            </a:r>
            <a:br>
              <a:rPr b="1" lang="en" sz="1500">
                <a:solidFill>
                  <a:schemeClr val="dk1"/>
                </a:solidFill>
                <a:latin typeface="Kumbh Sans"/>
                <a:ea typeface="Kumbh Sans"/>
                <a:cs typeface="Kumbh Sans"/>
                <a:sym typeface="Kumbh Sans"/>
              </a:rPr>
            </a:br>
            <a:r>
              <a:rPr b="1" lang="en" sz="1500">
                <a:solidFill>
                  <a:schemeClr val="dk1"/>
                </a:solidFill>
                <a:latin typeface="Kumbh Sans"/>
                <a:ea typeface="Kumbh Sans"/>
                <a:cs typeface="Kumbh Sans"/>
                <a:sym typeface="Kumbh Sans"/>
              </a:rPr>
              <a:t>significant events on</a:t>
            </a:r>
            <a:endParaRPr b="1" sz="1500">
              <a:solidFill>
                <a:schemeClr val="dk1"/>
              </a:solidFill>
              <a:latin typeface="Kumbh Sans"/>
              <a:ea typeface="Kumbh Sans"/>
              <a:cs typeface="Kumbh Sans"/>
              <a:sym typeface="Kumbh Sans"/>
            </a:endParaRPr>
          </a:p>
          <a:p>
            <a:pPr indent="0" lvl="0" marL="0" rtl="0" algn="ctr">
              <a:spcBef>
                <a:spcPts val="0"/>
              </a:spcBef>
              <a:spcAft>
                <a:spcPts val="0"/>
              </a:spcAft>
              <a:buNone/>
            </a:pPr>
            <a:r>
              <a:rPr b="1" lang="en" sz="1500">
                <a:solidFill>
                  <a:schemeClr val="dk1"/>
                </a:solidFill>
                <a:latin typeface="Kumbh Sans"/>
                <a:ea typeface="Kumbh Sans"/>
                <a:cs typeface="Kumbh Sans"/>
                <a:sym typeface="Kumbh Sans"/>
              </a:rPr>
              <a:t>specific time periods</a:t>
            </a:r>
            <a:endParaRPr b="1" sz="1500">
              <a:solidFill>
                <a:schemeClr val="dk1"/>
              </a:solidFill>
              <a:latin typeface="Kumbh Sans"/>
              <a:ea typeface="Kumbh Sans"/>
              <a:cs typeface="Kumbh Sans"/>
              <a:sym typeface="Kumbh Sans"/>
            </a:endParaRPr>
          </a:p>
        </p:txBody>
      </p:sp>
      <p:sp>
        <p:nvSpPr>
          <p:cNvPr id="4403" name="Google Shape;4403;g2c7d015ccdd_6_1"/>
          <p:cNvSpPr txBox="1"/>
          <p:nvPr/>
        </p:nvSpPr>
        <p:spPr>
          <a:xfrm>
            <a:off x="5960925" y="3669450"/>
            <a:ext cx="2920200" cy="7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Kumbh Sans"/>
                <a:ea typeface="Kumbh Sans"/>
                <a:cs typeface="Kumbh Sans"/>
                <a:sym typeface="Kumbh Sans"/>
              </a:rPr>
              <a:t>Conduct Qualitative Research</a:t>
            </a:r>
            <a:endParaRPr b="1" sz="1500">
              <a:solidFill>
                <a:schemeClr val="dk1"/>
              </a:solidFill>
              <a:latin typeface="Kumbh Sans"/>
              <a:ea typeface="Kumbh Sans"/>
              <a:cs typeface="Kumbh Sans"/>
              <a:sym typeface="Kumbh Sans"/>
            </a:endParaRPr>
          </a:p>
          <a:p>
            <a:pPr indent="0" lvl="0" marL="0" rtl="0" algn="ctr">
              <a:spcBef>
                <a:spcPts val="0"/>
              </a:spcBef>
              <a:spcAft>
                <a:spcPts val="0"/>
              </a:spcAft>
              <a:buNone/>
            </a:pPr>
            <a:r>
              <a:rPr b="1" lang="en" sz="1500">
                <a:solidFill>
                  <a:schemeClr val="dk1"/>
                </a:solidFill>
                <a:latin typeface="Kumbh Sans"/>
                <a:ea typeface="Kumbh Sans"/>
                <a:cs typeface="Kumbh Sans"/>
                <a:sym typeface="Kumbh Sans"/>
              </a:rPr>
              <a:t>t</a:t>
            </a:r>
            <a:r>
              <a:rPr b="1" lang="en" sz="1500">
                <a:solidFill>
                  <a:schemeClr val="dk1"/>
                </a:solidFill>
                <a:latin typeface="Kumbh Sans"/>
                <a:ea typeface="Kumbh Sans"/>
                <a:cs typeface="Kumbh Sans"/>
                <a:sym typeface="Kumbh Sans"/>
              </a:rPr>
              <a:t>o validate quantitative findings</a:t>
            </a:r>
            <a:endParaRPr b="1" sz="1500">
              <a:solidFill>
                <a:schemeClr val="dk1"/>
              </a:solidFill>
              <a:latin typeface="Kumbh Sans"/>
              <a:ea typeface="Kumbh Sans"/>
              <a:cs typeface="Kumbh Sans"/>
              <a:sym typeface="Kumbh Sans"/>
            </a:endParaRPr>
          </a:p>
        </p:txBody>
      </p:sp>
      <p:pic>
        <p:nvPicPr>
          <p:cNvPr id="4404" name="Google Shape;4404;g2c7d015ccdd_6_1"/>
          <p:cNvPicPr preferRelativeResize="0"/>
          <p:nvPr/>
        </p:nvPicPr>
        <p:blipFill>
          <a:blip r:embed="rId3">
            <a:alphaModFix/>
          </a:blip>
          <a:stretch>
            <a:fillRect/>
          </a:stretch>
        </p:blipFill>
        <p:spPr>
          <a:xfrm>
            <a:off x="720772" y="2135700"/>
            <a:ext cx="1353600" cy="1353619"/>
          </a:xfrm>
          <a:prstGeom prst="rect">
            <a:avLst/>
          </a:prstGeom>
          <a:noFill/>
          <a:ln>
            <a:noFill/>
          </a:ln>
        </p:spPr>
      </p:pic>
      <p:pic>
        <p:nvPicPr>
          <p:cNvPr id="4405" name="Google Shape;4405;g2c7d015ccdd_6_1"/>
          <p:cNvPicPr preferRelativeResize="0"/>
          <p:nvPr/>
        </p:nvPicPr>
        <p:blipFill>
          <a:blip r:embed="rId4">
            <a:alphaModFix/>
          </a:blip>
          <a:stretch>
            <a:fillRect/>
          </a:stretch>
        </p:blipFill>
        <p:spPr>
          <a:xfrm>
            <a:off x="3695487" y="2152197"/>
            <a:ext cx="1353600" cy="1353581"/>
          </a:xfrm>
          <a:prstGeom prst="rect">
            <a:avLst/>
          </a:prstGeom>
          <a:noFill/>
          <a:ln>
            <a:noFill/>
          </a:ln>
        </p:spPr>
      </p:pic>
      <p:pic>
        <p:nvPicPr>
          <p:cNvPr id="4406" name="Google Shape;4406;g2c7d015ccdd_6_1"/>
          <p:cNvPicPr preferRelativeResize="0"/>
          <p:nvPr/>
        </p:nvPicPr>
        <p:blipFill>
          <a:blip r:embed="rId5">
            <a:alphaModFix/>
          </a:blip>
          <a:stretch>
            <a:fillRect/>
          </a:stretch>
        </p:blipFill>
        <p:spPr>
          <a:xfrm>
            <a:off x="6670202" y="2180525"/>
            <a:ext cx="1353600" cy="1353600"/>
          </a:xfrm>
          <a:prstGeom prst="rect">
            <a:avLst/>
          </a:prstGeom>
          <a:noFill/>
          <a:ln>
            <a:noFill/>
          </a:ln>
        </p:spPr>
      </p:pic>
      <p:sp>
        <p:nvSpPr>
          <p:cNvPr id="4407" name="Google Shape;4407;g2c7d015ccdd_6_1"/>
          <p:cNvSpPr/>
          <p:nvPr/>
        </p:nvSpPr>
        <p:spPr>
          <a:xfrm>
            <a:off x="1078650" y="1199347"/>
            <a:ext cx="7139100" cy="655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408" name="Google Shape;4408;g2c7d015ccdd_6_1"/>
          <p:cNvSpPr txBox="1"/>
          <p:nvPr/>
        </p:nvSpPr>
        <p:spPr>
          <a:xfrm>
            <a:off x="1479450" y="1170125"/>
            <a:ext cx="6220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latin typeface="Kumbh Sans"/>
                <a:ea typeface="Kumbh Sans"/>
                <a:cs typeface="Kumbh Sans"/>
                <a:sym typeface="Kumbh Sans"/>
              </a:rPr>
              <a:t>When conducting CO2 Emissions </a:t>
            </a:r>
            <a:r>
              <a:rPr b="1" lang="en" sz="1500">
                <a:solidFill>
                  <a:schemeClr val="dk1"/>
                </a:solidFill>
                <a:latin typeface="Kumbh Sans"/>
                <a:ea typeface="Kumbh Sans"/>
                <a:cs typeface="Kumbh Sans"/>
                <a:sym typeface="Kumbh Sans"/>
              </a:rPr>
              <a:t>Analysis</a:t>
            </a:r>
            <a:r>
              <a:rPr b="1" lang="en" sz="1500">
                <a:solidFill>
                  <a:schemeClr val="dk1"/>
                </a:solidFill>
                <a:latin typeface="Kumbh Sans"/>
                <a:ea typeface="Kumbh Sans"/>
                <a:cs typeface="Kumbh Sans"/>
                <a:sym typeface="Kumbh Sans"/>
              </a:rPr>
              <a:t>, the following can be incorporated to gain a full understanding of the data </a:t>
            </a:r>
            <a:endParaRPr b="1" sz="1500">
              <a:solidFill>
                <a:schemeClr val="dk1"/>
              </a:solidFill>
              <a:latin typeface="Kumbh Sans"/>
              <a:ea typeface="Kumbh Sans"/>
              <a:cs typeface="Kumbh Sans"/>
              <a:sym typeface="Kumbh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2" name="Shape 4412"/>
        <p:cNvGrpSpPr/>
        <p:nvPr/>
      </p:nvGrpSpPr>
      <p:grpSpPr>
        <a:xfrm>
          <a:off x="0" y="0"/>
          <a:ext cx="0" cy="0"/>
          <a:chOff x="0" y="0"/>
          <a:chExt cx="0" cy="0"/>
        </a:xfrm>
      </p:grpSpPr>
      <p:sp>
        <p:nvSpPr>
          <p:cNvPr id="4413" name="Google Shape;4413;g2c7d015ccdd_0_292"/>
          <p:cNvSpPr txBox="1"/>
          <p:nvPr>
            <p:ph type="title"/>
          </p:nvPr>
        </p:nvSpPr>
        <p:spPr>
          <a:xfrm>
            <a:off x="722376" y="1892825"/>
            <a:ext cx="771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5400">
                <a:solidFill>
                  <a:schemeClr val="accent1"/>
                </a:solidFill>
              </a:rPr>
              <a:t>Thank </a:t>
            </a:r>
            <a:r>
              <a:rPr lang="en" sz="5400"/>
              <a:t>You!</a:t>
            </a:r>
            <a:endParaRPr sz="5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7" name="Shape 4417"/>
        <p:cNvGrpSpPr/>
        <p:nvPr/>
      </p:nvGrpSpPr>
      <p:grpSpPr>
        <a:xfrm>
          <a:off x="0" y="0"/>
          <a:ext cx="0" cy="0"/>
          <a:chOff x="0" y="0"/>
          <a:chExt cx="0" cy="0"/>
        </a:xfrm>
      </p:grpSpPr>
      <p:sp>
        <p:nvSpPr>
          <p:cNvPr id="4418" name="Google Shape;4418;p6"/>
          <p:cNvSpPr/>
          <p:nvPr/>
        </p:nvSpPr>
        <p:spPr>
          <a:xfrm>
            <a:off x="512400" y="857675"/>
            <a:ext cx="8119200" cy="3735300"/>
          </a:xfrm>
          <a:prstGeom prst="roundRect">
            <a:avLst>
              <a:gd fmla="val 16667"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419" name="Google Shape;4419;p6"/>
          <p:cNvPicPr preferRelativeResize="0"/>
          <p:nvPr/>
        </p:nvPicPr>
        <p:blipFill>
          <a:blip r:embed="rId3">
            <a:alphaModFix/>
          </a:blip>
          <a:stretch>
            <a:fillRect/>
          </a:stretch>
        </p:blipFill>
        <p:spPr>
          <a:xfrm>
            <a:off x="3609200" y="1046750"/>
            <a:ext cx="4833624" cy="3021024"/>
          </a:xfrm>
          <a:prstGeom prst="rect">
            <a:avLst/>
          </a:prstGeom>
          <a:noFill/>
          <a:ln>
            <a:noFill/>
          </a:ln>
        </p:spPr>
      </p:pic>
      <p:sp>
        <p:nvSpPr>
          <p:cNvPr id="4420" name="Google Shape;4420;p6"/>
          <p:cNvSpPr/>
          <p:nvPr/>
        </p:nvSpPr>
        <p:spPr>
          <a:xfrm>
            <a:off x="512400" y="3773325"/>
            <a:ext cx="8119200" cy="10644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421" name="Google Shape;4421;p6"/>
          <p:cNvSpPr txBox="1"/>
          <p:nvPr>
            <p:ph type="title"/>
          </p:nvPr>
        </p:nvSpPr>
        <p:spPr>
          <a:xfrm>
            <a:off x="1849650" y="199475"/>
            <a:ext cx="5444700" cy="65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Bonus D3 Demo</a:t>
            </a:r>
            <a:endParaRPr/>
          </a:p>
        </p:txBody>
      </p:sp>
      <p:pic>
        <p:nvPicPr>
          <p:cNvPr id="4422" name="Google Shape;4422;p6"/>
          <p:cNvPicPr preferRelativeResize="0"/>
          <p:nvPr/>
        </p:nvPicPr>
        <p:blipFill>
          <a:blip r:embed="rId4">
            <a:alphaModFix/>
          </a:blip>
          <a:stretch>
            <a:fillRect/>
          </a:stretch>
        </p:blipFill>
        <p:spPr>
          <a:xfrm>
            <a:off x="911850" y="1168813"/>
            <a:ext cx="2558275" cy="2480150"/>
          </a:xfrm>
          <a:prstGeom prst="rect">
            <a:avLst/>
          </a:prstGeom>
          <a:noFill/>
          <a:ln>
            <a:noFill/>
          </a:ln>
        </p:spPr>
      </p:pic>
      <p:pic>
        <p:nvPicPr>
          <p:cNvPr id="4423" name="Google Shape;4423;p6"/>
          <p:cNvPicPr preferRelativeResize="0"/>
          <p:nvPr/>
        </p:nvPicPr>
        <p:blipFill>
          <a:blip r:embed="rId5">
            <a:alphaModFix/>
          </a:blip>
          <a:stretch>
            <a:fillRect/>
          </a:stretch>
        </p:blipFill>
        <p:spPr>
          <a:xfrm>
            <a:off x="1329966" y="4058550"/>
            <a:ext cx="1374976" cy="534525"/>
          </a:xfrm>
          <a:prstGeom prst="rect">
            <a:avLst/>
          </a:prstGeom>
          <a:noFill/>
          <a:ln>
            <a:noFill/>
          </a:ln>
        </p:spPr>
      </p:pic>
      <p:sp>
        <p:nvSpPr>
          <p:cNvPr id="4424" name="Google Shape;4424;p6"/>
          <p:cNvSpPr txBox="1"/>
          <p:nvPr>
            <p:ph idx="1" type="subTitle"/>
          </p:nvPr>
        </p:nvSpPr>
        <p:spPr>
          <a:xfrm>
            <a:off x="4302802" y="3863325"/>
            <a:ext cx="4054200" cy="8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Simple setup (all D3 files using .trex extensions)</a:t>
            </a:r>
            <a:endParaRPr b="1"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Open command prompt</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cd “file_path_containing_d3”</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npm start</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SzPts val="1400"/>
              <a:buNone/>
            </a:pPr>
            <a:r>
              <a:t/>
            </a:r>
            <a:endParaRPr sz="1200">
              <a:solidFill>
                <a:schemeClr val="lt1"/>
              </a:solidFill>
            </a:endParaRPr>
          </a:p>
        </p:txBody>
      </p:sp>
      <p:pic>
        <p:nvPicPr>
          <p:cNvPr id="4425" name="Google Shape;4425;p6"/>
          <p:cNvPicPr preferRelativeResize="0"/>
          <p:nvPr/>
        </p:nvPicPr>
        <p:blipFill rotWithShape="1">
          <a:blip r:embed="rId6">
            <a:alphaModFix/>
          </a:blip>
          <a:srcRect b="47485" l="40744" r="39924" t="8055"/>
          <a:stretch/>
        </p:blipFill>
        <p:spPr>
          <a:xfrm>
            <a:off x="2736925" y="3960100"/>
            <a:ext cx="1130400" cy="731400"/>
          </a:xfrm>
          <a:prstGeom prst="ellipse">
            <a:avLst/>
          </a:prstGeom>
          <a:noFill/>
          <a:ln>
            <a:noFill/>
          </a:ln>
        </p:spPr>
      </p:pic>
      <p:pic>
        <p:nvPicPr>
          <p:cNvPr id="4426" name="Google Shape;4426;p6" title="Tableau CO2 Emission Analysis Dashboard D3 Demo">
            <a:hlinkClick r:id="rId7"/>
          </p:cNvPr>
          <p:cNvPicPr preferRelativeResize="0"/>
          <p:nvPr/>
        </p:nvPicPr>
        <p:blipFill>
          <a:blip r:embed="rId8">
            <a:alphaModFix/>
          </a:blip>
          <a:stretch>
            <a:fillRect/>
          </a:stretch>
        </p:blipFill>
        <p:spPr>
          <a:xfrm>
            <a:off x="3604773" y="1011900"/>
            <a:ext cx="4831100" cy="271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g26cf1690daf_0_50"/>
          <p:cNvSpPr txBox="1"/>
          <p:nvPr>
            <p:ph idx="1" type="subTitle"/>
          </p:nvPr>
        </p:nvSpPr>
        <p:spPr>
          <a:xfrm>
            <a:off x="195388" y="3366703"/>
            <a:ext cx="2100900" cy="106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500"/>
              <a:t>Earth’s climate warming contributed by </a:t>
            </a:r>
            <a:r>
              <a:rPr b="1" lang="en" sz="1500"/>
              <a:t>greenhouse gases (GHG)</a:t>
            </a:r>
            <a:endParaRPr b="1" sz="1500"/>
          </a:p>
        </p:txBody>
      </p:sp>
      <p:sp>
        <p:nvSpPr>
          <p:cNvPr id="2981" name="Google Shape;2981;g26cf1690daf_0_50"/>
          <p:cNvSpPr txBox="1"/>
          <p:nvPr>
            <p:ph idx="2" type="subTitle"/>
          </p:nvPr>
        </p:nvSpPr>
        <p:spPr>
          <a:xfrm>
            <a:off x="6910282" y="3366703"/>
            <a:ext cx="2100900" cy="77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500"/>
              <a:t>Global temperature reached the </a:t>
            </a:r>
            <a:r>
              <a:rPr b="1" lang="en" sz="1500"/>
              <a:t>highest level in 2023</a:t>
            </a:r>
            <a:endParaRPr b="1" sz="1500"/>
          </a:p>
        </p:txBody>
      </p:sp>
      <p:sp>
        <p:nvSpPr>
          <p:cNvPr id="2982" name="Google Shape;2982;g26cf1690daf_0_50"/>
          <p:cNvSpPr txBox="1"/>
          <p:nvPr>
            <p:ph idx="3" type="subTitle"/>
          </p:nvPr>
        </p:nvSpPr>
        <p:spPr>
          <a:xfrm>
            <a:off x="4657747" y="3366703"/>
            <a:ext cx="2100900" cy="9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400"/>
              <a:buNone/>
            </a:pPr>
            <a:r>
              <a:rPr b="1" lang="en" sz="1500"/>
              <a:t>72%</a:t>
            </a:r>
            <a:r>
              <a:rPr lang="en" sz="1500"/>
              <a:t>  of greenhouse gases contributed by carbon dioxide (CO2)</a:t>
            </a:r>
            <a:endParaRPr sz="1500"/>
          </a:p>
          <a:p>
            <a:pPr indent="0" lvl="0" marL="0" rtl="0" algn="ctr">
              <a:lnSpc>
                <a:spcPct val="100000"/>
              </a:lnSpc>
              <a:spcBef>
                <a:spcPts val="0"/>
              </a:spcBef>
              <a:spcAft>
                <a:spcPts val="0"/>
              </a:spcAft>
              <a:buSzPts val="1400"/>
              <a:buNone/>
            </a:pPr>
            <a:r>
              <a:t/>
            </a:r>
            <a:endParaRPr b="1" sz="1500"/>
          </a:p>
        </p:txBody>
      </p:sp>
      <p:pic>
        <p:nvPicPr>
          <p:cNvPr id="2983" name="Google Shape;2983;g26cf1690daf_0_50"/>
          <p:cNvPicPr preferRelativeResize="0"/>
          <p:nvPr/>
        </p:nvPicPr>
        <p:blipFill>
          <a:blip r:embed="rId3">
            <a:alphaModFix/>
          </a:blip>
          <a:stretch>
            <a:fillRect/>
          </a:stretch>
        </p:blipFill>
        <p:spPr>
          <a:xfrm>
            <a:off x="7409219" y="1493517"/>
            <a:ext cx="1103013" cy="1070716"/>
          </a:xfrm>
          <a:prstGeom prst="rect">
            <a:avLst/>
          </a:prstGeom>
          <a:noFill/>
          <a:ln>
            <a:noFill/>
          </a:ln>
        </p:spPr>
      </p:pic>
      <p:pic>
        <p:nvPicPr>
          <p:cNvPr id="2984" name="Google Shape;2984;g26cf1690daf_0_50"/>
          <p:cNvPicPr preferRelativeResize="0"/>
          <p:nvPr/>
        </p:nvPicPr>
        <p:blipFill>
          <a:blip r:embed="rId4">
            <a:alphaModFix/>
          </a:blip>
          <a:stretch>
            <a:fillRect/>
          </a:stretch>
        </p:blipFill>
        <p:spPr>
          <a:xfrm>
            <a:off x="602148" y="1314550"/>
            <a:ext cx="1287410" cy="1249692"/>
          </a:xfrm>
          <a:prstGeom prst="rect">
            <a:avLst/>
          </a:prstGeom>
          <a:noFill/>
          <a:ln>
            <a:noFill/>
          </a:ln>
        </p:spPr>
      </p:pic>
      <p:pic>
        <p:nvPicPr>
          <p:cNvPr id="2985" name="Google Shape;2985;g26cf1690daf_0_50"/>
          <p:cNvPicPr preferRelativeResize="0"/>
          <p:nvPr/>
        </p:nvPicPr>
        <p:blipFill>
          <a:blip r:embed="rId5">
            <a:alphaModFix/>
          </a:blip>
          <a:stretch>
            <a:fillRect/>
          </a:stretch>
        </p:blipFill>
        <p:spPr>
          <a:xfrm>
            <a:off x="5132283" y="1314550"/>
            <a:ext cx="1287410" cy="1249692"/>
          </a:xfrm>
          <a:prstGeom prst="rect">
            <a:avLst/>
          </a:prstGeom>
          <a:noFill/>
          <a:ln>
            <a:noFill/>
          </a:ln>
        </p:spPr>
      </p:pic>
      <p:pic>
        <p:nvPicPr>
          <p:cNvPr id="2986" name="Google Shape;2986;g26cf1690daf_0_50"/>
          <p:cNvPicPr preferRelativeResize="0"/>
          <p:nvPr/>
        </p:nvPicPr>
        <p:blipFill>
          <a:blip r:embed="rId6">
            <a:alphaModFix/>
          </a:blip>
          <a:stretch>
            <a:fillRect/>
          </a:stretch>
        </p:blipFill>
        <p:spPr>
          <a:xfrm>
            <a:off x="2886075" y="1314550"/>
            <a:ext cx="1249676" cy="1249700"/>
          </a:xfrm>
          <a:prstGeom prst="rect">
            <a:avLst/>
          </a:prstGeom>
          <a:noFill/>
          <a:ln>
            <a:noFill/>
          </a:ln>
        </p:spPr>
      </p:pic>
      <p:sp>
        <p:nvSpPr>
          <p:cNvPr id="2987" name="Google Shape;2987;g26cf1690daf_0_50"/>
          <p:cNvSpPr txBox="1"/>
          <p:nvPr>
            <p:ph idx="1" type="subTitle"/>
          </p:nvPr>
        </p:nvSpPr>
        <p:spPr>
          <a:xfrm>
            <a:off x="2405213" y="3366703"/>
            <a:ext cx="2100900" cy="106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500"/>
              <a:t>GHG level </a:t>
            </a:r>
            <a:r>
              <a:rPr b="1" lang="en" sz="1500"/>
              <a:t>50% above </a:t>
            </a:r>
            <a:r>
              <a:rPr lang="en" sz="1500"/>
              <a:t>pre-industrial level right now</a:t>
            </a:r>
            <a:endParaRPr sz="1500"/>
          </a:p>
        </p:txBody>
      </p:sp>
      <p:pic>
        <p:nvPicPr>
          <p:cNvPr id="2988" name="Google Shape;2988;g26cf1690daf_0_50"/>
          <p:cNvPicPr preferRelativeResize="0"/>
          <p:nvPr/>
        </p:nvPicPr>
        <p:blipFill rotWithShape="1">
          <a:blip r:embed="rId7">
            <a:alphaModFix/>
          </a:blip>
          <a:srcRect b="8874" l="3183" r="13918" t="25774"/>
          <a:stretch/>
        </p:blipFill>
        <p:spPr>
          <a:xfrm>
            <a:off x="25" y="0"/>
            <a:ext cx="5132250" cy="2633350"/>
          </a:xfrm>
          <a:prstGeom prst="rect">
            <a:avLst/>
          </a:prstGeom>
          <a:noFill/>
          <a:ln>
            <a:noFill/>
          </a:ln>
        </p:spPr>
      </p:pic>
      <p:sp>
        <p:nvSpPr>
          <p:cNvPr id="2989" name="Google Shape;2989;g26cf1690daf_0_50"/>
          <p:cNvSpPr txBox="1"/>
          <p:nvPr>
            <p:ph type="title"/>
          </p:nvPr>
        </p:nvSpPr>
        <p:spPr>
          <a:xfrm>
            <a:off x="356050" y="2785750"/>
            <a:ext cx="177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&gt; 90%</a:t>
            </a:r>
            <a:endParaRPr/>
          </a:p>
        </p:txBody>
      </p:sp>
      <p:sp>
        <p:nvSpPr>
          <p:cNvPr id="2990" name="Google Shape;2990;g26cf1690daf_0_50"/>
          <p:cNvSpPr txBox="1"/>
          <p:nvPr>
            <p:ph type="title"/>
          </p:nvPr>
        </p:nvSpPr>
        <p:spPr>
          <a:xfrm>
            <a:off x="2565875" y="2785750"/>
            <a:ext cx="177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&gt; 50%</a:t>
            </a:r>
            <a:endParaRPr/>
          </a:p>
        </p:txBody>
      </p:sp>
      <p:sp>
        <p:nvSpPr>
          <p:cNvPr id="2991" name="Google Shape;2991;g26cf1690daf_0_50"/>
          <p:cNvSpPr txBox="1"/>
          <p:nvPr>
            <p:ph type="title"/>
          </p:nvPr>
        </p:nvSpPr>
        <p:spPr>
          <a:xfrm>
            <a:off x="4775700" y="2785750"/>
            <a:ext cx="177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72%</a:t>
            </a:r>
            <a:endParaRPr/>
          </a:p>
        </p:txBody>
      </p:sp>
      <p:pic>
        <p:nvPicPr>
          <p:cNvPr id="2992" name="Google Shape;2992;g26cf1690daf_0_50"/>
          <p:cNvPicPr preferRelativeResize="0"/>
          <p:nvPr/>
        </p:nvPicPr>
        <p:blipFill>
          <a:blip r:embed="rId8">
            <a:alphaModFix/>
          </a:blip>
          <a:stretch>
            <a:fillRect/>
          </a:stretch>
        </p:blipFill>
        <p:spPr>
          <a:xfrm>
            <a:off x="4852833" y="0"/>
            <a:ext cx="4291192" cy="2633350"/>
          </a:xfrm>
          <a:prstGeom prst="rect">
            <a:avLst/>
          </a:prstGeom>
          <a:noFill/>
          <a:ln>
            <a:noFill/>
          </a:ln>
        </p:spPr>
      </p:pic>
      <p:sp>
        <p:nvSpPr>
          <p:cNvPr id="2993" name="Google Shape;2993;g26cf1690daf_0_50"/>
          <p:cNvSpPr txBox="1"/>
          <p:nvPr>
            <p:ph type="title"/>
          </p:nvPr>
        </p:nvSpPr>
        <p:spPr>
          <a:xfrm>
            <a:off x="7070925" y="2785750"/>
            <a:ext cx="177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2023</a:t>
            </a:r>
            <a:endParaRPr/>
          </a:p>
        </p:txBody>
      </p:sp>
      <p:sp>
        <p:nvSpPr>
          <p:cNvPr id="2994" name="Google Shape;2994;g26cf1690daf_0_50"/>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95" name="Google Shape;2995;g26cf1690daf_0_50"/>
          <p:cNvSpPr/>
          <p:nvPr/>
        </p:nvSpPr>
        <p:spPr>
          <a:xfrm>
            <a:off x="0" y="4859675"/>
            <a:ext cx="17442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96" name="Google Shape;2996;g26cf1690daf_0_50"/>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2997" name="Google Shape;2997;g26cf1690daf_0_50"/>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2998" name="Google Shape;2998;g26cf1690daf_0_50"/>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2999" name="Google Shape;2999;g26cf1690daf_0_50"/>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000" name="Google Shape;3000;g26cf1690daf_0_50"/>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sp>
        <p:nvSpPr>
          <p:cNvPr id="3005" name="Google Shape;3005;g26cf1690daf_0_7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Problem</a:t>
            </a:r>
            <a:endParaRPr/>
          </a:p>
        </p:txBody>
      </p:sp>
      <p:sp>
        <p:nvSpPr>
          <p:cNvPr id="3006" name="Google Shape;3006;g26cf1690daf_0_77"/>
          <p:cNvSpPr/>
          <p:nvPr/>
        </p:nvSpPr>
        <p:spPr>
          <a:xfrm>
            <a:off x="1002450" y="1106725"/>
            <a:ext cx="7139100" cy="7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07" name="Google Shape;3007;g26cf1690daf_0_77"/>
          <p:cNvSpPr txBox="1"/>
          <p:nvPr/>
        </p:nvSpPr>
        <p:spPr>
          <a:xfrm>
            <a:off x="764600" y="2049775"/>
            <a:ext cx="7614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Kumbh Sans"/>
                <a:ea typeface="Kumbh Sans"/>
                <a:cs typeface="Kumbh Sans"/>
                <a:sym typeface="Kumbh Sans"/>
              </a:rPr>
              <a:t>As more regions around the world face extreme weather,, countries around the world signed the Paris Agreement in 2015, a landmark international treaty where nations pledged to hold the Earth’s temperature by limiting the temperature increase to 1.5 degrees Celsius above pre-industrial levels.</a:t>
            </a:r>
            <a:endParaRPr sz="1500"/>
          </a:p>
        </p:txBody>
      </p:sp>
      <p:sp>
        <p:nvSpPr>
          <p:cNvPr id="3008" name="Google Shape;3008;g26cf1690daf_0_77"/>
          <p:cNvSpPr txBox="1"/>
          <p:nvPr/>
        </p:nvSpPr>
        <p:spPr>
          <a:xfrm>
            <a:off x="764550" y="1210500"/>
            <a:ext cx="7614900" cy="6465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500"/>
              </a:spcAft>
              <a:buNone/>
            </a:pPr>
            <a:r>
              <a:rPr lang="en" sz="3000">
                <a:solidFill>
                  <a:schemeClr val="dk1"/>
                </a:solidFill>
                <a:latin typeface="Paytone One"/>
                <a:ea typeface="Paytone One"/>
                <a:cs typeface="Paytone One"/>
                <a:sym typeface="Paytone One"/>
              </a:rPr>
              <a:t>The 1.5 C climate benchmark</a:t>
            </a:r>
            <a:endParaRPr b="1" sz="3000">
              <a:solidFill>
                <a:srgbClr val="5492CD"/>
              </a:solidFill>
              <a:latin typeface="Fira Sans"/>
              <a:ea typeface="Fira Sans"/>
              <a:cs typeface="Fira Sans"/>
              <a:sym typeface="Fira Sans"/>
            </a:endParaRPr>
          </a:p>
        </p:txBody>
      </p:sp>
      <p:sp>
        <p:nvSpPr>
          <p:cNvPr id="3009" name="Google Shape;3009;g26cf1690daf_0_77"/>
          <p:cNvSpPr txBox="1"/>
          <p:nvPr>
            <p:ph type="title"/>
          </p:nvPr>
        </p:nvSpPr>
        <p:spPr>
          <a:xfrm>
            <a:off x="858125" y="3283875"/>
            <a:ext cx="1096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2015</a:t>
            </a:r>
            <a:endParaRPr/>
          </a:p>
        </p:txBody>
      </p:sp>
      <p:sp>
        <p:nvSpPr>
          <p:cNvPr id="3010" name="Google Shape;3010;g26cf1690daf_0_77"/>
          <p:cNvSpPr txBox="1"/>
          <p:nvPr>
            <p:ph type="title"/>
          </p:nvPr>
        </p:nvSpPr>
        <p:spPr>
          <a:xfrm>
            <a:off x="2387900" y="3283875"/>
            <a:ext cx="1096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195</a:t>
            </a:r>
            <a:endParaRPr/>
          </a:p>
        </p:txBody>
      </p:sp>
      <p:sp>
        <p:nvSpPr>
          <p:cNvPr id="3011" name="Google Shape;3011;g26cf1690daf_0_77"/>
          <p:cNvSpPr txBox="1"/>
          <p:nvPr/>
        </p:nvSpPr>
        <p:spPr>
          <a:xfrm>
            <a:off x="2192150" y="3856575"/>
            <a:ext cx="1488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Kumbh Sans"/>
                <a:ea typeface="Kumbh Sans"/>
                <a:cs typeface="Kumbh Sans"/>
                <a:sym typeface="Kumbh Sans"/>
              </a:rPr>
              <a:t>Countries</a:t>
            </a:r>
            <a:endParaRPr sz="1500"/>
          </a:p>
        </p:txBody>
      </p:sp>
      <p:sp>
        <p:nvSpPr>
          <p:cNvPr id="3012" name="Google Shape;3012;g26cf1690daf_0_77"/>
          <p:cNvSpPr txBox="1"/>
          <p:nvPr/>
        </p:nvSpPr>
        <p:spPr>
          <a:xfrm>
            <a:off x="3837200" y="3856575"/>
            <a:ext cx="4578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Kumbh Sans"/>
                <a:ea typeface="Kumbh Sans"/>
                <a:cs typeface="Kumbh Sans"/>
                <a:sym typeface="Kumbh Sans"/>
              </a:rPr>
              <a:t>to avoid irreversible climate effects that would occur beyond a 2 degrees Celsius increase</a:t>
            </a:r>
            <a:endParaRPr sz="1500"/>
          </a:p>
        </p:txBody>
      </p:sp>
      <p:sp>
        <p:nvSpPr>
          <p:cNvPr id="3013" name="Google Shape;3013;g26cf1690daf_0_77"/>
          <p:cNvSpPr txBox="1"/>
          <p:nvPr>
            <p:ph type="title"/>
          </p:nvPr>
        </p:nvSpPr>
        <p:spPr>
          <a:xfrm>
            <a:off x="3563075" y="3283875"/>
            <a:ext cx="5126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limit increase to 1.5 C</a:t>
            </a:r>
            <a:endParaRPr/>
          </a:p>
        </p:txBody>
      </p:sp>
      <p:sp>
        <p:nvSpPr>
          <p:cNvPr id="3014" name="Google Shape;3014;g26cf1690daf_0_77"/>
          <p:cNvSpPr txBox="1"/>
          <p:nvPr/>
        </p:nvSpPr>
        <p:spPr>
          <a:xfrm>
            <a:off x="662375" y="3856575"/>
            <a:ext cx="1488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Kumbh Sans"/>
                <a:ea typeface="Kumbh Sans"/>
                <a:cs typeface="Kumbh Sans"/>
                <a:sym typeface="Kumbh Sans"/>
              </a:rPr>
              <a:t>Year</a:t>
            </a:r>
            <a:endParaRPr sz="1500"/>
          </a:p>
        </p:txBody>
      </p:sp>
      <p:sp>
        <p:nvSpPr>
          <p:cNvPr id="3015" name="Google Shape;3015;g26cf1690daf_0_77"/>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16" name="Google Shape;3016;g26cf1690daf_0_77"/>
          <p:cNvSpPr/>
          <p:nvPr/>
        </p:nvSpPr>
        <p:spPr>
          <a:xfrm>
            <a:off x="0"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17" name="Google Shape;3017;g26cf1690daf_0_77"/>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018" name="Google Shape;3018;g26cf1690daf_0_77"/>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3019" name="Google Shape;3019;g26cf1690daf_0_77"/>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020" name="Google Shape;3020;g26cf1690daf_0_77"/>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021" name="Google Shape;3021;g26cf1690daf_0_77"/>
          <p:cNvSpPr txBox="1"/>
          <p:nvPr/>
        </p:nvSpPr>
        <p:spPr>
          <a:xfrm>
            <a:off x="478207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022" name="Google Shape;3022;g26cf1690daf_0_77"/>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sp>
        <p:nvSpPr>
          <p:cNvPr id="3027" name="Google Shape;3027;g26cf657055a_1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Problem Statement</a:t>
            </a:r>
            <a:endParaRPr/>
          </a:p>
        </p:txBody>
      </p:sp>
      <p:sp>
        <p:nvSpPr>
          <p:cNvPr id="3028" name="Google Shape;3028;g26cf657055a_1_0"/>
          <p:cNvSpPr txBox="1"/>
          <p:nvPr>
            <p:ph idx="1" type="subTitle"/>
          </p:nvPr>
        </p:nvSpPr>
        <p:spPr>
          <a:xfrm>
            <a:off x="2996875" y="3234875"/>
            <a:ext cx="3520800" cy="13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t>Identify the</a:t>
            </a:r>
            <a:r>
              <a:rPr b="1" lang="en" sz="1500"/>
              <a:t> primary drivers </a:t>
            </a:r>
            <a:r>
              <a:rPr lang="en" sz="1500"/>
              <a:t>behind carbon dioxide emissions to mitigate the rate of global warming</a:t>
            </a:r>
            <a:endParaRPr sz="1500"/>
          </a:p>
        </p:txBody>
      </p:sp>
      <p:sp>
        <p:nvSpPr>
          <p:cNvPr id="3029" name="Google Shape;3029;g26cf657055a_1_0"/>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30" name="Google Shape;3030;g26cf657055a_1_0"/>
          <p:cNvSpPr/>
          <p:nvPr/>
        </p:nvSpPr>
        <p:spPr>
          <a:xfrm>
            <a:off x="0" y="4859675"/>
            <a:ext cx="14883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31" name="Google Shape;3031;g26cf657055a_1_0"/>
          <p:cNvSpPr txBox="1"/>
          <p:nvPr/>
        </p:nvSpPr>
        <p:spPr>
          <a:xfrm>
            <a:off x="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032" name="Google Shape;3032;g26cf657055a_1_0"/>
          <p:cNvSpPr txBox="1"/>
          <p:nvPr/>
        </p:nvSpPr>
        <p:spPr>
          <a:xfrm>
            <a:off x="1555650" y="4860800"/>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Motivation</a:t>
            </a:r>
            <a:endParaRPr>
              <a:solidFill>
                <a:schemeClr val="dk1"/>
              </a:solidFill>
              <a:latin typeface="Paytone One"/>
              <a:ea typeface="Paytone One"/>
              <a:cs typeface="Paytone One"/>
              <a:sym typeface="Paytone One"/>
            </a:endParaRPr>
          </a:p>
        </p:txBody>
      </p:sp>
      <p:sp>
        <p:nvSpPr>
          <p:cNvPr id="3033" name="Google Shape;3033;g26cf657055a_1_0"/>
          <p:cNvSpPr txBox="1"/>
          <p:nvPr/>
        </p:nvSpPr>
        <p:spPr>
          <a:xfrm>
            <a:off x="2976700"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034" name="Google Shape;3034;g26cf657055a_1_0"/>
          <p:cNvSpPr txBox="1"/>
          <p:nvPr/>
        </p:nvSpPr>
        <p:spPr>
          <a:xfrm>
            <a:off x="247250" y="3234875"/>
            <a:ext cx="27495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Kumbh Sans"/>
                <a:ea typeface="Kumbh Sans"/>
                <a:cs typeface="Kumbh Sans"/>
                <a:sym typeface="Kumbh Sans"/>
              </a:rPr>
              <a:t>Limit increase to </a:t>
            </a:r>
            <a:r>
              <a:rPr b="1" lang="en" sz="1500">
                <a:solidFill>
                  <a:schemeClr val="dk1"/>
                </a:solidFill>
                <a:latin typeface="Kumbh Sans"/>
                <a:ea typeface="Kumbh Sans"/>
                <a:cs typeface="Kumbh Sans"/>
                <a:sym typeface="Kumbh Sans"/>
              </a:rPr>
              <a:t>1.5 degrees Celsius benchmark</a:t>
            </a:r>
            <a:r>
              <a:rPr lang="en" sz="1500">
                <a:solidFill>
                  <a:schemeClr val="dk1"/>
                </a:solidFill>
                <a:latin typeface="Kumbh Sans"/>
                <a:ea typeface="Kumbh Sans"/>
                <a:cs typeface="Kumbh Sans"/>
                <a:sym typeface="Kumbh Sans"/>
              </a:rPr>
              <a:t> set internationally by IPCC</a:t>
            </a:r>
            <a:endParaRPr sz="1500"/>
          </a:p>
        </p:txBody>
      </p:sp>
      <p:sp>
        <p:nvSpPr>
          <p:cNvPr id="3035" name="Google Shape;3035;g26cf657055a_1_0"/>
          <p:cNvSpPr/>
          <p:nvPr/>
        </p:nvSpPr>
        <p:spPr>
          <a:xfrm>
            <a:off x="3232349" y="2168350"/>
            <a:ext cx="752400" cy="582300"/>
          </a:xfrm>
          <a:prstGeom prst="rightArrow">
            <a:avLst>
              <a:gd fmla="val 50000" name="adj1"/>
              <a:gd fmla="val 50000" name="adj2"/>
            </a:avLst>
          </a:prstGeom>
          <a:solidFill>
            <a:srgbClr val="A1E1F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36" name="Google Shape;3036;g26cf657055a_1_0"/>
          <p:cNvSpPr/>
          <p:nvPr/>
        </p:nvSpPr>
        <p:spPr>
          <a:xfrm>
            <a:off x="2781373" y="2168350"/>
            <a:ext cx="752400" cy="5823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37" name="Google Shape;3037;g26cf657055a_1_0"/>
          <p:cNvSpPr/>
          <p:nvPr/>
        </p:nvSpPr>
        <p:spPr>
          <a:xfrm>
            <a:off x="4495797" y="2168350"/>
            <a:ext cx="1714500" cy="5823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38" name="Google Shape;3038;g26cf657055a_1_0"/>
          <p:cNvSpPr/>
          <p:nvPr/>
        </p:nvSpPr>
        <p:spPr>
          <a:xfrm>
            <a:off x="1002450" y="1105100"/>
            <a:ext cx="7139100" cy="655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39" name="Google Shape;3039;g26cf657055a_1_0"/>
          <p:cNvSpPr txBox="1"/>
          <p:nvPr/>
        </p:nvSpPr>
        <p:spPr>
          <a:xfrm>
            <a:off x="1385475" y="1093925"/>
            <a:ext cx="62208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Kumbh Sans"/>
                <a:ea typeface="Kumbh Sans"/>
                <a:cs typeface="Kumbh Sans"/>
                <a:sym typeface="Kumbh Sans"/>
              </a:rPr>
              <a:t>Identify the</a:t>
            </a:r>
            <a:r>
              <a:rPr b="1" lang="en" sz="1500">
                <a:solidFill>
                  <a:schemeClr val="dk1"/>
                </a:solidFill>
                <a:latin typeface="Kumbh Sans"/>
                <a:ea typeface="Kumbh Sans"/>
                <a:cs typeface="Kumbh Sans"/>
                <a:sym typeface="Kumbh Sans"/>
              </a:rPr>
              <a:t> primary drivers </a:t>
            </a:r>
            <a:r>
              <a:rPr lang="en" sz="1500">
                <a:solidFill>
                  <a:schemeClr val="dk1"/>
                </a:solidFill>
                <a:latin typeface="Kumbh Sans"/>
                <a:ea typeface="Kumbh Sans"/>
                <a:cs typeface="Kumbh Sans"/>
                <a:sym typeface="Kumbh Sans"/>
              </a:rPr>
              <a:t>behind carbon dioxide emissions and </a:t>
            </a:r>
            <a:r>
              <a:rPr b="1" lang="en" sz="1500">
                <a:solidFill>
                  <a:schemeClr val="dk1"/>
                </a:solidFill>
                <a:latin typeface="Kumbh Sans"/>
                <a:ea typeface="Kumbh Sans"/>
                <a:cs typeface="Kumbh Sans"/>
                <a:sym typeface="Kumbh Sans"/>
              </a:rPr>
              <a:t>pinpoint focus areas</a:t>
            </a:r>
            <a:r>
              <a:rPr lang="en" sz="1500">
                <a:solidFill>
                  <a:schemeClr val="dk1"/>
                </a:solidFill>
                <a:latin typeface="Kumbh Sans"/>
                <a:ea typeface="Kumbh Sans"/>
                <a:cs typeface="Kumbh Sans"/>
                <a:sym typeface="Kumbh Sans"/>
              </a:rPr>
              <a:t> to mitigate the rate of global warming</a:t>
            </a:r>
            <a:endParaRPr sz="1500">
              <a:solidFill>
                <a:schemeClr val="dk1"/>
              </a:solidFill>
              <a:latin typeface="Kumbh Sans"/>
              <a:ea typeface="Kumbh Sans"/>
              <a:cs typeface="Kumbh Sans"/>
              <a:sym typeface="Kumbh Sans"/>
            </a:endParaRPr>
          </a:p>
          <a:p>
            <a:pPr indent="0" lvl="0" marL="0" rtl="0" algn="ctr">
              <a:spcBef>
                <a:spcPts val="0"/>
              </a:spcBef>
              <a:spcAft>
                <a:spcPts val="0"/>
              </a:spcAft>
              <a:buNone/>
            </a:pPr>
            <a:r>
              <a:t/>
            </a:r>
            <a:endParaRPr sz="1500">
              <a:solidFill>
                <a:schemeClr val="dk1"/>
              </a:solidFill>
              <a:latin typeface="Kumbh Sans"/>
              <a:ea typeface="Kumbh Sans"/>
              <a:cs typeface="Kumbh Sans"/>
              <a:sym typeface="Kumbh Sans"/>
            </a:endParaRPr>
          </a:p>
        </p:txBody>
      </p:sp>
      <p:pic>
        <p:nvPicPr>
          <p:cNvPr id="3040" name="Google Shape;3040;g26cf657055a_1_0"/>
          <p:cNvPicPr preferRelativeResize="0"/>
          <p:nvPr/>
        </p:nvPicPr>
        <p:blipFill>
          <a:blip r:embed="rId3">
            <a:alphaModFix/>
          </a:blip>
          <a:stretch>
            <a:fillRect/>
          </a:stretch>
        </p:blipFill>
        <p:spPr>
          <a:xfrm>
            <a:off x="4033550" y="1969025"/>
            <a:ext cx="1200275" cy="1200275"/>
          </a:xfrm>
          <a:prstGeom prst="rect">
            <a:avLst/>
          </a:prstGeom>
          <a:noFill/>
          <a:ln>
            <a:noFill/>
          </a:ln>
        </p:spPr>
      </p:pic>
      <p:pic>
        <p:nvPicPr>
          <p:cNvPr id="3041" name="Google Shape;3041;g26cf657055a_1_0"/>
          <p:cNvPicPr preferRelativeResize="0"/>
          <p:nvPr/>
        </p:nvPicPr>
        <p:blipFill>
          <a:blip r:embed="rId4">
            <a:alphaModFix/>
          </a:blip>
          <a:stretch>
            <a:fillRect/>
          </a:stretch>
        </p:blipFill>
        <p:spPr>
          <a:xfrm>
            <a:off x="1064424" y="1877949"/>
            <a:ext cx="1200275" cy="1200275"/>
          </a:xfrm>
          <a:prstGeom prst="rect">
            <a:avLst/>
          </a:prstGeom>
          <a:noFill/>
          <a:ln>
            <a:noFill/>
          </a:ln>
        </p:spPr>
      </p:pic>
      <p:pic>
        <p:nvPicPr>
          <p:cNvPr id="3042" name="Google Shape;3042;g26cf657055a_1_0"/>
          <p:cNvPicPr preferRelativeResize="0"/>
          <p:nvPr/>
        </p:nvPicPr>
        <p:blipFill>
          <a:blip r:embed="rId5">
            <a:alphaModFix/>
          </a:blip>
          <a:stretch>
            <a:fillRect/>
          </a:stretch>
        </p:blipFill>
        <p:spPr>
          <a:xfrm>
            <a:off x="6960337" y="1954300"/>
            <a:ext cx="1200275" cy="1200275"/>
          </a:xfrm>
          <a:prstGeom prst="rect">
            <a:avLst/>
          </a:prstGeom>
          <a:noFill/>
          <a:ln>
            <a:noFill/>
          </a:ln>
        </p:spPr>
      </p:pic>
      <p:sp>
        <p:nvSpPr>
          <p:cNvPr id="3043" name="Google Shape;3043;g26cf657055a_1_0"/>
          <p:cNvSpPr txBox="1"/>
          <p:nvPr/>
        </p:nvSpPr>
        <p:spPr>
          <a:xfrm>
            <a:off x="6572500" y="3272375"/>
            <a:ext cx="19761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Kumbh Sans"/>
                <a:ea typeface="Kumbh Sans"/>
                <a:cs typeface="Kumbh Sans"/>
                <a:sym typeface="Kumbh Sans"/>
              </a:rPr>
              <a:t>Prevent Irreversible effects happening to the Earth</a:t>
            </a:r>
            <a:endParaRPr b="1" sz="1500"/>
          </a:p>
        </p:txBody>
      </p:sp>
      <p:sp>
        <p:nvSpPr>
          <p:cNvPr id="3044" name="Google Shape;3044;g26cf657055a_1_0"/>
          <p:cNvSpPr txBox="1"/>
          <p:nvPr/>
        </p:nvSpPr>
        <p:spPr>
          <a:xfrm>
            <a:off x="76557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045" name="Google Shape;3045;g26cf657055a_1_0"/>
          <p:cNvSpPr txBox="1"/>
          <p:nvPr/>
        </p:nvSpPr>
        <p:spPr>
          <a:xfrm>
            <a:off x="4782075"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046" name="Google Shape;3046;g26cf657055a_1_0"/>
          <p:cNvSpPr txBox="1"/>
          <p:nvPr/>
        </p:nvSpPr>
        <p:spPr>
          <a:xfrm>
            <a:off x="6203025"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0" name="Shape 3050"/>
        <p:cNvGrpSpPr/>
        <p:nvPr/>
      </p:nvGrpSpPr>
      <p:grpSpPr>
        <a:xfrm>
          <a:off x="0" y="0"/>
          <a:ext cx="0" cy="0"/>
          <a:chOff x="0" y="0"/>
          <a:chExt cx="0" cy="0"/>
        </a:xfrm>
      </p:grpSpPr>
      <p:sp>
        <p:nvSpPr>
          <p:cNvPr id="3051" name="Google Shape;3051;g2c788d097d5_0_1999"/>
          <p:cNvSpPr/>
          <p:nvPr/>
        </p:nvSpPr>
        <p:spPr>
          <a:xfrm>
            <a:off x="6715600" y="739628"/>
            <a:ext cx="3611700" cy="44178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g2c788d097d5_0_1999"/>
          <p:cNvSpPr txBox="1"/>
          <p:nvPr>
            <p:ph type="title"/>
          </p:nvPr>
        </p:nvSpPr>
        <p:spPr>
          <a:xfrm>
            <a:off x="399075" y="2545175"/>
            <a:ext cx="4233000" cy="164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Related Works</a:t>
            </a:r>
            <a:endParaRPr/>
          </a:p>
        </p:txBody>
      </p:sp>
      <p:sp>
        <p:nvSpPr>
          <p:cNvPr id="3053" name="Google Shape;3053;g2c788d097d5_0_1999"/>
          <p:cNvSpPr txBox="1"/>
          <p:nvPr>
            <p:ph idx="2" type="title"/>
          </p:nvPr>
        </p:nvSpPr>
        <p:spPr>
          <a:xfrm>
            <a:off x="399075" y="1703375"/>
            <a:ext cx="1488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solidFill>
                  <a:schemeClr val="accent1"/>
                </a:solidFill>
              </a:rPr>
              <a:t>02</a:t>
            </a:r>
            <a:endParaRPr>
              <a:solidFill>
                <a:schemeClr val="accent1"/>
              </a:solidFill>
            </a:endParaRPr>
          </a:p>
        </p:txBody>
      </p:sp>
      <p:grpSp>
        <p:nvGrpSpPr>
          <p:cNvPr id="3054" name="Google Shape;3054;g2c788d097d5_0_1999"/>
          <p:cNvGrpSpPr/>
          <p:nvPr/>
        </p:nvGrpSpPr>
        <p:grpSpPr>
          <a:xfrm>
            <a:off x="4815809" y="1231578"/>
            <a:ext cx="3760349" cy="2993850"/>
            <a:chOff x="4570602" y="770012"/>
            <a:chExt cx="4251384" cy="3384794"/>
          </a:xfrm>
        </p:grpSpPr>
        <p:sp>
          <p:nvSpPr>
            <p:cNvPr id="3055" name="Google Shape;3055;g2c788d097d5_0_1999"/>
            <p:cNvSpPr/>
            <p:nvPr/>
          </p:nvSpPr>
          <p:spPr>
            <a:xfrm>
              <a:off x="6729050" y="3130136"/>
              <a:ext cx="1375116" cy="1024669"/>
            </a:xfrm>
            <a:custGeom>
              <a:rect b="b" l="l" r="r" t="t"/>
              <a:pathLst>
                <a:path extrusionOk="0" h="13561" w="18199">
                  <a:moveTo>
                    <a:pt x="0" y="1"/>
                  </a:moveTo>
                  <a:lnTo>
                    <a:pt x="0" y="13554"/>
                  </a:lnTo>
                  <a:cubicBezTo>
                    <a:pt x="52" y="13554"/>
                    <a:pt x="104" y="13561"/>
                    <a:pt x="148" y="13561"/>
                  </a:cubicBezTo>
                  <a:cubicBezTo>
                    <a:pt x="5640" y="13561"/>
                    <a:pt x="10582" y="11219"/>
                    <a:pt x="14035" y="7484"/>
                  </a:cubicBezTo>
                  <a:lnTo>
                    <a:pt x="14042" y="7484"/>
                  </a:lnTo>
                  <a:cubicBezTo>
                    <a:pt x="14050" y="7470"/>
                    <a:pt x="14064" y="7456"/>
                    <a:pt x="14071" y="7440"/>
                  </a:cubicBezTo>
                  <a:cubicBezTo>
                    <a:pt x="14108" y="7404"/>
                    <a:pt x="14138" y="7374"/>
                    <a:pt x="14169" y="7337"/>
                  </a:cubicBezTo>
                  <a:lnTo>
                    <a:pt x="14160" y="7337"/>
                  </a:lnTo>
                  <a:cubicBezTo>
                    <a:pt x="16013" y="5254"/>
                    <a:pt x="17414" y="2757"/>
                    <a:pt x="18198"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g2c788d097d5_0_1999"/>
            <p:cNvSpPr/>
            <p:nvPr/>
          </p:nvSpPr>
          <p:spPr>
            <a:xfrm>
              <a:off x="5381966" y="3130136"/>
              <a:ext cx="1347688" cy="1024140"/>
            </a:xfrm>
            <a:custGeom>
              <a:rect b="b" l="l" r="r" t="t"/>
              <a:pathLst>
                <a:path extrusionOk="0" h="13554" w="17836">
                  <a:moveTo>
                    <a:pt x="0" y="1"/>
                  </a:moveTo>
                  <a:cubicBezTo>
                    <a:pt x="801" y="2816"/>
                    <a:pt x="2245" y="5366"/>
                    <a:pt x="4165" y="7484"/>
                  </a:cubicBezTo>
                  <a:lnTo>
                    <a:pt x="4172" y="7484"/>
                  </a:lnTo>
                  <a:cubicBezTo>
                    <a:pt x="7580" y="11167"/>
                    <a:pt x="12435" y="13495"/>
                    <a:pt x="17836" y="13554"/>
                  </a:cubicBezTo>
                  <a:lnTo>
                    <a:pt x="17836"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g2c788d097d5_0_1999"/>
            <p:cNvSpPr/>
            <p:nvPr/>
          </p:nvSpPr>
          <p:spPr>
            <a:xfrm>
              <a:off x="5198280" y="2452665"/>
              <a:ext cx="34153" cy="21459"/>
            </a:xfrm>
            <a:custGeom>
              <a:rect b="b" l="l" r="r" t="t"/>
              <a:pathLst>
                <a:path extrusionOk="0" h="284" w="452">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8" name="Google Shape;3058;g2c788d097d5_0_1999"/>
            <p:cNvGrpSpPr/>
            <p:nvPr/>
          </p:nvGrpSpPr>
          <p:grpSpPr>
            <a:xfrm>
              <a:off x="4570602" y="2237589"/>
              <a:ext cx="690475" cy="300836"/>
              <a:chOff x="4570602" y="2237589"/>
              <a:chExt cx="690475" cy="300836"/>
            </a:xfrm>
          </p:grpSpPr>
          <p:sp>
            <p:nvSpPr>
              <p:cNvPr id="3059" name="Google Shape;3059;g2c788d097d5_0_1999"/>
              <p:cNvSpPr/>
              <p:nvPr/>
            </p:nvSpPr>
            <p:spPr>
              <a:xfrm>
                <a:off x="4570602" y="2237589"/>
                <a:ext cx="690475" cy="300836"/>
              </a:xfrm>
              <a:custGeom>
                <a:rect b="b" l="l" r="r" t="t"/>
                <a:pathLst>
                  <a:path extrusionOk="0" h="2958" w="6789">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g2c788d097d5_0_1999"/>
              <p:cNvSpPr/>
              <p:nvPr/>
            </p:nvSpPr>
            <p:spPr>
              <a:xfrm>
                <a:off x="4789267" y="2330342"/>
                <a:ext cx="76075" cy="152452"/>
              </a:xfrm>
              <a:custGeom>
                <a:rect b="b" l="l" r="r" t="t"/>
                <a:pathLst>
                  <a:path extrusionOk="0" h="1499" w="748">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g2c788d097d5_0_1999"/>
              <p:cNvSpPr/>
              <p:nvPr/>
            </p:nvSpPr>
            <p:spPr>
              <a:xfrm>
                <a:off x="5037122" y="2419331"/>
                <a:ext cx="181849" cy="110856"/>
              </a:xfrm>
              <a:custGeom>
                <a:rect b="b" l="l" r="r" t="t"/>
                <a:pathLst>
                  <a:path extrusionOk="0" h="1090" w="1788">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2" name="Google Shape;3062;g2c788d097d5_0_1999"/>
            <p:cNvSpPr/>
            <p:nvPr/>
          </p:nvSpPr>
          <p:spPr>
            <a:xfrm>
              <a:off x="5516525" y="1327946"/>
              <a:ext cx="814774" cy="354600"/>
            </a:xfrm>
            <a:custGeom>
              <a:rect b="b" l="l" r="r" t="t"/>
              <a:pathLst>
                <a:path extrusionOk="0" h="3729" w="8568">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g2c788d097d5_0_1999"/>
            <p:cNvSpPr/>
            <p:nvPr/>
          </p:nvSpPr>
          <p:spPr>
            <a:xfrm>
              <a:off x="5983828" y="1437873"/>
              <a:ext cx="89579" cy="179249"/>
            </a:xfrm>
            <a:custGeom>
              <a:rect b="b" l="l" r="r" t="t"/>
              <a:pathLst>
                <a:path extrusionOk="0" h="1885" w="942">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g2c788d097d5_0_1999"/>
            <p:cNvSpPr/>
            <p:nvPr/>
          </p:nvSpPr>
          <p:spPr>
            <a:xfrm>
              <a:off x="5526511" y="1542950"/>
              <a:ext cx="254474" cy="129801"/>
            </a:xfrm>
            <a:custGeom>
              <a:rect b="b" l="l" r="r" t="t"/>
              <a:pathLst>
                <a:path extrusionOk="0" h="1365" w="2676">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g2c788d097d5_0_1999"/>
            <p:cNvSpPr/>
            <p:nvPr/>
          </p:nvSpPr>
          <p:spPr>
            <a:xfrm>
              <a:off x="6729579" y="3391121"/>
              <a:ext cx="413313" cy="43749"/>
            </a:xfrm>
            <a:custGeom>
              <a:rect b="b" l="l" r="r" t="t"/>
              <a:pathLst>
                <a:path extrusionOk="0" h="579" w="5470">
                  <a:moveTo>
                    <a:pt x="794" y="1"/>
                  </a:moveTo>
                  <a:lnTo>
                    <a:pt x="779" y="22"/>
                  </a:lnTo>
                  <a:cubicBezTo>
                    <a:pt x="534" y="296"/>
                    <a:pt x="274" y="459"/>
                    <a:pt x="8" y="511"/>
                  </a:cubicBezTo>
                  <a:lnTo>
                    <a:pt x="1" y="511"/>
                  </a:lnTo>
                  <a:lnTo>
                    <a:pt x="1" y="534"/>
                  </a:lnTo>
                  <a:lnTo>
                    <a:pt x="1" y="562"/>
                  </a:lnTo>
                  <a:lnTo>
                    <a:pt x="15" y="555"/>
                  </a:lnTo>
                  <a:cubicBezTo>
                    <a:pt x="290" y="504"/>
                    <a:pt x="548" y="349"/>
                    <a:pt x="794" y="82"/>
                  </a:cubicBezTo>
                  <a:cubicBezTo>
                    <a:pt x="1046" y="385"/>
                    <a:pt x="1402" y="571"/>
                    <a:pt x="1749" y="578"/>
                  </a:cubicBezTo>
                  <a:cubicBezTo>
                    <a:pt x="2193" y="578"/>
                    <a:pt x="2542" y="274"/>
                    <a:pt x="2713" y="73"/>
                  </a:cubicBezTo>
                  <a:cubicBezTo>
                    <a:pt x="2972" y="385"/>
                    <a:pt x="3328" y="571"/>
                    <a:pt x="3676" y="571"/>
                  </a:cubicBezTo>
                  <a:lnTo>
                    <a:pt x="3684" y="571"/>
                  </a:lnTo>
                  <a:cubicBezTo>
                    <a:pt x="4009" y="571"/>
                    <a:pt x="4350" y="394"/>
                    <a:pt x="4639" y="82"/>
                  </a:cubicBezTo>
                  <a:cubicBezTo>
                    <a:pt x="4898" y="356"/>
                    <a:pt x="5165" y="511"/>
                    <a:pt x="5448" y="555"/>
                  </a:cubicBezTo>
                  <a:lnTo>
                    <a:pt x="5462" y="562"/>
                  </a:lnTo>
                  <a:lnTo>
                    <a:pt x="5469" y="511"/>
                  </a:lnTo>
                  <a:lnTo>
                    <a:pt x="5455" y="511"/>
                  </a:lnTo>
                  <a:cubicBezTo>
                    <a:pt x="5181" y="459"/>
                    <a:pt x="4914" y="305"/>
                    <a:pt x="4662" y="22"/>
                  </a:cubicBezTo>
                  <a:lnTo>
                    <a:pt x="4639" y="8"/>
                  </a:lnTo>
                  <a:lnTo>
                    <a:pt x="4624" y="22"/>
                  </a:lnTo>
                  <a:cubicBezTo>
                    <a:pt x="4454" y="207"/>
                    <a:pt x="4114" y="518"/>
                    <a:pt x="3676" y="518"/>
                  </a:cubicBezTo>
                  <a:cubicBezTo>
                    <a:pt x="3335" y="518"/>
                    <a:pt x="2986" y="333"/>
                    <a:pt x="2736" y="22"/>
                  </a:cubicBezTo>
                  <a:lnTo>
                    <a:pt x="2713" y="1"/>
                  </a:lnTo>
                  <a:lnTo>
                    <a:pt x="2698" y="22"/>
                  </a:lnTo>
                  <a:cubicBezTo>
                    <a:pt x="2528" y="207"/>
                    <a:pt x="2186" y="527"/>
                    <a:pt x="1749" y="527"/>
                  </a:cubicBezTo>
                  <a:cubicBezTo>
                    <a:pt x="1409" y="527"/>
                    <a:pt x="1060" y="333"/>
                    <a:pt x="815" y="22"/>
                  </a:cubicBezTo>
                  <a:lnTo>
                    <a:pt x="794"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g2c788d097d5_0_1999"/>
            <p:cNvSpPr/>
            <p:nvPr/>
          </p:nvSpPr>
          <p:spPr>
            <a:xfrm>
              <a:off x="6729579" y="3429656"/>
              <a:ext cx="76" cy="4005"/>
            </a:xfrm>
            <a:custGeom>
              <a:rect b="b" l="l" r="r" t="t"/>
              <a:pathLst>
                <a:path extrusionOk="0" h="53" w="1">
                  <a:moveTo>
                    <a:pt x="1" y="24"/>
                  </a:moveTo>
                  <a:lnTo>
                    <a:pt x="1" y="38"/>
                  </a:lnTo>
                  <a:lnTo>
                    <a:pt x="1" y="52"/>
                  </a:lnTo>
                  <a:lnTo>
                    <a:pt x="1" y="52"/>
                  </a:lnTo>
                  <a:close/>
                  <a:moveTo>
                    <a:pt x="1" y="1"/>
                  </a:moveTo>
                  <a:lnTo>
                    <a:pt x="1"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g2c788d097d5_0_1999"/>
            <p:cNvSpPr/>
            <p:nvPr/>
          </p:nvSpPr>
          <p:spPr>
            <a:xfrm>
              <a:off x="6729579" y="3410086"/>
              <a:ext cx="413313" cy="43749"/>
            </a:xfrm>
            <a:custGeom>
              <a:rect b="b" l="l" r="r" t="t"/>
              <a:pathLst>
                <a:path extrusionOk="0" h="579" w="5470">
                  <a:moveTo>
                    <a:pt x="794" y="0"/>
                  </a:moveTo>
                  <a:lnTo>
                    <a:pt x="779" y="23"/>
                  </a:lnTo>
                  <a:cubicBezTo>
                    <a:pt x="534" y="297"/>
                    <a:pt x="274" y="461"/>
                    <a:pt x="8" y="512"/>
                  </a:cubicBezTo>
                  <a:lnTo>
                    <a:pt x="1" y="512"/>
                  </a:lnTo>
                  <a:lnTo>
                    <a:pt x="1" y="534"/>
                  </a:lnTo>
                  <a:lnTo>
                    <a:pt x="1" y="564"/>
                  </a:lnTo>
                  <a:lnTo>
                    <a:pt x="15" y="564"/>
                  </a:lnTo>
                  <a:cubicBezTo>
                    <a:pt x="290" y="512"/>
                    <a:pt x="548" y="349"/>
                    <a:pt x="794" y="82"/>
                  </a:cubicBezTo>
                  <a:cubicBezTo>
                    <a:pt x="1046" y="393"/>
                    <a:pt x="1402" y="578"/>
                    <a:pt x="1749" y="578"/>
                  </a:cubicBezTo>
                  <a:cubicBezTo>
                    <a:pt x="2193" y="578"/>
                    <a:pt x="2542" y="276"/>
                    <a:pt x="2713" y="82"/>
                  </a:cubicBezTo>
                  <a:cubicBezTo>
                    <a:pt x="2972" y="393"/>
                    <a:pt x="3328" y="578"/>
                    <a:pt x="3676" y="578"/>
                  </a:cubicBezTo>
                  <a:lnTo>
                    <a:pt x="3684" y="578"/>
                  </a:lnTo>
                  <a:cubicBezTo>
                    <a:pt x="4009" y="571"/>
                    <a:pt x="4350" y="400"/>
                    <a:pt x="4639" y="82"/>
                  </a:cubicBezTo>
                  <a:cubicBezTo>
                    <a:pt x="4898" y="356"/>
                    <a:pt x="5165" y="520"/>
                    <a:pt x="5448" y="564"/>
                  </a:cubicBezTo>
                  <a:lnTo>
                    <a:pt x="5462" y="564"/>
                  </a:lnTo>
                  <a:lnTo>
                    <a:pt x="5469" y="512"/>
                  </a:lnTo>
                  <a:lnTo>
                    <a:pt x="5455" y="512"/>
                  </a:lnTo>
                  <a:cubicBezTo>
                    <a:pt x="5181" y="468"/>
                    <a:pt x="4914" y="304"/>
                    <a:pt x="4662" y="30"/>
                  </a:cubicBezTo>
                  <a:lnTo>
                    <a:pt x="4639" y="9"/>
                  </a:lnTo>
                  <a:lnTo>
                    <a:pt x="4624" y="30"/>
                  </a:lnTo>
                  <a:cubicBezTo>
                    <a:pt x="4454" y="215"/>
                    <a:pt x="4114" y="520"/>
                    <a:pt x="3676" y="527"/>
                  </a:cubicBezTo>
                  <a:cubicBezTo>
                    <a:pt x="3335" y="527"/>
                    <a:pt x="2986" y="342"/>
                    <a:pt x="2736" y="30"/>
                  </a:cubicBezTo>
                  <a:lnTo>
                    <a:pt x="2713" y="0"/>
                  </a:lnTo>
                  <a:lnTo>
                    <a:pt x="2698" y="23"/>
                  </a:lnTo>
                  <a:cubicBezTo>
                    <a:pt x="2528" y="215"/>
                    <a:pt x="2186" y="527"/>
                    <a:pt x="1749" y="527"/>
                  </a:cubicBezTo>
                  <a:cubicBezTo>
                    <a:pt x="1409" y="527"/>
                    <a:pt x="1060" y="342"/>
                    <a:pt x="815" y="30"/>
                  </a:cubicBezTo>
                  <a:lnTo>
                    <a:pt x="794"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g2c788d097d5_0_1999"/>
            <p:cNvSpPr/>
            <p:nvPr/>
          </p:nvSpPr>
          <p:spPr>
            <a:xfrm>
              <a:off x="6729579" y="3448773"/>
              <a:ext cx="76" cy="3929"/>
            </a:xfrm>
            <a:custGeom>
              <a:rect b="b" l="l" r="r" t="t"/>
              <a:pathLst>
                <a:path extrusionOk="0" h="52" w="1">
                  <a:moveTo>
                    <a:pt x="1" y="22"/>
                  </a:moveTo>
                  <a:lnTo>
                    <a:pt x="1" y="45"/>
                  </a:lnTo>
                  <a:lnTo>
                    <a:pt x="1" y="52"/>
                  </a:lnTo>
                  <a:lnTo>
                    <a:pt x="1" y="52"/>
                  </a:lnTo>
                  <a:close/>
                  <a:moveTo>
                    <a:pt x="1" y="0"/>
                  </a:move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g2c788d097d5_0_1999"/>
            <p:cNvSpPr/>
            <p:nvPr/>
          </p:nvSpPr>
          <p:spPr>
            <a:xfrm>
              <a:off x="6730108" y="3429656"/>
              <a:ext cx="416109" cy="43749"/>
            </a:xfrm>
            <a:custGeom>
              <a:rect b="b" l="l" r="r" t="t"/>
              <a:pathLst>
                <a:path extrusionOk="0" h="579" w="5507">
                  <a:moveTo>
                    <a:pt x="787" y="1"/>
                  </a:moveTo>
                  <a:lnTo>
                    <a:pt x="772" y="24"/>
                  </a:lnTo>
                  <a:cubicBezTo>
                    <a:pt x="527" y="298"/>
                    <a:pt x="267" y="462"/>
                    <a:pt x="1" y="513"/>
                  </a:cubicBezTo>
                  <a:lnTo>
                    <a:pt x="24" y="513"/>
                  </a:lnTo>
                  <a:lnTo>
                    <a:pt x="38" y="520"/>
                  </a:lnTo>
                  <a:lnTo>
                    <a:pt x="38" y="558"/>
                  </a:lnTo>
                  <a:cubicBezTo>
                    <a:pt x="298" y="497"/>
                    <a:pt x="550" y="342"/>
                    <a:pt x="787" y="83"/>
                  </a:cubicBezTo>
                  <a:cubicBezTo>
                    <a:pt x="1039" y="394"/>
                    <a:pt x="1395" y="579"/>
                    <a:pt x="1742" y="579"/>
                  </a:cubicBezTo>
                  <a:cubicBezTo>
                    <a:pt x="2186" y="579"/>
                    <a:pt x="2535" y="275"/>
                    <a:pt x="2706" y="83"/>
                  </a:cubicBezTo>
                  <a:cubicBezTo>
                    <a:pt x="2965" y="387"/>
                    <a:pt x="3321" y="572"/>
                    <a:pt x="3669" y="572"/>
                  </a:cubicBezTo>
                  <a:lnTo>
                    <a:pt x="3677" y="572"/>
                  </a:lnTo>
                  <a:cubicBezTo>
                    <a:pt x="4002" y="572"/>
                    <a:pt x="4343" y="394"/>
                    <a:pt x="4632" y="83"/>
                  </a:cubicBezTo>
                  <a:cubicBezTo>
                    <a:pt x="4907" y="373"/>
                    <a:pt x="5188" y="534"/>
                    <a:pt x="5485" y="565"/>
                  </a:cubicBezTo>
                  <a:lnTo>
                    <a:pt x="5499" y="572"/>
                  </a:lnTo>
                  <a:lnTo>
                    <a:pt x="5507" y="520"/>
                  </a:lnTo>
                  <a:lnTo>
                    <a:pt x="5485" y="513"/>
                  </a:lnTo>
                  <a:cubicBezTo>
                    <a:pt x="5202" y="483"/>
                    <a:pt x="4921" y="319"/>
                    <a:pt x="4655" y="24"/>
                  </a:cubicBezTo>
                  <a:lnTo>
                    <a:pt x="4632" y="8"/>
                  </a:lnTo>
                  <a:lnTo>
                    <a:pt x="4617" y="31"/>
                  </a:lnTo>
                  <a:cubicBezTo>
                    <a:pt x="4447" y="209"/>
                    <a:pt x="4107" y="520"/>
                    <a:pt x="3669" y="520"/>
                  </a:cubicBezTo>
                  <a:cubicBezTo>
                    <a:pt x="3328" y="520"/>
                    <a:pt x="2979" y="335"/>
                    <a:pt x="2729" y="24"/>
                  </a:cubicBezTo>
                  <a:lnTo>
                    <a:pt x="2706" y="1"/>
                  </a:lnTo>
                  <a:lnTo>
                    <a:pt x="2691" y="24"/>
                  </a:lnTo>
                  <a:cubicBezTo>
                    <a:pt x="2521" y="209"/>
                    <a:pt x="2179" y="527"/>
                    <a:pt x="1742" y="527"/>
                  </a:cubicBezTo>
                  <a:cubicBezTo>
                    <a:pt x="1402" y="527"/>
                    <a:pt x="1053" y="335"/>
                    <a:pt x="808" y="24"/>
                  </a:cubicBezTo>
                  <a:lnTo>
                    <a:pt x="787"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g2c788d097d5_0_1999"/>
            <p:cNvSpPr/>
            <p:nvPr/>
          </p:nvSpPr>
          <p:spPr>
            <a:xfrm>
              <a:off x="6729579" y="3468419"/>
              <a:ext cx="76" cy="3929"/>
            </a:xfrm>
            <a:custGeom>
              <a:rect b="b" l="l" r="r" t="t"/>
              <a:pathLst>
                <a:path extrusionOk="0" h="52" w="1">
                  <a:moveTo>
                    <a:pt x="1" y="52"/>
                  </a:moveTo>
                  <a:lnTo>
                    <a:pt x="1" y="52"/>
                  </a:lnTo>
                  <a:lnTo>
                    <a:pt x="1" y="52"/>
                  </a:lnTo>
                  <a:lnTo>
                    <a:pt x="1" y="52"/>
                  </a:lnTo>
                  <a:lnTo>
                    <a:pt x="1" y="52"/>
                  </a:lnTo>
                  <a:close/>
                  <a:moveTo>
                    <a:pt x="1" y="0"/>
                  </a:moveTo>
                  <a:lnTo>
                    <a:pt x="1" y="0"/>
                  </a:ln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g2c788d097d5_0_1999"/>
            <p:cNvSpPr/>
            <p:nvPr/>
          </p:nvSpPr>
          <p:spPr>
            <a:xfrm>
              <a:off x="7073981" y="3741568"/>
              <a:ext cx="414371" cy="43749"/>
            </a:xfrm>
            <a:custGeom>
              <a:rect b="b" l="l" r="r" t="t"/>
              <a:pathLst>
                <a:path extrusionOk="0" h="579" w="5484">
                  <a:moveTo>
                    <a:pt x="808" y="0"/>
                  </a:moveTo>
                  <a:lnTo>
                    <a:pt x="785" y="24"/>
                  </a:lnTo>
                  <a:cubicBezTo>
                    <a:pt x="548" y="297"/>
                    <a:pt x="289" y="459"/>
                    <a:pt x="22" y="513"/>
                  </a:cubicBezTo>
                  <a:lnTo>
                    <a:pt x="1" y="520"/>
                  </a:lnTo>
                  <a:lnTo>
                    <a:pt x="15" y="564"/>
                  </a:lnTo>
                  <a:lnTo>
                    <a:pt x="29" y="564"/>
                  </a:lnTo>
                  <a:cubicBezTo>
                    <a:pt x="303" y="513"/>
                    <a:pt x="562" y="349"/>
                    <a:pt x="808" y="82"/>
                  </a:cubicBezTo>
                  <a:cubicBezTo>
                    <a:pt x="1059" y="394"/>
                    <a:pt x="1414" y="578"/>
                    <a:pt x="1763" y="578"/>
                  </a:cubicBezTo>
                  <a:cubicBezTo>
                    <a:pt x="2207" y="578"/>
                    <a:pt x="2549" y="274"/>
                    <a:pt x="2727" y="82"/>
                  </a:cubicBezTo>
                  <a:cubicBezTo>
                    <a:pt x="2986" y="394"/>
                    <a:pt x="3342" y="578"/>
                    <a:pt x="3691" y="578"/>
                  </a:cubicBezTo>
                  <a:lnTo>
                    <a:pt x="3698" y="578"/>
                  </a:lnTo>
                  <a:cubicBezTo>
                    <a:pt x="4023" y="571"/>
                    <a:pt x="4365" y="401"/>
                    <a:pt x="4653" y="82"/>
                  </a:cubicBezTo>
                  <a:cubicBezTo>
                    <a:pt x="4912" y="356"/>
                    <a:pt x="5179" y="520"/>
                    <a:pt x="5453" y="564"/>
                  </a:cubicBezTo>
                  <a:lnTo>
                    <a:pt x="5476" y="564"/>
                  </a:lnTo>
                  <a:lnTo>
                    <a:pt x="5483" y="513"/>
                  </a:lnTo>
                  <a:lnTo>
                    <a:pt x="5460" y="513"/>
                  </a:lnTo>
                  <a:cubicBezTo>
                    <a:pt x="5193" y="468"/>
                    <a:pt x="4927" y="305"/>
                    <a:pt x="4669" y="31"/>
                  </a:cubicBezTo>
                  <a:lnTo>
                    <a:pt x="4653" y="8"/>
                  </a:lnTo>
                  <a:lnTo>
                    <a:pt x="4631" y="31"/>
                  </a:lnTo>
                  <a:cubicBezTo>
                    <a:pt x="4468" y="216"/>
                    <a:pt x="4126" y="520"/>
                    <a:pt x="3691" y="527"/>
                  </a:cubicBezTo>
                  <a:cubicBezTo>
                    <a:pt x="3349" y="527"/>
                    <a:pt x="2994" y="342"/>
                    <a:pt x="2748" y="24"/>
                  </a:cubicBezTo>
                  <a:lnTo>
                    <a:pt x="2727" y="0"/>
                  </a:lnTo>
                  <a:lnTo>
                    <a:pt x="2704" y="24"/>
                  </a:lnTo>
                  <a:cubicBezTo>
                    <a:pt x="2542" y="216"/>
                    <a:pt x="2200" y="527"/>
                    <a:pt x="1763" y="527"/>
                  </a:cubicBezTo>
                  <a:cubicBezTo>
                    <a:pt x="1423" y="527"/>
                    <a:pt x="1075" y="342"/>
                    <a:pt x="829" y="3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g2c788d097d5_0_1999"/>
            <p:cNvSpPr/>
            <p:nvPr/>
          </p:nvSpPr>
          <p:spPr>
            <a:xfrm>
              <a:off x="7073981" y="3761214"/>
              <a:ext cx="414371" cy="43749"/>
            </a:xfrm>
            <a:custGeom>
              <a:rect b="b" l="l" r="r" t="t"/>
              <a:pathLst>
                <a:path extrusionOk="0" h="579" w="5484">
                  <a:moveTo>
                    <a:pt x="808" y="0"/>
                  </a:moveTo>
                  <a:lnTo>
                    <a:pt x="785" y="21"/>
                  </a:lnTo>
                  <a:cubicBezTo>
                    <a:pt x="548" y="297"/>
                    <a:pt x="289" y="459"/>
                    <a:pt x="22" y="511"/>
                  </a:cubicBezTo>
                  <a:lnTo>
                    <a:pt x="1" y="511"/>
                  </a:lnTo>
                  <a:lnTo>
                    <a:pt x="15" y="564"/>
                  </a:lnTo>
                  <a:lnTo>
                    <a:pt x="29" y="555"/>
                  </a:lnTo>
                  <a:cubicBezTo>
                    <a:pt x="303" y="503"/>
                    <a:pt x="562" y="349"/>
                    <a:pt x="808" y="82"/>
                  </a:cubicBezTo>
                  <a:cubicBezTo>
                    <a:pt x="1059" y="386"/>
                    <a:pt x="1414" y="578"/>
                    <a:pt x="1763" y="578"/>
                  </a:cubicBezTo>
                  <a:cubicBezTo>
                    <a:pt x="2207" y="578"/>
                    <a:pt x="2549" y="274"/>
                    <a:pt x="2727" y="82"/>
                  </a:cubicBezTo>
                  <a:cubicBezTo>
                    <a:pt x="2986" y="386"/>
                    <a:pt x="3342" y="571"/>
                    <a:pt x="3691" y="571"/>
                  </a:cubicBezTo>
                  <a:lnTo>
                    <a:pt x="3698" y="571"/>
                  </a:lnTo>
                  <a:cubicBezTo>
                    <a:pt x="4023" y="571"/>
                    <a:pt x="4365" y="393"/>
                    <a:pt x="4653" y="82"/>
                  </a:cubicBezTo>
                  <a:cubicBezTo>
                    <a:pt x="4912" y="356"/>
                    <a:pt x="5179" y="511"/>
                    <a:pt x="5453" y="555"/>
                  </a:cubicBezTo>
                  <a:lnTo>
                    <a:pt x="5476" y="564"/>
                  </a:lnTo>
                  <a:lnTo>
                    <a:pt x="5483" y="511"/>
                  </a:lnTo>
                  <a:lnTo>
                    <a:pt x="5460" y="511"/>
                  </a:lnTo>
                  <a:cubicBezTo>
                    <a:pt x="5193" y="466"/>
                    <a:pt x="4927" y="304"/>
                    <a:pt x="4669" y="21"/>
                  </a:cubicBezTo>
                  <a:lnTo>
                    <a:pt x="4653" y="7"/>
                  </a:lnTo>
                  <a:lnTo>
                    <a:pt x="4631" y="21"/>
                  </a:lnTo>
                  <a:cubicBezTo>
                    <a:pt x="4468" y="208"/>
                    <a:pt x="4126" y="519"/>
                    <a:pt x="3691" y="519"/>
                  </a:cubicBezTo>
                  <a:cubicBezTo>
                    <a:pt x="3349" y="519"/>
                    <a:pt x="2994" y="333"/>
                    <a:pt x="2748" y="21"/>
                  </a:cubicBezTo>
                  <a:lnTo>
                    <a:pt x="2727" y="0"/>
                  </a:lnTo>
                  <a:lnTo>
                    <a:pt x="2704" y="21"/>
                  </a:lnTo>
                  <a:cubicBezTo>
                    <a:pt x="2542" y="208"/>
                    <a:pt x="2200" y="527"/>
                    <a:pt x="1763" y="527"/>
                  </a:cubicBezTo>
                  <a:cubicBezTo>
                    <a:pt x="1423" y="527"/>
                    <a:pt x="1075" y="333"/>
                    <a:pt x="829" y="2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g2c788d097d5_0_1999"/>
            <p:cNvSpPr/>
            <p:nvPr/>
          </p:nvSpPr>
          <p:spPr>
            <a:xfrm>
              <a:off x="7073981" y="3780255"/>
              <a:ext cx="417167" cy="43749"/>
            </a:xfrm>
            <a:custGeom>
              <a:rect b="b" l="l" r="r" t="t"/>
              <a:pathLst>
                <a:path extrusionOk="0" h="579" w="5521">
                  <a:moveTo>
                    <a:pt x="808" y="1"/>
                  </a:moveTo>
                  <a:lnTo>
                    <a:pt x="785" y="22"/>
                  </a:lnTo>
                  <a:cubicBezTo>
                    <a:pt x="548" y="296"/>
                    <a:pt x="289" y="459"/>
                    <a:pt x="22" y="511"/>
                  </a:cubicBezTo>
                  <a:lnTo>
                    <a:pt x="1" y="518"/>
                  </a:lnTo>
                  <a:lnTo>
                    <a:pt x="15" y="563"/>
                  </a:lnTo>
                  <a:lnTo>
                    <a:pt x="29" y="563"/>
                  </a:lnTo>
                  <a:cubicBezTo>
                    <a:pt x="303" y="511"/>
                    <a:pt x="562" y="347"/>
                    <a:pt x="808" y="81"/>
                  </a:cubicBezTo>
                  <a:cubicBezTo>
                    <a:pt x="1059" y="392"/>
                    <a:pt x="1414" y="579"/>
                    <a:pt x="1763" y="579"/>
                  </a:cubicBezTo>
                  <a:cubicBezTo>
                    <a:pt x="2207" y="579"/>
                    <a:pt x="2549" y="275"/>
                    <a:pt x="2727" y="81"/>
                  </a:cubicBezTo>
                  <a:cubicBezTo>
                    <a:pt x="2986" y="392"/>
                    <a:pt x="3342" y="579"/>
                    <a:pt x="3691" y="579"/>
                  </a:cubicBezTo>
                  <a:lnTo>
                    <a:pt x="3698" y="579"/>
                  </a:lnTo>
                  <a:cubicBezTo>
                    <a:pt x="4023" y="579"/>
                    <a:pt x="4365" y="401"/>
                    <a:pt x="4653" y="81"/>
                  </a:cubicBezTo>
                  <a:cubicBezTo>
                    <a:pt x="4919" y="371"/>
                    <a:pt x="5209" y="534"/>
                    <a:pt x="5497" y="570"/>
                  </a:cubicBezTo>
                  <a:lnTo>
                    <a:pt x="5521" y="570"/>
                  </a:lnTo>
                  <a:lnTo>
                    <a:pt x="5521" y="518"/>
                  </a:lnTo>
                  <a:lnTo>
                    <a:pt x="5505" y="518"/>
                  </a:lnTo>
                  <a:cubicBezTo>
                    <a:pt x="5224" y="481"/>
                    <a:pt x="4943" y="319"/>
                    <a:pt x="4669" y="29"/>
                  </a:cubicBezTo>
                  <a:lnTo>
                    <a:pt x="4653" y="8"/>
                  </a:lnTo>
                  <a:lnTo>
                    <a:pt x="4631" y="29"/>
                  </a:lnTo>
                  <a:cubicBezTo>
                    <a:pt x="4468" y="214"/>
                    <a:pt x="4126" y="525"/>
                    <a:pt x="3691" y="525"/>
                  </a:cubicBezTo>
                  <a:cubicBezTo>
                    <a:pt x="3349" y="525"/>
                    <a:pt x="2994" y="340"/>
                    <a:pt x="2748" y="29"/>
                  </a:cubicBezTo>
                  <a:lnTo>
                    <a:pt x="2727" y="1"/>
                  </a:lnTo>
                  <a:lnTo>
                    <a:pt x="2704" y="22"/>
                  </a:lnTo>
                  <a:cubicBezTo>
                    <a:pt x="2542" y="214"/>
                    <a:pt x="2200" y="525"/>
                    <a:pt x="1763" y="525"/>
                  </a:cubicBezTo>
                  <a:cubicBezTo>
                    <a:pt x="1423" y="525"/>
                    <a:pt x="1075" y="340"/>
                    <a:pt x="829" y="29"/>
                  </a:cubicBezTo>
                  <a:lnTo>
                    <a:pt x="808"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g2c788d097d5_0_1999"/>
            <p:cNvSpPr/>
            <p:nvPr/>
          </p:nvSpPr>
          <p:spPr>
            <a:xfrm>
              <a:off x="6315812" y="3391121"/>
              <a:ext cx="413842" cy="43749"/>
            </a:xfrm>
            <a:custGeom>
              <a:rect b="b" l="l" r="r" t="t"/>
              <a:pathLst>
                <a:path extrusionOk="0" h="579" w="5477">
                  <a:moveTo>
                    <a:pt x="808" y="1"/>
                  </a:moveTo>
                  <a:lnTo>
                    <a:pt x="787" y="22"/>
                  </a:lnTo>
                  <a:cubicBezTo>
                    <a:pt x="549" y="296"/>
                    <a:pt x="289" y="459"/>
                    <a:pt x="15" y="511"/>
                  </a:cubicBezTo>
                  <a:lnTo>
                    <a:pt x="1" y="511"/>
                  </a:lnTo>
                  <a:lnTo>
                    <a:pt x="8" y="562"/>
                  </a:lnTo>
                  <a:lnTo>
                    <a:pt x="31" y="555"/>
                  </a:lnTo>
                  <a:cubicBezTo>
                    <a:pt x="305" y="504"/>
                    <a:pt x="565" y="349"/>
                    <a:pt x="801" y="82"/>
                  </a:cubicBezTo>
                  <a:cubicBezTo>
                    <a:pt x="1061" y="385"/>
                    <a:pt x="1417" y="571"/>
                    <a:pt x="1756" y="578"/>
                  </a:cubicBezTo>
                  <a:lnTo>
                    <a:pt x="1765" y="578"/>
                  </a:lnTo>
                  <a:cubicBezTo>
                    <a:pt x="2201" y="578"/>
                    <a:pt x="2549" y="274"/>
                    <a:pt x="2727" y="73"/>
                  </a:cubicBezTo>
                  <a:cubicBezTo>
                    <a:pt x="2980" y="385"/>
                    <a:pt x="3343" y="571"/>
                    <a:pt x="3691" y="571"/>
                  </a:cubicBezTo>
                  <a:cubicBezTo>
                    <a:pt x="4024" y="571"/>
                    <a:pt x="4358" y="394"/>
                    <a:pt x="4655" y="82"/>
                  </a:cubicBezTo>
                  <a:cubicBezTo>
                    <a:pt x="4906" y="356"/>
                    <a:pt x="5180" y="511"/>
                    <a:pt x="5455" y="555"/>
                  </a:cubicBezTo>
                  <a:lnTo>
                    <a:pt x="5469" y="562"/>
                  </a:lnTo>
                  <a:lnTo>
                    <a:pt x="5477" y="548"/>
                  </a:lnTo>
                  <a:lnTo>
                    <a:pt x="5469" y="511"/>
                  </a:lnTo>
                  <a:lnTo>
                    <a:pt x="5462" y="511"/>
                  </a:lnTo>
                  <a:cubicBezTo>
                    <a:pt x="5188" y="459"/>
                    <a:pt x="4922" y="305"/>
                    <a:pt x="4669" y="22"/>
                  </a:cubicBezTo>
                  <a:lnTo>
                    <a:pt x="4646" y="8"/>
                  </a:lnTo>
                  <a:lnTo>
                    <a:pt x="4632" y="22"/>
                  </a:lnTo>
                  <a:cubicBezTo>
                    <a:pt x="4468" y="207"/>
                    <a:pt x="4129" y="518"/>
                    <a:pt x="3691" y="518"/>
                  </a:cubicBezTo>
                  <a:cubicBezTo>
                    <a:pt x="3350" y="518"/>
                    <a:pt x="2994" y="333"/>
                    <a:pt x="2743" y="22"/>
                  </a:cubicBezTo>
                  <a:lnTo>
                    <a:pt x="2727" y="1"/>
                  </a:lnTo>
                  <a:lnTo>
                    <a:pt x="2706" y="22"/>
                  </a:lnTo>
                  <a:cubicBezTo>
                    <a:pt x="2542" y="207"/>
                    <a:pt x="2201" y="527"/>
                    <a:pt x="1765" y="527"/>
                  </a:cubicBezTo>
                  <a:lnTo>
                    <a:pt x="1756" y="527"/>
                  </a:lnTo>
                  <a:cubicBezTo>
                    <a:pt x="1424" y="527"/>
                    <a:pt x="1068" y="333"/>
                    <a:pt x="823" y="22"/>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g2c788d097d5_0_1999"/>
            <p:cNvSpPr/>
            <p:nvPr/>
          </p:nvSpPr>
          <p:spPr>
            <a:xfrm>
              <a:off x="6729579" y="3429656"/>
              <a:ext cx="76" cy="1889"/>
            </a:xfrm>
            <a:custGeom>
              <a:rect b="b" l="l" r="r" t="t"/>
              <a:pathLst>
                <a:path extrusionOk="0" h="25" w="1">
                  <a:moveTo>
                    <a:pt x="1" y="1"/>
                  </a:moveTo>
                  <a:lnTo>
                    <a:pt x="1" y="24"/>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g2c788d097d5_0_1999"/>
            <p:cNvSpPr/>
            <p:nvPr/>
          </p:nvSpPr>
          <p:spPr>
            <a:xfrm>
              <a:off x="6729050" y="3429656"/>
              <a:ext cx="604" cy="2947"/>
            </a:xfrm>
            <a:custGeom>
              <a:rect b="b" l="l" r="r" t="t"/>
              <a:pathLst>
                <a:path extrusionOk="0" h="39" w="8">
                  <a:moveTo>
                    <a:pt x="0" y="1"/>
                  </a:moveTo>
                  <a:lnTo>
                    <a:pt x="8" y="38"/>
                  </a:lnTo>
                  <a:lnTo>
                    <a:pt x="8" y="24"/>
                  </a:lnTo>
                  <a:lnTo>
                    <a:pt x="8" y="1"/>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g2c788d097d5_0_1999"/>
            <p:cNvSpPr/>
            <p:nvPr/>
          </p:nvSpPr>
          <p:spPr>
            <a:xfrm>
              <a:off x="6315812" y="3410086"/>
              <a:ext cx="413842" cy="43749"/>
            </a:xfrm>
            <a:custGeom>
              <a:rect b="b" l="l" r="r" t="t"/>
              <a:pathLst>
                <a:path extrusionOk="0" h="579" w="5477">
                  <a:moveTo>
                    <a:pt x="808" y="0"/>
                  </a:moveTo>
                  <a:lnTo>
                    <a:pt x="787" y="23"/>
                  </a:lnTo>
                  <a:cubicBezTo>
                    <a:pt x="549" y="297"/>
                    <a:pt x="289" y="461"/>
                    <a:pt x="15" y="512"/>
                  </a:cubicBezTo>
                  <a:lnTo>
                    <a:pt x="1" y="520"/>
                  </a:lnTo>
                  <a:lnTo>
                    <a:pt x="8" y="564"/>
                  </a:lnTo>
                  <a:lnTo>
                    <a:pt x="31" y="564"/>
                  </a:lnTo>
                  <a:cubicBezTo>
                    <a:pt x="305" y="512"/>
                    <a:pt x="565" y="349"/>
                    <a:pt x="801" y="82"/>
                  </a:cubicBezTo>
                  <a:cubicBezTo>
                    <a:pt x="1061" y="393"/>
                    <a:pt x="1417" y="578"/>
                    <a:pt x="1756" y="578"/>
                  </a:cubicBezTo>
                  <a:lnTo>
                    <a:pt x="1765" y="578"/>
                  </a:lnTo>
                  <a:cubicBezTo>
                    <a:pt x="2201" y="578"/>
                    <a:pt x="2549" y="276"/>
                    <a:pt x="2727" y="82"/>
                  </a:cubicBezTo>
                  <a:cubicBezTo>
                    <a:pt x="2980" y="393"/>
                    <a:pt x="3343" y="578"/>
                    <a:pt x="3691" y="578"/>
                  </a:cubicBezTo>
                  <a:cubicBezTo>
                    <a:pt x="4024" y="571"/>
                    <a:pt x="4358" y="400"/>
                    <a:pt x="4655" y="82"/>
                  </a:cubicBezTo>
                  <a:cubicBezTo>
                    <a:pt x="4906" y="356"/>
                    <a:pt x="5180" y="520"/>
                    <a:pt x="5455" y="564"/>
                  </a:cubicBezTo>
                  <a:lnTo>
                    <a:pt x="5469" y="564"/>
                  </a:lnTo>
                  <a:lnTo>
                    <a:pt x="5477" y="557"/>
                  </a:lnTo>
                  <a:lnTo>
                    <a:pt x="5469" y="520"/>
                  </a:lnTo>
                  <a:lnTo>
                    <a:pt x="5477" y="512"/>
                  </a:lnTo>
                  <a:lnTo>
                    <a:pt x="5462" y="512"/>
                  </a:lnTo>
                  <a:cubicBezTo>
                    <a:pt x="5188" y="468"/>
                    <a:pt x="4922" y="304"/>
                    <a:pt x="4669" y="30"/>
                  </a:cubicBezTo>
                  <a:lnTo>
                    <a:pt x="4646" y="9"/>
                  </a:lnTo>
                  <a:lnTo>
                    <a:pt x="4632" y="30"/>
                  </a:lnTo>
                  <a:cubicBezTo>
                    <a:pt x="4468" y="215"/>
                    <a:pt x="4129" y="520"/>
                    <a:pt x="3691" y="527"/>
                  </a:cubicBezTo>
                  <a:cubicBezTo>
                    <a:pt x="3350" y="527"/>
                    <a:pt x="2994" y="342"/>
                    <a:pt x="2743" y="30"/>
                  </a:cubicBezTo>
                  <a:lnTo>
                    <a:pt x="2727" y="0"/>
                  </a:lnTo>
                  <a:lnTo>
                    <a:pt x="2706" y="23"/>
                  </a:lnTo>
                  <a:cubicBezTo>
                    <a:pt x="2542" y="215"/>
                    <a:pt x="2201" y="527"/>
                    <a:pt x="1765" y="527"/>
                  </a:cubicBezTo>
                  <a:lnTo>
                    <a:pt x="1756" y="527"/>
                  </a:lnTo>
                  <a:cubicBezTo>
                    <a:pt x="1424" y="527"/>
                    <a:pt x="1068" y="342"/>
                    <a:pt x="823" y="30"/>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g2c788d097d5_0_1999"/>
            <p:cNvSpPr/>
            <p:nvPr/>
          </p:nvSpPr>
          <p:spPr>
            <a:xfrm>
              <a:off x="6729579" y="3448773"/>
              <a:ext cx="76" cy="1662"/>
            </a:xfrm>
            <a:custGeom>
              <a:rect b="b" l="l" r="r" t="t"/>
              <a:pathLst>
                <a:path extrusionOk="0" h="22" w="1">
                  <a:moveTo>
                    <a:pt x="1" y="0"/>
                  </a:moveTo>
                  <a:lnTo>
                    <a:pt x="1" y="22"/>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g2c788d097d5_0_1999"/>
            <p:cNvSpPr/>
            <p:nvPr/>
          </p:nvSpPr>
          <p:spPr>
            <a:xfrm>
              <a:off x="6729050" y="3448773"/>
              <a:ext cx="604" cy="3400"/>
            </a:xfrm>
            <a:custGeom>
              <a:rect b="b" l="l" r="r" t="t"/>
              <a:pathLst>
                <a:path extrusionOk="0" h="45" w="8">
                  <a:moveTo>
                    <a:pt x="8" y="0"/>
                  </a:moveTo>
                  <a:lnTo>
                    <a:pt x="0" y="8"/>
                  </a:lnTo>
                  <a:lnTo>
                    <a:pt x="8" y="45"/>
                  </a:lnTo>
                  <a:lnTo>
                    <a:pt x="8" y="2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g2c788d097d5_0_1999"/>
            <p:cNvSpPr/>
            <p:nvPr/>
          </p:nvSpPr>
          <p:spPr>
            <a:xfrm>
              <a:off x="6729579" y="3471743"/>
              <a:ext cx="3476" cy="1133"/>
            </a:xfrm>
            <a:custGeom>
              <a:rect b="b" l="l" r="r" t="t"/>
              <a:pathLst>
                <a:path extrusionOk="0" h="15" w="46">
                  <a:moveTo>
                    <a:pt x="15" y="1"/>
                  </a:moveTo>
                  <a:lnTo>
                    <a:pt x="1" y="8"/>
                  </a:lnTo>
                  <a:lnTo>
                    <a:pt x="24" y="8"/>
                  </a:lnTo>
                  <a:lnTo>
                    <a:pt x="38" y="15"/>
                  </a:lnTo>
                  <a:lnTo>
                    <a:pt x="45"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g2c788d097d5_0_1999"/>
            <p:cNvSpPr/>
            <p:nvPr/>
          </p:nvSpPr>
          <p:spPr>
            <a:xfrm>
              <a:off x="6315812" y="3429656"/>
              <a:ext cx="413842" cy="43749"/>
            </a:xfrm>
            <a:custGeom>
              <a:rect b="b" l="l" r="r" t="t"/>
              <a:pathLst>
                <a:path extrusionOk="0" h="579" w="5477">
                  <a:moveTo>
                    <a:pt x="808" y="1"/>
                  </a:moveTo>
                  <a:lnTo>
                    <a:pt x="787" y="24"/>
                  </a:lnTo>
                  <a:cubicBezTo>
                    <a:pt x="549" y="298"/>
                    <a:pt x="289" y="462"/>
                    <a:pt x="15" y="513"/>
                  </a:cubicBezTo>
                  <a:lnTo>
                    <a:pt x="1" y="513"/>
                  </a:lnTo>
                  <a:lnTo>
                    <a:pt x="8" y="565"/>
                  </a:lnTo>
                  <a:lnTo>
                    <a:pt x="31" y="558"/>
                  </a:lnTo>
                  <a:cubicBezTo>
                    <a:pt x="305" y="506"/>
                    <a:pt x="565" y="349"/>
                    <a:pt x="801" y="83"/>
                  </a:cubicBezTo>
                  <a:cubicBezTo>
                    <a:pt x="1061" y="394"/>
                    <a:pt x="1417" y="579"/>
                    <a:pt x="1756" y="579"/>
                  </a:cubicBezTo>
                  <a:lnTo>
                    <a:pt x="1765" y="579"/>
                  </a:lnTo>
                  <a:cubicBezTo>
                    <a:pt x="2201" y="579"/>
                    <a:pt x="2549" y="275"/>
                    <a:pt x="2727" y="83"/>
                  </a:cubicBezTo>
                  <a:cubicBezTo>
                    <a:pt x="2980" y="387"/>
                    <a:pt x="3343" y="572"/>
                    <a:pt x="3691" y="572"/>
                  </a:cubicBezTo>
                  <a:cubicBezTo>
                    <a:pt x="4024" y="572"/>
                    <a:pt x="4358" y="394"/>
                    <a:pt x="4655" y="83"/>
                  </a:cubicBezTo>
                  <a:cubicBezTo>
                    <a:pt x="4913" y="364"/>
                    <a:pt x="5196" y="520"/>
                    <a:pt x="5477" y="565"/>
                  </a:cubicBezTo>
                  <a:lnTo>
                    <a:pt x="5469" y="513"/>
                  </a:lnTo>
                  <a:lnTo>
                    <a:pt x="5477" y="513"/>
                  </a:lnTo>
                  <a:cubicBezTo>
                    <a:pt x="5203" y="469"/>
                    <a:pt x="4929" y="305"/>
                    <a:pt x="4669" y="24"/>
                  </a:cubicBezTo>
                  <a:lnTo>
                    <a:pt x="4646" y="8"/>
                  </a:lnTo>
                  <a:lnTo>
                    <a:pt x="4632" y="31"/>
                  </a:lnTo>
                  <a:cubicBezTo>
                    <a:pt x="4468" y="209"/>
                    <a:pt x="4129" y="520"/>
                    <a:pt x="3691" y="520"/>
                  </a:cubicBezTo>
                  <a:cubicBezTo>
                    <a:pt x="3350" y="520"/>
                    <a:pt x="2994" y="335"/>
                    <a:pt x="2743" y="24"/>
                  </a:cubicBezTo>
                  <a:lnTo>
                    <a:pt x="2727" y="1"/>
                  </a:lnTo>
                  <a:lnTo>
                    <a:pt x="2706" y="24"/>
                  </a:lnTo>
                  <a:cubicBezTo>
                    <a:pt x="2542" y="209"/>
                    <a:pt x="2201" y="527"/>
                    <a:pt x="1765" y="527"/>
                  </a:cubicBezTo>
                  <a:lnTo>
                    <a:pt x="1756" y="527"/>
                  </a:lnTo>
                  <a:cubicBezTo>
                    <a:pt x="1424" y="527"/>
                    <a:pt x="1068" y="335"/>
                    <a:pt x="823"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g2c788d097d5_0_1999"/>
            <p:cNvSpPr/>
            <p:nvPr/>
          </p:nvSpPr>
          <p:spPr>
            <a:xfrm>
              <a:off x="6729579" y="3468419"/>
              <a:ext cx="3476" cy="3929"/>
            </a:xfrm>
            <a:custGeom>
              <a:rect b="b" l="l" r="r" t="t"/>
              <a:pathLst>
                <a:path extrusionOk="0" h="52" w="46">
                  <a:moveTo>
                    <a:pt x="1" y="0"/>
                  </a:moveTo>
                  <a:lnTo>
                    <a:pt x="1" y="52"/>
                  </a:lnTo>
                  <a:lnTo>
                    <a:pt x="15" y="45"/>
                  </a:lnTo>
                  <a:lnTo>
                    <a:pt x="45" y="45"/>
                  </a:lnTo>
                  <a:lnTo>
                    <a:pt x="45" y="7"/>
                  </a:lnTo>
                  <a:lnTo>
                    <a:pt x="31" y="0"/>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g2c788d097d5_0_1999"/>
            <p:cNvSpPr/>
            <p:nvPr/>
          </p:nvSpPr>
          <p:spPr>
            <a:xfrm>
              <a:off x="6729050" y="3468419"/>
              <a:ext cx="604" cy="3929"/>
            </a:xfrm>
            <a:custGeom>
              <a:rect b="b" l="l" r="r" t="t"/>
              <a:pathLst>
                <a:path extrusionOk="0" h="52" w="8">
                  <a:moveTo>
                    <a:pt x="0" y="0"/>
                  </a:moveTo>
                  <a:lnTo>
                    <a:pt x="8" y="5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g2c788d097d5_0_1999"/>
            <p:cNvSpPr/>
            <p:nvPr/>
          </p:nvSpPr>
          <p:spPr>
            <a:xfrm>
              <a:off x="5631616" y="3319339"/>
              <a:ext cx="414447" cy="43749"/>
            </a:xfrm>
            <a:custGeom>
              <a:rect b="b" l="l" r="r" t="t"/>
              <a:pathLst>
                <a:path extrusionOk="0" h="579" w="5485">
                  <a:moveTo>
                    <a:pt x="808" y="1"/>
                  </a:moveTo>
                  <a:lnTo>
                    <a:pt x="787" y="24"/>
                  </a:lnTo>
                  <a:cubicBezTo>
                    <a:pt x="550" y="291"/>
                    <a:pt x="290" y="461"/>
                    <a:pt x="24" y="506"/>
                  </a:cubicBezTo>
                  <a:lnTo>
                    <a:pt x="1" y="513"/>
                  </a:lnTo>
                  <a:lnTo>
                    <a:pt x="17" y="565"/>
                  </a:lnTo>
                  <a:lnTo>
                    <a:pt x="31" y="557"/>
                  </a:lnTo>
                  <a:cubicBezTo>
                    <a:pt x="305" y="506"/>
                    <a:pt x="564" y="342"/>
                    <a:pt x="808" y="76"/>
                  </a:cubicBezTo>
                  <a:cubicBezTo>
                    <a:pt x="1060" y="387"/>
                    <a:pt x="1416" y="572"/>
                    <a:pt x="1765" y="579"/>
                  </a:cubicBezTo>
                  <a:cubicBezTo>
                    <a:pt x="2209" y="579"/>
                    <a:pt x="2551" y="268"/>
                    <a:pt x="2729" y="76"/>
                  </a:cubicBezTo>
                  <a:cubicBezTo>
                    <a:pt x="2986" y="387"/>
                    <a:pt x="3342" y="572"/>
                    <a:pt x="3691" y="572"/>
                  </a:cubicBezTo>
                  <a:lnTo>
                    <a:pt x="3698" y="572"/>
                  </a:lnTo>
                  <a:cubicBezTo>
                    <a:pt x="4025" y="572"/>
                    <a:pt x="4365" y="394"/>
                    <a:pt x="4655" y="83"/>
                  </a:cubicBezTo>
                  <a:cubicBezTo>
                    <a:pt x="4914" y="349"/>
                    <a:pt x="5181" y="513"/>
                    <a:pt x="5455" y="557"/>
                  </a:cubicBezTo>
                  <a:lnTo>
                    <a:pt x="5476" y="565"/>
                  </a:lnTo>
                  <a:lnTo>
                    <a:pt x="5485" y="513"/>
                  </a:lnTo>
                  <a:lnTo>
                    <a:pt x="5469" y="506"/>
                  </a:lnTo>
                  <a:cubicBezTo>
                    <a:pt x="5195" y="461"/>
                    <a:pt x="4928" y="298"/>
                    <a:pt x="4669" y="24"/>
                  </a:cubicBezTo>
                  <a:lnTo>
                    <a:pt x="4655" y="1"/>
                  </a:lnTo>
                  <a:lnTo>
                    <a:pt x="4631" y="24"/>
                  </a:lnTo>
                  <a:cubicBezTo>
                    <a:pt x="4470" y="209"/>
                    <a:pt x="4128" y="520"/>
                    <a:pt x="3691" y="520"/>
                  </a:cubicBezTo>
                  <a:cubicBezTo>
                    <a:pt x="3351" y="520"/>
                    <a:pt x="3002" y="335"/>
                    <a:pt x="2750" y="24"/>
                  </a:cubicBezTo>
                  <a:lnTo>
                    <a:pt x="2729" y="1"/>
                  </a:lnTo>
                  <a:lnTo>
                    <a:pt x="2713" y="24"/>
                  </a:lnTo>
                  <a:cubicBezTo>
                    <a:pt x="2542" y="209"/>
                    <a:pt x="2202" y="527"/>
                    <a:pt x="1765" y="527"/>
                  </a:cubicBezTo>
                  <a:cubicBezTo>
                    <a:pt x="1423" y="520"/>
                    <a:pt x="1075" y="335"/>
                    <a:pt x="831"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g2c788d097d5_0_1999"/>
            <p:cNvSpPr/>
            <p:nvPr/>
          </p:nvSpPr>
          <p:spPr>
            <a:xfrm>
              <a:off x="5631616" y="3338455"/>
              <a:ext cx="414447" cy="43749"/>
            </a:xfrm>
            <a:custGeom>
              <a:rect b="b" l="l" r="r" t="t"/>
              <a:pathLst>
                <a:path extrusionOk="0" h="579" w="5485">
                  <a:moveTo>
                    <a:pt x="808" y="0"/>
                  </a:moveTo>
                  <a:lnTo>
                    <a:pt x="787" y="24"/>
                  </a:lnTo>
                  <a:cubicBezTo>
                    <a:pt x="550" y="297"/>
                    <a:pt x="290" y="459"/>
                    <a:pt x="24" y="513"/>
                  </a:cubicBezTo>
                  <a:lnTo>
                    <a:pt x="1" y="513"/>
                  </a:lnTo>
                  <a:lnTo>
                    <a:pt x="17" y="564"/>
                  </a:lnTo>
                  <a:lnTo>
                    <a:pt x="31" y="564"/>
                  </a:lnTo>
                  <a:cubicBezTo>
                    <a:pt x="305" y="513"/>
                    <a:pt x="564" y="349"/>
                    <a:pt x="808" y="82"/>
                  </a:cubicBezTo>
                  <a:cubicBezTo>
                    <a:pt x="1060" y="393"/>
                    <a:pt x="1416" y="578"/>
                    <a:pt x="1765" y="578"/>
                  </a:cubicBezTo>
                  <a:cubicBezTo>
                    <a:pt x="2209" y="578"/>
                    <a:pt x="2551" y="274"/>
                    <a:pt x="2729" y="82"/>
                  </a:cubicBezTo>
                  <a:cubicBezTo>
                    <a:pt x="2986" y="393"/>
                    <a:pt x="3342" y="578"/>
                    <a:pt x="3691" y="578"/>
                  </a:cubicBezTo>
                  <a:lnTo>
                    <a:pt x="3698" y="578"/>
                  </a:lnTo>
                  <a:cubicBezTo>
                    <a:pt x="4025" y="571"/>
                    <a:pt x="4365" y="401"/>
                    <a:pt x="4655" y="82"/>
                  </a:cubicBezTo>
                  <a:cubicBezTo>
                    <a:pt x="4914" y="356"/>
                    <a:pt x="5181" y="520"/>
                    <a:pt x="5455" y="564"/>
                  </a:cubicBezTo>
                  <a:lnTo>
                    <a:pt x="5476" y="564"/>
                  </a:lnTo>
                  <a:lnTo>
                    <a:pt x="5485" y="513"/>
                  </a:lnTo>
                  <a:lnTo>
                    <a:pt x="5469" y="513"/>
                  </a:lnTo>
                  <a:cubicBezTo>
                    <a:pt x="5195" y="468"/>
                    <a:pt x="4928" y="304"/>
                    <a:pt x="4669" y="31"/>
                  </a:cubicBezTo>
                  <a:lnTo>
                    <a:pt x="4655" y="8"/>
                  </a:lnTo>
                  <a:lnTo>
                    <a:pt x="4631" y="31"/>
                  </a:lnTo>
                  <a:cubicBezTo>
                    <a:pt x="4470" y="216"/>
                    <a:pt x="4128" y="520"/>
                    <a:pt x="3691" y="527"/>
                  </a:cubicBezTo>
                  <a:cubicBezTo>
                    <a:pt x="3351" y="527"/>
                    <a:pt x="3002" y="335"/>
                    <a:pt x="2750" y="24"/>
                  </a:cubicBezTo>
                  <a:lnTo>
                    <a:pt x="2729" y="0"/>
                  </a:lnTo>
                  <a:lnTo>
                    <a:pt x="2713" y="24"/>
                  </a:lnTo>
                  <a:cubicBezTo>
                    <a:pt x="2542" y="216"/>
                    <a:pt x="2202" y="527"/>
                    <a:pt x="1765" y="527"/>
                  </a:cubicBezTo>
                  <a:cubicBezTo>
                    <a:pt x="1423" y="527"/>
                    <a:pt x="1075" y="342"/>
                    <a:pt x="831" y="24"/>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g2c788d097d5_0_1999"/>
            <p:cNvSpPr/>
            <p:nvPr/>
          </p:nvSpPr>
          <p:spPr>
            <a:xfrm>
              <a:off x="5631616" y="3358101"/>
              <a:ext cx="417847" cy="43674"/>
            </a:xfrm>
            <a:custGeom>
              <a:rect b="b" l="l" r="r" t="t"/>
              <a:pathLst>
                <a:path extrusionOk="0" h="578" w="5530">
                  <a:moveTo>
                    <a:pt x="808" y="0"/>
                  </a:moveTo>
                  <a:lnTo>
                    <a:pt x="787" y="21"/>
                  </a:lnTo>
                  <a:cubicBezTo>
                    <a:pt x="550" y="297"/>
                    <a:pt x="290" y="459"/>
                    <a:pt x="24" y="510"/>
                  </a:cubicBezTo>
                  <a:lnTo>
                    <a:pt x="1" y="510"/>
                  </a:lnTo>
                  <a:lnTo>
                    <a:pt x="17" y="564"/>
                  </a:lnTo>
                  <a:lnTo>
                    <a:pt x="31" y="555"/>
                  </a:lnTo>
                  <a:cubicBezTo>
                    <a:pt x="305" y="503"/>
                    <a:pt x="564" y="349"/>
                    <a:pt x="808" y="75"/>
                  </a:cubicBezTo>
                  <a:cubicBezTo>
                    <a:pt x="1060" y="386"/>
                    <a:pt x="1416" y="571"/>
                    <a:pt x="1765" y="578"/>
                  </a:cubicBezTo>
                  <a:cubicBezTo>
                    <a:pt x="2209" y="578"/>
                    <a:pt x="2551" y="274"/>
                    <a:pt x="2729" y="75"/>
                  </a:cubicBezTo>
                  <a:cubicBezTo>
                    <a:pt x="2986" y="386"/>
                    <a:pt x="3342" y="571"/>
                    <a:pt x="3691" y="571"/>
                  </a:cubicBezTo>
                  <a:lnTo>
                    <a:pt x="3698" y="571"/>
                  </a:lnTo>
                  <a:cubicBezTo>
                    <a:pt x="4025" y="571"/>
                    <a:pt x="4365" y="393"/>
                    <a:pt x="4655" y="82"/>
                  </a:cubicBezTo>
                  <a:cubicBezTo>
                    <a:pt x="4928" y="363"/>
                    <a:pt x="5209" y="526"/>
                    <a:pt x="5506" y="564"/>
                  </a:cubicBezTo>
                  <a:lnTo>
                    <a:pt x="5521" y="564"/>
                  </a:lnTo>
                  <a:lnTo>
                    <a:pt x="5529" y="519"/>
                  </a:lnTo>
                  <a:lnTo>
                    <a:pt x="5506" y="510"/>
                  </a:lnTo>
                  <a:cubicBezTo>
                    <a:pt x="5225" y="482"/>
                    <a:pt x="4943" y="311"/>
                    <a:pt x="4669" y="21"/>
                  </a:cubicBezTo>
                  <a:lnTo>
                    <a:pt x="4655" y="7"/>
                  </a:lnTo>
                  <a:lnTo>
                    <a:pt x="4631" y="21"/>
                  </a:lnTo>
                  <a:cubicBezTo>
                    <a:pt x="4470" y="208"/>
                    <a:pt x="4128" y="519"/>
                    <a:pt x="3691" y="519"/>
                  </a:cubicBezTo>
                  <a:cubicBezTo>
                    <a:pt x="3351" y="519"/>
                    <a:pt x="3002" y="333"/>
                    <a:pt x="2750" y="21"/>
                  </a:cubicBezTo>
                  <a:lnTo>
                    <a:pt x="2729" y="0"/>
                  </a:lnTo>
                  <a:lnTo>
                    <a:pt x="2713" y="21"/>
                  </a:lnTo>
                  <a:cubicBezTo>
                    <a:pt x="2542" y="208"/>
                    <a:pt x="2202" y="526"/>
                    <a:pt x="1765" y="526"/>
                  </a:cubicBezTo>
                  <a:cubicBezTo>
                    <a:pt x="1423" y="526"/>
                    <a:pt x="1075" y="333"/>
                    <a:pt x="831" y="21"/>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g2c788d097d5_0_1999"/>
            <p:cNvSpPr/>
            <p:nvPr/>
          </p:nvSpPr>
          <p:spPr>
            <a:xfrm>
              <a:off x="4971071" y="2283638"/>
              <a:ext cx="1088971" cy="605840"/>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g2c788d097d5_0_1999"/>
            <p:cNvSpPr/>
            <p:nvPr/>
          </p:nvSpPr>
          <p:spPr>
            <a:xfrm>
              <a:off x="5296206" y="2150350"/>
              <a:ext cx="396463" cy="297933"/>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g2c788d097d5_0_1999"/>
            <p:cNvSpPr/>
            <p:nvPr/>
          </p:nvSpPr>
          <p:spPr>
            <a:xfrm>
              <a:off x="5013536" y="2662118"/>
              <a:ext cx="690467" cy="226756"/>
            </a:xfrm>
            <a:custGeom>
              <a:rect b="b" l="l" r="r" t="t"/>
              <a:pathLst>
                <a:path extrusionOk="0" h="3001" w="9138">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g2c788d097d5_0_1999"/>
            <p:cNvSpPr/>
            <p:nvPr/>
          </p:nvSpPr>
          <p:spPr>
            <a:xfrm>
              <a:off x="5588472" y="2006559"/>
              <a:ext cx="1504551" cy="886923"/>
            </a:xfrm>
            <a:custGeom>
              <a:rect b="b" l="l" r="r" t="t"/>
              <a:pathLst>
                <a:path extrusionOk="0" h="11738" w="19912">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g2c788d097d5_0_1999"/>
            <p:cNvSpPr/>
            <p:nvPr/>
          </p:nvSpPr>
          <p:spPr>
            <a:xfrm>
              <a:off x="6126685" y="1872667"/>
              <a:ext cx="410971" cy="457516"/>
            </a:xfrm>
            <a:custGeom>
              <a:rect b="b" l="l" r="r" t="t"/>
              <a:pathLst>
                <a:path extrusionOk="0" h="6055" w="5439">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g2c788d097d5_0_1999"/>
            <p:cNvSpPr/>
            <p:nvPr/>
          </p:nvSpPr>
          <p:spPr>
            <a:xfrm>
              <a:off x="5655116" y="2892198"/>
              <a:ext cx="10201" cy="1285"/>
            </a:xfrm>
            <a:custGeom>
              <a:rect b="b" l="l" r="r" t="t"/>
              <a:pathLst>
                <a:path extrusionOk="0" h="17" w="135">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g2c788d097d5_0_1999"/>
            <p:cNvSpPr/>
            <p:nvPr/>
          </p:nvSpPr>
          <p:spPr>
            <a:xfrm>
              <a:off x="5605246" y="2579757"/>
              <a:ext cx="1122142" cy="313725"/>
            </a:xfrm>
            <a:custGeom>
              <a:rect b="b" l="l" r="r" t="t"/>
              <a:pathLst>
                <a:path extrusionOk="0" h="4152" w="14851">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g2c788d097d5_0_1999"/>
            <p:cNvSpPr/>
            <p:nvPr/>
          </p:nvSpPr>
          <p:spPr>
            <a:xfrm>
              <a:off x="6934497" y="2286433"/>
              <a:ext cx="503456" cy="610978"/>
            </a:xfrm>
            <a:custGeom>
              <a:rect b="b" l="l" r="r" t="t"/>
              <a:pathLst>
                <a:path extrusionOk="0" h="8086" w="6663">
                  <a:moveTo>
                    <a:pt x="1" y="1"/>
                  </a:moveTo>
                  <a:lnTo>
                    <a:pt x="1" y="8085"/>
                  </a:lnTo>
                  <a:lnTo>
                    <a:pt x="6662" y="8085"/>
                  </a:lnTo>
                  <a:lnTo>
                    <a:pt x="666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g2c788d097d5_0_1999"/>
            <p:cNvSpPr/>
            <p:nvPr/>
          </p:nvSpPr>
          <p:spPr>
            <a:xfrm>
              <a:off x="6934497" y="2505860"/>
              <a:ext cx="503456" cy="31509"/>
            </a:xfrm>
            <a:custGeom>
              <a:rect b="b" l="l" r="r" t="t"/>
              <a:pathLst>
                <a:path extrusionOk="0" h="417" w="6663">
                  <a:moveTo>
                    <a:pt x="1" y="1"/>
                  </a:moveTo>
                  <a:lnTo>
                    <a:pt x="1" y="417"/>
                  </a:lnTo>
                  <a:lnTo>
                    <a:pt x="6662" y="417"/>
                  </a:lnTo>
                  <a:lnTo>
                    <a:pt x="666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g2c788d097d5_0_1999"/>
            <p:cNvSpPr/>
            <p:nvPr/>
          </p:nvSpPr>
          <p:spPr>
            <a:xfrm>
              <a:off x="6934497" y="2620635"/>
              <a:ext cx="503456" cy="105935"/>
            </a:xfrm>
            <a:custGeom>
              <a:rect b="b" l="l" r="r" t="t"/>
              <a:pathLst>
                <a:path extrusionOk="0" h="1402" w="6663">
                  <a:moveTo>
                    <a:pt x="1" y="0"/>
                  </a:moveTo>
                  <a:lnTo>
                    <a:pt x="1" y="1402"/>
                  </a:lnTo>
                  <a:lnTo>
                    <a:pt x="6662" y="1402"/>
                  </a:lnTo>
                  <a:lnTo>
                    <a:pt x="666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g2c788d097d5_0_1999"/>
            <p:cNvSpPr/>
            <p:nvPr/>
          </p:nvSpPr>
          <p:spPr>
            <a:xfrm>
              <a:off x="729499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g2c788d097d5_0_1999"/>
            <p:cNvSpPr/>
            <p:nvPr/>
          </p:nvSpPr>
          <p:spPr>
            <a:xfrm>
              <a:off x="7183090" y="2616177"/>
              <a:ext cx="62261" cy="113793"/>
            </a:xfrm>
            <a:custGeom>
              <a:rect b="b" l="l" r="r" t="t"/>
              <a:pathLst>
                <a:path extrusionOk="0" h="1506" w="824">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g2c788d097d5_0_1999"/>
            <p:cNvSpPr/>
            <p:nvPr/>
          </p:nvSpPr>
          <p:spPr>
            <a:xfrm>
              <a:off x="7407654" y="2616177"/>
              <a:ext cx="33095" cy="113793"/>
            </a:xfrm>
            <a:custGeom>
              <a:rect b="b" l="l" r="r" t="t"/>
              <a:pathLst>
                <a:path extrusionOk="0" h="1506" w="438">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g2c788d097d5_0_1999"/>
            <p:cNvSpPr/>
            <p:nvPr/>
          </p:nvSpPr>
          <p:spPr>
            <a:xfrm>
              <a:off x="7351060" y="2616177"/>
              <a:ext cx="62261" cy="113793"/>
            </a:xfrm>
            <a:custGeom>
              <a:rect b="b" l="l" r="r" t="t"/>
              <a:pathLst>
                <a:path extrusionOk="0" h="1506" w="824">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g2c788d097d5_0_1999"/>
            <p:cNvSpPr/>
            <p:nvPr/>
          </p:nvSpPr>
          <p:spPr>
            <a:xfrm>
              <a:off x="7239155" y="2616177"/>
              <a:ext cx="62110" cy="113793"/>
            </a:xfrm>
            <a:custGeom>
              <a:rect b="b" l="l" r="r" t="t"/>
              <a:pathLst>
                <a:path extrusionOk="0" h="1506" w="822">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g2c788d097d5_0_1999"/>
            <p:cNvSpPr/>
            <p:nvPr/>
          </p:nvSpPr>
          <p:spPr>
            <a:xfrm>
              <a:off x="6931173" y="2616177"/>
              <a:ext cx="33624" cy="113793"/>
            </a:xfrm>
            <a:custGeom>
              <a:rect b="b" l="l" r="r" t="t"/>
              <a:pathLst>
                <a:path extrusionOk="0" h="1506" w="445">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g2c788d097d5_0_1999"/>
            <p:cNvSpPr/>
            <p:nvPr/>
          </p:nvSpPr>
          <p:spPr>
            <a:xfrm>
              <a:off x="6958526" y="2616177"/>
              <a:ext cx="62337" cy="113793"/>
            </a:xfrm>
            <a:custGeom>
              <a:rect b="b" l="l" r="r" t="t"/>
              <a:pathLst>
                <a:path extrusionOk="0" h="1506" w="825">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g2c788d097d5_0_1999"/>
            <p:cNvSpPr/>
            <p:nvPr/>
          </p:nvSpPr>
          <p:spPr>
            <a:xfrm>
              <a:off x="7015120" y="2616177"/>
              <a:ext cx="61657" cy="113793"/>
            </a:xfrm>
            <a:custGeom>
              <a:rect b="b" l="l" r="r" t="t"/>
              <a:pathLst>
                <a:path extrusionOk="0" h="1506" w="816">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g2c788d097d5_0_1999"/>
            <p:cNvSpPr/>
            <p:nvPr/>
          </p:nvSpPr>
          <p:spPr>
            <a:xfrm>
              <a:off x="712702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g2c788d097d5_0_1999"/>
            <p:cNvSpPr/>
            <p:nvPr/>
          </p:nvSpPr>
          <p:spPr>
            <a:xfrm>
              <a:off x="7071185" y="2616177"/>
              <a:ext cx="62110" cy="113793"/>
            </a:xfrm>
            <a:custGeom>
              <a:rect b="b" l="l" r="r" t="t"/>
              <a:pathLst>
                <a:path extrusionOk="0" h="1506" w="822">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g2c788d097d5_0_1999"/>
            <p:cNvSpPr/>
            <p:nvPr/>
          </p:nvSpPr>
          <p:spPr>
            <a:xfrm>
              <a:off x="7082822" y="1942031"/>
              <a:ext cx="157996" cy="955381"/>
            </a:xfrm>
            <a:custGeom>
              <a:rect b="b" l="l" r="r" t="t"/>
              <a:pathLst>
                <a:path extrusionOk="0" h="12644" w="2091">
                  <a:moveTo>
                    <a:pt x="565" y="1"/>
                  </a:moveTo>
                  <a:lnTo>
                    <a:pt x="1" y="12613"/>
                  </a:lnTo>
                  <a:lnTo>
                    <a:pt x="2090" y="12643"/>
                  </a:lnTo>
                  <a:lnTo>
                    <a:pt x="1824" y="17"/>
                  </a:lnTo>
                  <a:lnTo>
                    <a:pt x="56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g2c788d097d5_0_1999"/>
            <p:cNvSpPr/>
            <p:nvPr/>
          </p:nvSpPr>
          <p:spPr>
            <a:xfrm>
              <a:off x="7082822" y="1942711"/>
              <a:ext cx="90294" cy="945633"/>
            </a:xfrm>
            <a:custGeom>
              <a:rect b="b" l="l" r="r" t="t"/>
              <a:pathLst>
                <a:path extrusionOk="0" h="12515" w="1195">
                  <a:moveTo>
                    <a:pt x="565" y="0"/>
                  </a:moveTo>
                  <a:lnTo>
                    <a:pt x="1" y="12515"/>
                  </a:lnTo>
                  <a:lnTo>
                    <a:pt x="1047" y="12515"/>
                  </a:lnTo>
                  <a:lnTo>
                    <a:pt x="1194" y="8"/>
                  </a:lnTo>
                  <a:lnTo>
                    <a:pt x="565" y="0"/>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g2c788d097d5_0_1999"/>
            <p:cNvSpPr/>
            <p:nvPr/>
          </p:nvSpPr>
          <p:spPr>
            <a:xfrm>
              <a:off x="7113121" y="2171658"/>
              <a:ext cx="113189" cy="57199"/>
            </a:xfrm>
            <a:custGeom>
              <a:rect b="b" l="l" r="r" t="t"/>
              <a:pathLst>
                <a:path extrusionOk="0" h="757" w="1498">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g2c788d097d5_0_1999"/>
            <p:cNvSpPr/>
            <p:nvPr/>
          </p:nvSpPr>
          <p:spPr>
            <a:xfrm>
              <a:off x="7106396" y="2301470"/>
              <a:ext cx="123238" cy="82436"/>
            </a:xfrm>
            <a:custGeom>
              <a:rect b="b" l="l" r="r" t="t"/>
              <a:pathLst>
                <a:path extrusionOk="0" h="1091" w="1631">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g2c788d097d5_0_1999"/>
            <p:cNvSpPr/>
            <p:nvPr/>
          </p:nvSpPr>
          <p:spPr>
            <a:xfrm>
              <a:off x="6440108" y="1279143"/>
              <a:ext cx="292342" cy="233632"/>
            </a:xfrm>
            <a:custGeom>
              <a:rect b="b" l="l" r="r" t="t"/>
              <a:pathLst>
                <a:path extrusionOk="0" h="3092" w="3869">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g2c788d097d5_0_1999"/>
            <p:cNvSpPr/>
            <p:nvPr/>
          </p:nvSpPr>
          <p:spPr>
            <a:xfrm>
              <a:off x="6728521" y="1278085"/>
              <a:ext cx="355585" cy="235218"/>
            </a:xfrm>
            <a:custGeom>
              <a:rect b="b" l="l" r="r" t="t"/>
              <a:pathLst>
                <a:path extrusionOk="0" h="3113" w="4706">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g2c788d097d5_0_1999"/>
            <p:cNvSpPr/>
            <p:nvPr/>
          </p:nvSpPr>
          <p:spPr>
            <a:xfrm>
              <a:off x="7822479" y="2368114"/>
              <a:ext cx="568438" cy="527484"/>
            </a:xfrm>
            <a:custGeom>
              <a:rect b="b" l="l" r="r" t="t"/>
              <a:pathLst>
                <a:path extrusionOk="0" h="6981" w="7523">
                  <a:moveTo>
                    <a:pt x="0" y="1"/>
                  </a:moveTo>
                  <a:lnTo>
                    <a:pt x="0" y="6981"/>
                  </a:lnTo>
                  <a:lnTo>
                    <a:pt x="7523" y="6981"/>
                  </a:lnTo>
                  <a:lnTo>
                    <a:pt x="752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g2c788d097d5_0_1999"/>
            <p:cNvSpPr/>
            <p:nvPr/>
          </p:nvSpPr>
          <p:spPr>
            <a:xfrm>
              <a:off x="8390841" y="2379977"/>
              <a:ext cx="604" cy="508368"/>
            </a:xfrm>
            <a:custGeom>
              <a:rect b="b" l="l" r="r" t="t"/>
              <a:pathLst>
                <a:path extrusionOk="0" h="6728" w="8">
                  <a:moveTo>
                    <a:pt x="1" y="0"/>
                  </a:moveTo>
                  <a:lnTo>
                    <a:pt x="1" y="6728"/>
                  </a:lnTo>
                  <a:lnTo>
                    <a:pt x="8" y="6728"/>
                  </a:lnTo>
                  <a:lnTo>
                    <a:pt x="8" y="0"/>
                  </a:lnTo>
                  <a:close/>
                </a:path>
              </a:pathLst>
            </a:custGeom>
            <a:solidFill>
              <a:srgbClr val="5259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g2c788d097d5_0_1999"/>
            <p:cNvSpPr/>
            <p:nvPr/>
          </p:nvSpPr>
          <p:spPr>
            <a:xfrm>
              <a:off x="8250299" y="2379977"/>
              <a:ext cx="140617" cy="477615"/>
            </a:xfrm>
            <a:custGeom>
              <a:rect b="b" l="l" r="r" t="t"/>
              <a:pathLst>
                <a:path extrusionOk="0" h="6321" w="1861">
                  <a:moveTo>
                    <a:pt x="0" y="0"/>
                  </a:moveTo>
                  <a:lnTo>
                    <a:pt x="0" y="6321"/>
                  </a:lnTo>
                  <a:lnTo>
                    <a:pt x="1861" y="6321"/>
                  </a:lnTo>
                  <a:lnTo>
                    <a:pt x="1861" y="0"/>
                  </a:lnTo>
                  <a:close/>
                </a:path>
              </a:pathLst>
            </a:custGeom>
            <a:solidFill>
              <a:srgbClr val="8586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g2c788d097d5_0_1999"/>
            <p:cNvSpPr/>
            <p:nvPr/>
          </p:nvSpPr>
          <p:spPr>
            <a:xfrm>
              <a:off x="7798904" y="2357006"/>
              <a:ext cx="614832" cy="23046"/>
            </a:xfrm>
            <a:custGeom>
              <a:rect b="b" l="l" r="r" t="t"/>
              <a:pathLst>
                <a:path extrusionOk="0" h="305" w="8137">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g2c788d097d5_0_1999"/>
            <p:cNvSpPr/>
            <p:nvPr/>
          </p:nvSpPr>
          <p:spPr>
            <a:xfrm>
              <a:off x="8316263" y="2470649"/>
              <a:ext cx="35967" cy="52665"/>
            </a:xfrm>
            <a:custGeom>
              <a:rect b="b" l="l" r="r" t="t"/>
              <a:pathLst>
                <a:path extrusionOk="0" h="697" w="476">
                  <a:moveTo>
                    <a:pt x="1" y="1"/>
                  </a:moveTo>
                  <a:lnTo>
                    <a:pt x="1" y="696"/>
                  </a:lnTo>
                  <a:lnTo>
                    <a:pt x="475" y="696"/>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g2c788d097d5_0_1999"/>
            <p:cNvSpPr/>
            <p:nvPr/>
          </p:nvSpPr>
          <p:spPr>
            <a:xfrm>
              <a:off x="8251886" y="2470649"/>
              <a:ext cx="35438" cy="52665"/>
            </a:xfrm>
            <a:custGeom>
              <a:rect b="b" l="l" r="r" t="t"/>
              <a:pathLst>
                <a:path extrusionOk="0" h="697" w="469">
                  <a:moveTo>
                    <a:pt x="1" y="1"/>
                  </a:moveTo>
                  <a:lnTo>
                    <a:pt x="1"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g2c788d097d5_0_1999"/>
            <p:cNvSpPr/>
            <p:nvPr/>
          </p:nvSpPr>
          <p:spPr>
            <a:xfrm>
              <a:off x="8186980"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g2c788d097d5_0_1999"/>
            <p:cNvSpPr/>
            <p:nvPr/>
          </p:nvSpPr>
          <p:spPr>
            <a:xfrm>
              <a:off x="8122074"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g2c788d097d5_0_1999"/>
            <p:cNvSpPr/>
            <p:nvPr/>
          </p:nvSpPr>
          <p:spPr>
            <a:xfrm>
              <a:off x="8057092" y="2470649"/>
              <a:ext cx="35362" cy="52665"/>
            </a:xfrm>
            <a:custGeom>
              <a:rect b="b" l="l" r="r" t="t"/>
              <a:pathLst>
                <a:path extrusionOk="0" h="697" w="468">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g2c788d097d5_0_1999"/>
            <p:cNvSpPr/>
            <p:nvPr/>
          </p:nvSpPr>
          <p:spPr>
            <a:xfrm>
              <a:off x="7992186"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g2c788d097d5_0_1999"/>
            <p:cNvSpPr/>
            <p:nvPr/>
          </p:nvSpPr>
          <p:spPr>
            <a:xfrm>
              <a:off x="7927280"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g2c788d097d5_0_1999"/>
            <p:cNvSpPr/>
            <p:nvPr/>
          </p:nvSpPr>
          <p:spPr>
            <a:xfrm>
              <a:off x="7862223" y="2470649"/>
              <a:ext cx="35438" cy="52665"/>
            </a:xfrm>
            <a:custGeom>
              <a:rect b="b" l="l" r="r" t="t"/>
              <a:pathLst>
                <a:path extrusionOk="0" h="697" w="469">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g2c788d097d5_0_1999"/>
            <p:cNvSpPr/>
            <p:nvPr/>
          </p:nvSpPr>
          <p:spPr>
            <a:xfrm>
              <a:off x="8316263" y="2571975"/>
              <a:ext cx="35967" cy="52741"/>
            </a:xfrm>
            <a:custGeom>
              <a:rect b="b" l="l" r="r" t="t"/>
              <a:pathLst>
                <a:path extrusionOk="0" h="698" w="476">
                  <a:moveTo>
                    <a:pt x="1" y="1"/>
                  </a:moveTo>
                  <a:lnTo>
                    <a:pt x="1" y="698"/>
                  </a:lnTo>
                  <a:lnTo>
                    <a:pt x="475" y="698"/>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g2c788d097d5_0_1999"/>
            <p:cNvSpPr/>
            <p:nvPr/>
          </p:nvSpPr>
          <p:spPr>
            <a:xfrm>
              <a:off x="8251886" y="2571975"/>
              <a:ext cx="35438" cy="52741"/>
            </a:xfrm>
            <a:custGeom>
              <a:rect b="b" l="l" r="r" t="t"/>
              <a:pathLst>
                <a:path extrusionOk="0" h="698" w="469">
                  <a:moveTo>
                    <a:pt x="1" y="1"/>
                  </a:moveTo>
                  <a:lnTo>
                    <a:pt x="1"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g2c788d097d5_0_1999"/>
            <p:cNvSpPr/>
            <p:nvPr/>
          </p:nvSpPr>
          <p:spPr>
            <a:xfrm>
              <a:off x="8186980"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g2c788d097d5_0_1999"/>
            <p:cNvSpPr/>
            <p:nvPr/>
          </p:nvSpPr>
          <p:spPr>
            <a:xfrm>
              <a:off x="8122074"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g2c788d097d5_0_1999"/>
            <p:cNvSpPr/>
            <p:nvPr/>
          </p:nvSpPr>
          <p:spPr>
            <a:xfrm>
              <a:off x="8057092" y="2571975"/>
              <a:ext cx="35362" cy="52741"/>
            </a:xfrm>
            <a:custGeom>
              <a:rect b="b" l="l" r="r" t="t"/>
              <a:pathLst>
                <a:path extrusionOk="0" h="698" w="468">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g2c788d097d5_0_1999"/>
            <p:cNvSpPr/>
            <p:nvPr/>
          </p:nvSpPr>
          <p:spPr>
            <a:xfrm>
              <a:off x="7992186"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g2c788d097d5_0_1999"/>
            <p:cNvSpPr/>
            <p:nvPr/>
          </p:nvSpPr>
          <p:spPr>
            <a:xfrm>
              <a:off x="7927280"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g2c788d097d5_0_1999"/>
            <p:cNvSpPr/>
            <p:nvPr/>
          </p:nvSpPr>
          <p:spPr>
            <a:xfrm>
              <a:off x="7862223" y="2571975"/>
              <a:ext cx="35438" cy="52741"/>
            </a:xfrm>
            <a:custGeom>
              <a:rect b="b" l="l" r="r" t="t"/>
              <a:pathLst>
                <a:path extrusionOk="0" h="698" w="469">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g2c788d097d5_0_1999"/>
            <p:cNvSpPr/>
            <p:nvPr/>
          </p:nvSpPr>
          <p:spPr>
            <a:xfrm>
              <a:off x="8316263" y="2673301"/>
              <a:ext cx="35967" cy="53270"/>
            </a:xfrm>
            <a:custGeom>
              <a:rect b="b" l="l" r="r" t="t"/>
              <a:pathLst>
                <a:path extrusionOk="0" h="705" w="476">
                  <a:moveTo>
                    <a:pt x="1" y="0"/>
                  </a:moveTo>
                  <a:lnTo>
                    <a:pt x="1" y="705"/>
                  </a:lnTo>
                  <a:lnTo>
                    <a:pt x="475" y="705"/>
                  </a:lnTo>
                  <a:lnTo>
                    <a:pt x="475"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g2c788d097d5_0_1999"/>
            <p:cNvSpPr/>
            <p:nvPr/>
          </p:nvSpPr>
          <p:spPr>
            <a:xfrm>
              <a:off x="8251886" y="2673301"/>
              <a:ext cx="35438" cy="53270"/>
            </a:xfrm>
            <a:custGeom>
              <a:rect b="b" l="l" r="r" t="t"/>
              <a:pathLst>
                <a:path extrusionOk="0" h="705" w="469">
                  <a:moveTo>
                    <a:pt x="1" y="0"/>
                  </a:moveTo>
                  <a:lnTo>
                    <a:pt x="1"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g2c788d097d5_0_1999"/>
            <p:cNvSpPr/>
            <p:nvPr/>
          </p:nvSpPr>
          <p:spPr>
            <a:xfrm>
              <a:off x="8186980"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g2c788d097d5_0_1999"/>
            <p:cNvSpPr/>
            <p:nvPr/>
          </p:nvSpPr>
          <p:spPr>
            <a:xfrm>
              <a:off x="8122074"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g2c788d097d5_0_1999"/>
            <p:cNvSpPr/>
            <p:nvPr/>
          </p:nvSpPr>
          <p:spPr>
            <a:xfrm>
              <a:off x="8057092" y="2673301"/>
              <a:ext cx="35362" cy="53270"/>
            </a:xfrm>
            <a:custGeom>
              <a:rect b="b" l="l" r="r" t="t"/>
              <a:pathLst>
                <a:path extrusionOk="0" h="705" w="468">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g2c788d097d5_0_1999"/>
            <p:cNvSpPr/>
            <p:nvPr/>
          </p:nvSpPr>
          <p:spPr>
            <a:xfrm>
              <a:off x="7992186"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g2c788d097d5_0_1999"/>
            <p:cNvSpPr/>
            <p:nvPr/>
          </p:nvSpPr>
          <p:spPr>
            <a:xfrm>
              <a:off x="7927280"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g2c788d097d5_0_1999"/>
            <p:cNvSpPr/>
            <p:nvPr/>
          </p:nvSpPr>
          <p:spPr>
            <a:xfrm>
              <a:off x="7862223" y="2673301"/>
              <a:ext cx="35438" cy="53270"/>
            </a:xfrm>
            <a:custGeom>
              <a:rect b="b" l="l" r="r" t="t"/>
              <a:pathLst>
                <a:path extrusionOk="0" h="705" w="469">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g2c788d097d5_0_1999"/>
            <p:cNvSpPr/>
            <p:nvPr/>
          </p:nvSpPr>
          <p:spPr>
            <a:xfrm>
              <a:off x="7821874" y="2857516"/>
              <a:ext cx="569042" cy="33700"/>
            </a:xfrm>
            <a:custGeom>
              <a:rect b="b" l="l" r="r" t="t"/>
              <a:pathLst>
                <a:path extrusionOk="0" h="446" w="7531">
                  <a:moveTo>
                    <a:pt x="1" y="1"/>
                  </a:moveTo>
                  <a:lnTo>
                    <a:pt x="1" y="445"/>
                  </a:lnTo>
                  <a:lnTo>
                    <a:pt x="7531" y="445"/>
                  </a:lnTo>
                  <a:lnTo>
                    <a:pt x="753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g2c788d097d5_0_1999"/>
            <p:cNvSpPr/>
            <p:nvPr/>
          </p:nvSpPr>
          <p:spPr>
            <a:xfrm>
              <a:off x="7432740" y="2206340"/>
              <a:ext cx="472174" cy="691072"/>
            </a:xfrm>
            <a:custGeom>
              <a:rect b="b" l="l" r="r" t="t"/>
              <a:pathLst>
                <a:path extrusionOk="0" h="9146" w="6249">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g2c788d097d5_0_1999"/>
            <p:cNvSpPr/>
            <p:nvPr/>
          </p:nvSpPr>
          <p:spPr>
            <a:xfrm>
              <a:off x="7668563" y="2206340"/>
              <a:ext cx="232423" cy="682005"/>
            </a:xfrm>
            <a:custGeom>
              <a:rect b="b" l="l" r="r" t="t"/>
              <a:pathLst>
                <a:path extrusionOk="0" h="9026" w="3076">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g2c788d097d5_0_1999"/>
            <p:cNvSpPr/>
            <p:nvPr/>
          </p:nvSpPr>
          <p:spPr>
            <a:xfrm>
              <a:off x="7511776" y="2397280"/>
              <a:ext cx="295137" cy="34758"/>
            </a:xfrm>
            <a:custGeom>
              <a:rect b="b" l="l" r="r" t="t"/>
              <a:pathLst>
                <a:path extrusionOk="0" h="460" w="3906">
                  <a:moveTo>
                    <a:pt x="38" y="1"/>
                  </a:moveTo>
                  <a:lnTo>
                    <a:pt x="0" y="460"/>
                  </a:lnTo>
                  <a:lnTo>
                    <a:pt x="3906" y="460"/>
                  </a:lnTo>
                  <a:lnTo>
                    <a:pt x="38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g2c788d097d5_0_1999"/>
            <p:cNvSpPr/>
            <p:nvPr/>
          </p:nvSpPr>
          <p:spPr>
            <a:xfrm>
              <a:off x="7499384" y="2533968"/>
              <a:ext cx="324379" cy="35287"/>
            </a:xfrm>
            <a:custGeom>
              <a:rect b="b" l="l" r="r" t="t"/>
              <a:pathLst>
                <a:path extrusionOk="0" h="467" w="4293">
                  <a:moveTo>
                    <a:pt x="45" y="0"/>
                  </a:moveTo>
                  <a:lnTo>
                    <a:pt x="1" y="466"/>
                  </a:lnTo>
                  <a:lnTo>
                    <a:pt x="4292" y="466"/>
                  </a:lnTo>
                  <a:lnTo>
                    <a:pt x="422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g2c788d097d5_0_1999"/>
            <p:cNvSpPr/>
            <p:nvPr/>
          </p:nvSpPr>
          <p:spPr>
            <a:xfrm>
              <a:off x="7527492" y="2206340"/>
              <a:ext cx="265971" cy="39291"/>
            </a:xfrm>
            <a:custGeom>
              <a:rect b="b" l="l" r="r" t="t"/>
              <a:pathLst>
                <a:path extrusionOk="0" h="520" w="3520">
                  <a:moveTo>
                    <a:pt x="29" y="1"/>
                  </a:moveTo>
                  <a:lnTo>
                    <a:pt x="1" y="513"/>
                  </a:lnTo>
                  <a:lnTo>
                    <a:pt x="3520" y="520"/>
                  </a:lnTo>
                  <a:lnTo>
                    <a:pt x="350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g2c788d097d5_0_1999"/>
            <p:cNvSpPr/>
            <p:nvPr/>
          </p:nvSpPr>
          <p:spPr>
            <a:xfrm>
              <a:off x="6726783" y="1889517"/>
              <a:ext cx="267180" cy="1007895"/>
            </a:xfrm>
            <a:custGeom>
              <a:rect b="b" l="l" r="r" t="t"/>
              <a:pathLst>
                <a:path extrusionOk="0" h="13339" w="3536">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g2c788d097d5_0_1999"/>
            <p:cNvSpPr/>
            <p:nvPr/>
          </p:nvSpPr>
          <p:spPr>
            <a:xfrm>
              <a:off x="6727312" y="1889517"/>
              <a:ext cx="266651" cy="998828"/>
            </a:xfrm>
            <a:custGeom>
              <a:rect b="b" l="l" r="r" t="t"/>
              <a:pathLst>
                <a:path extrusionOk="0" h="13219" w="3529">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g2c788d097d5_0_1999"/>
            <p:cNvSpPr/>
            <p:nvPr/>
          </p:nvSpPr>
          <p:spPr>
            <a:xfrm>
              <a:off x="6727312" y="2305550"/>
              <a:ext cx="259397" cy="47603"/>
            </a:xfrm>
            <a:custGeom>
              <a:rect b="b" l="l" r="r" t="t"/>
              <a:pathLst>
                <a:path extrusionOk="0" h="630" w="3433">
                  <a:moveTo>
                    <a:pt x="0" y="0"/>
                  </a:moveTo>
                  <a:lnTo>
                    <a:pt x="0" y="630"/>
                  </a:lnTo>
                  <a:lnTo>
                    <a:pt x="3433" y="630"/>
                  </a:lnTo>
                  <a:lnTo>
                    <a:pt x="343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g2c788d097d5_0_1999"/>
            <p:cNvSpPr/>
            <p:nvPr/>
          </p:nvSpPr>
          <p:spPr>
            <a:xfrm>
              <a:off x="6726783" y="2440954"/>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g2c788d097d5_0_1999"/>
            <p:cNvSpPr/>
            <p:nvPr/>
          </p:nvSpPr>
          <p:spPr>
            <a:xfrm>
              <a:off x="6726783" y="2467324"/>
              <a:ext cx="263327" cy="11183"/>
            </a:xfrm>
            <a:custGeom>
              <a:rect b="b" l="l" r="r" t="t"/>
              <a:pathLst>
                <a:path extrusionOk="0" h="148" w="3485">
                  <a:moveTo>
                    <a:pt x="0" y="0"/>
                  </a:moveTo>
                  <a:lnTo>
                    <a:pt x="0" y="148"/>
                  </a:lnTo>
                  <a:lnTo>
                    <a:pt x="3484" y="148"/>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g2c788d097d5_0_1999"/>
            <p:cNvSpPr/>
            <p:nvPr/>
          </p:nvSpPr>
          <p:spPr>
            <a:xfrm>
              <a:off x="6726783" y="2493619"/>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g2c788d097d5_0_1999"/>
            <p:cNvSpPr/>
            <p:nvPr/>
          </p:nvSpPr>
          <p:spPr>
            <a:xfrm>
              <a:off x="6726783" y="2519838"/>
              <a:ext cx="263327" cy="11334"/>
            </a:xfrm>
            <a:custGeom>
              <a:rect b="b" l="l" r="r" t="t"/>
              <a:pathLst>
                <a:path extrusionOk="0" h="150" w="3485">
                  <a:moveTo>
                    <a:pt x="0" y="1"/>
                  </a:moveTo>
                  <a:lnTo>
                    <a:pt x="0" y="150"/>
                  </a:lnTo>
                  <a:lnTo>
                    <a:pt x="3484" y="150"/>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g2c788d097d5_0_1999"/>
            <p:cNvSpPr/>
            <p:nvPr/>
          </p:nvSpPr>
          <p:spPr>
            <a:xfrm>
              <a:off x="6726783" y="2546209"/>
              <a:ext cx="263327" cy="11334"/>
            </a:xfrm>
            <a:custGeom>
              <a:rect b="b" l="l" r="r" t="t"/>
              <a:pathLst>
                <a:path extrusionOk="0" h="150" w="3485">
                  <a:moveTo>
                    <a:pt x="0" y="0"/>
                  </a:moveTo>
                  <a:lnTo>
                    <a:pt x="0" y="150"/>
                  </a:lnTo>
                  <a:lnTo>
                    <a:pt x="3484" y="150"/>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g2c788d097d5_0_1999"/>
            <p:cNvSpPr/>
            <p:nvPr/>
          </p:nvSpPr>
          <p:spPr>
            <a:xfrm>
              <a:off x="5534220" y="2754452"/>
              <a:ext cx="674751" cy="137821"/>
            </a:xfrm>
            <a:custGeom>
              <a:rect b="b" l="l" r="r" t="t"/>
              <a:pathLst>
                <a:path extrusionOk="0" h="1824" w="893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g2c788d097d5_0_1999"/>
            <p:cNvSpPr/>
            <p:nvPr/>
          </p:nvSpPr>
          <p:spPr>
            <a:xfrm>
              <a:off x="6065482" y="2706925"/>
              <a:ext cx="661377" cy="187615"/>
            </a:xfrm>
            <a:custGeom>
              <a:rect b="b" l="l" r="r" t="t"/>
              <a:pathLst>
                <a:path extrusionOk="0" h="2483" w="8753">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g2c788d097d5_0_1999"/>
            <p:cNvSpPr/>
            <p:nvPr/>
          </p:nvSpPr>
          <p:spPr>
            <a:xfrm>
              <a:off x="6193178" y="2750599"/>
              <a:ext cx="113189" cy="62790"/>
            </a:xfrm>
            <a:custGeom>
              <a:rect b="b" l="l" r="r" t="t"/>
              <a:pathLst>
                <a:path extrusionOk="0" h="831" w="1498">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g2c788d097d5_0_1999"/>
            <p:cNvSpPr/>
            <p:nvPr/>
          </p:nvSpPr>
          <p:spPr>
            <a:xfrm>
              <a:off x="6323670" y="2760119"/>
              <a:ext cx="58937" cy="30300"/>
            </a:xfrm>
            <a:custGeom>
              <a:rect b="b" l="l" r="r" t="t"/>
              <a:pathLst>
                <a:path extrusionOk="0" h="401" w="78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g2c788d097d5_0_1999"/>
            <p:cNvSpPr/>
            <p:nvPr/>
          </p:nvSpPr>
          <p:spPr>
            <a:xfrm>
              <a:off x="5428436" y="2641414"/>
              <a:ext cx="131097" cy="165250"/>
            </a:xfrm>
            <a:custGeom>
              <a:rect b="b" l="l" r="r" t="t"/>
              <a:pathLst>
                <a:path extrusionOk="0" h="2187" w="1735">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g2c788d097d5_0_1999"/>
            <p:cNvSpPr/>
            <p:nvPr/>
          </p:nvSpPr>
          <p:spPr>
            <a:xfrm>
              <a:off x="5493342" y="2717503"/>
              <a:ext cx="5743" cy="172579"/>
            </a:xfrm>
            <a:custGeom>
              <a:rect b="b" l="l" r="r" t="t"/>
              <a:pathLst>
                <a:path extrusionOk="0" h="2284" w="76">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g2c788d097d5_0_1999"/>
            <p:cNvSpPr/>
            <p:nvPr/>
          </p:nvSpPr>
          <p:spPr>
            <a:xfrm>
              <a:off x="5463118" y="2758381"/>
              <a:ext cx="33095" cy="26899"/>
            </a:xfrm>
            <a:custGeom>
              <a:rect b="b" l="l" r="r" t="t"/>
              <a:pathLst>
                <a:path extrusionOk="0" h="356" w="438">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g2c788d097d5_0_1999"/>
            <p:cNvSpPr/>
            <p:nvPr/>
          </p:nvSpPr>
          <p:spPr>
            <a:xfrm>
              <a:off x="5496137" y="2751127"/>
              <a:ext cx="28562" cy="23046"/>
            </a:xfrm>
            <a:custGeom>
              <a:rect b="b" l="l" r="r" t="t"/>
              <a:pathLst>
                <a:path extrusionOk="0" h="305" w="378">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g2c788d097d5_0_1999"/>
            <p:cNvSpPr/>
            <p:nvPr/>
          </p:nvSpPr>
          <p:spPr>
            <a:xfrm>
              <a:off x="5473167" y="2734806"/>
              <a:ext cx="23046" cy="18663"/>
            </a:xfrm>
            <a:custGeom>
              <a:rect b="b" l="l" r="r" t="t"/>
              <a:pathLst>
                <a:path extrusionOk="0" h="247" w="305">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g2c788d097d5_0_1999"/>
            <p:cNvSpPr/>
            <p:nvPr/>
          </p:nvSpPr>
          <p:spPr>
            <a:xfrm>
              <a:off x="6368553" y="2355873"/>
              <a:ext cx="480410" cy="467565"/>
            </a:xfrm>
            <a:custGeom>
              <a:rect b="b" l="l" r="r" t="t"/>
              <a:pathLst>
                <a:path extrusionOk="0" h="6188" w="6358">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g2c788d097d5_0_1999"/>
            <p:cNvSpPr/>
            <p:nvPr/>
          </p:nvSpPr>
          <p:spPr>
            <a:xfrm>
              <a:off x="6368553" y="2362447"/>
              <a:ext cx="233480" cy="460992"/>
            </a:xfrm>
            <a:custGeom>
              <a:rect b="b" l="l" r="r" t="t"/>
              <a:pathLst>
                <a:path extrusionOk="0" h="6101" w="309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g2c788d097d5_0_1999"/>
            <p:cNvSpPr/>
            <p:nvPr/>
          </p:nvSpPr>
          <p:spPr>
            <a:xfrm>
              <a:off x="6594704" y="2568197"/>
              <a:ext cx="33624" cy="323548"/>
            </a:xfrm>
            <a:custGeom>
              <a:rect b="b" l="l" r="r" t="t"/>
              <a:pathLst>
                <a:path extrusionOk="0" h="4282" w="445">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g2c788d097d5_0_1999"/>
            <p:cNvSpPr/>
            <p:nvPr/>
          </p:nvSpPr>
          <p:spPr>
            <a:xfrm>
              <a:off x="6520202" y="2682821"/>
              <a:ext cx="91881" cy="73973"/>
            </a:xfrm>
            <a:custGeom>
              <a:rect b="b" l="l" r="r" t="t"/>
              <a:pathLst>
                <a:path extrusionOk="0" h="979" w="1216">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g2c788d097d5_0_1999"/>
            <p:cNvSpPr/>
            <p:nvPr/>
          </p:nvSpPr>
          <p:spPr>
            <a:xfrm>
              <a:off x="6612007" y="2662118"/>
              <a:ext cx="77373" cy="62715"/>
            </a:xfrm>
            <a:custGeom>
              <a:rect b="b" l="l" r="r" t="t"/>
              <a:pathLst>
                <a:path extrusionOk="0" h="830" w="1024">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g2c788d097d5_0_1999"/>
            <p:cNvSpPr/>
            <p:nvPr/>
          </p:nvSpPr>
          <p:spPr>
            <a:xfrm>
              <a:off x="6549217" y="2617235"/>
              <a:ext cx="62866" cy="50474"/>
            </a:xfrm>
            <a:custGeom>
              <a:rect b="b" l="l" r="r" t="t"/>
              <a:pathLst>
                <a:path extrusionOk="0" h="668" w="832">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g2c788d097d5_0_1999"/>
            <p:cNvSpPr/>
            <p:nvPr/>
          </p:nvSpPr>
          <p:spPr>
            <a:xfrm>
              <a:off x="5897512" y="2520292"/>
              <a:ext cx="334429" cy="325512"/>
            </a:xfrm>
            <a:custGeom>
              <a:rect b="b" l="l" r="r" t="t"/>
              <a:pathLst>
                <a:path extrusionOk="0" h="4308" w="4426">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g2c788d097d5_0_1999"/>
            <p:cNvSpPr/>
            <p:nvPr/>
          </p:nvSpPr>
          <p:spPr>
            <a:xfrm>
              <a:off x="5897512" y="2524825"/>
              <a:ext cx="162530" cy="320979"/>
            </a:xfrm>
            <a:custGeom>
              <a:rect b="b" l="l" r="r" t="t"/>
              <a:pathLst>
                <a:path extrusionOk="0" h="4248" w="2151">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g2c788d097d5_0_1999"/>
            <p:cNvSpPr/>
            <p:nvPr/>
          </p:nvSpPr>
          <p:spPr>
            <a:xfrm>
              <a:off x="6054903" y="2668163"/>
              <a:ext cx="23575" cy="225320"/>
            </a:xfrm>
            <a:custGeom>
              <a:rect b="b" l="l" r="r" t="t"/>
              <a:pathLst>
                <a:path extrusionOk="0" h="2982" w="312">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g2c788d097d5_0_1999"/>
            <p:cNvSpPr/>
            <p:nvPr/>
          </p:nvSpPr>
          <p:spPr>
            <a:xfrm>
              <a:off x="6003447" y="2747727"/>
              <a:ext cx="63319" cy="51683"/>
            </a:xfrm>
            <a:custGeom>
              <a:rect b="b" l="l" r="r" t="t"/>
              <a:pathLst>
                <a:path extrusionOk="0" h="684" w="838">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g2c788d097d5_0_1999"/>
            <p:cNvSpPr/>
            <p:nvPr/>
          </p:nvSpPr>
          <p:spPr>
            <a:xfrm>
              <a:off x="6066691" y="2733749"/>
              <a:ext cx="54403" cy="43749"/>
            </a:xfrm>
            <a:custGeom>
              <a:rect b="b" l="l" r="r" t="t"/>
              <a:pathLst>
                <a:path extrusionOk="0" h="579" w="72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g2c788d097d5_0_1999"/>
            <p:cNvSpPr/>
            <p:nvPr/>
          </p:nvSpPr>
          <p:spPr>
            <a:xfrm>
              <a:off x="6023017" y="2702467"/>
              <a:ext cx="43749" cy="35287"/>
            </a:xfrm>
            <a:custGeom>
              <a:rect b="b" l="l" r="r" t="t"/>
              <a:pathLst>
                <a:path extrusionOk="0" h="467" w="579">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g2c788d097d5_0_1999"/>
            <p:cNvSpPr/>
            <p:nvPr/>
          </p:nvSpPr>
          <p:spPr>
            <a:xfrm>
              <a:off x="6267076" y="2470724"/>
              <a:ext cx="364124" cy="354376"/>
            </a:xfrm>
            <a:custGeom>
              <a:rect b="b" l="l" r="r" t="t"/>
              <a:pathLst>
                <a:path extrusionOk="0" h="4690" w="4819">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g2c788d097d5_0_1999"/>
            <p:cNvSpPr/>
            <p:nvPr/>
          </p:nvSpPr>
          <p:spPr>
            <a:xfrm>
              <a:off x="6272743" y="2486139"/>
              <a:ext cx="170312" cy="336771"/>
            </a:xfrm>
            <a:custGeom>
              <a:rect b="b" l="l" r="r" t="t"/>
              <a:pathLst>
                <a:path extrusionOk="0" h="4457" w="2254">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g2c788d097d5_0_1999"/>
            <p:cNvSpPr/>
            <p:nvPr/>
          </p:nvSpPr>
          <p:spPr>
            <a:xfrm>
              <a:off x="6437313" y="2654713"/>
              <a:ext cx="24708" cy="240356"/>
            </a:xfrm>
            <a:custGeom>
              <a:rect b="b" l="l" r="r" t="t"/>
              <a:pathLst>
                <a:path extrusionOk="0" h="3181" w="327">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g2c788d097d5_0_1999"/>
            <p:cNvSpPr/>
            <p:nvPr/>
          </p:nvSpPr>
          <p:spPr>
            <a:xfrm>
              <a:off x="6381927" y="2739416"/>
              <a:ext cx="67853" cy="54932"/>
            </a:xfrm>
            <a:custGeom>
              <a:rect b="b" l="l" r="r" t="t"/>
              <a:pathLst>
                <a:path extrusionOk="0" h="727" w="898">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g2c788d097d5_0_1999"/>
            <p:cNvSpPr/>
            <p:nvPr/>
          </p:nvSpPr>
          <p:spPr>
            <a:xfrm>
              <a:off x="6449704" y="2724228"/>
              <a:ext cx="57728" cy="46545"/>
            </a:xfrm>
            <a:custGeom>
              <a:rect b="b" l="l" r="r" t="t"/>
              <a:pathLst>
                <a:path extrusionOk="0" h="616" w="764">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g2c788d097d5_0_1999"/>
            <p:cNvSpPr/>
            <p:nvPr/>
          </p:nvSpPr>
          <p:spPr>
            <a:xfrm>
              <a:off x="6403160" y="2690604"/>
              <a:ext cx="46621" cy="38233"/>
            </a:xfrm>
            <a:custGeom>
              <a:rect b="b" l="l" r="r" t="t"/>
              <a:pathLst>
                <a:path extrusionOk="0" h="506" w="617">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g2c788d097d5_0_1999"/>
            <p:cNvSpPr/>
            <p:nvPr/>
          </p:nvSpPr>
          <p:spPr>
            <a:xfrm>
              <a:off x="5607588" y="2469515"/>
              <a:ext cx="363973" cy="353923"/>
            </a:xfrm>
            <a:custGeom>
              <a:rect b="b" l="l" r="r" t="t"/>
              <a:pathLst>
                <a:path extrusionOk="0" h="4684" w="4817">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g2c788d097d5_0_1999"/>
            <p:cNvSpPr/>
            <p:nvPr/>
          </p:nvSpPr>
          <p:spPr>
            <a:xfrm>
              <a:off x="5613180" y="2484552"/>
              <a:ext cx="170917" cy="337149"/>
            </a:xfrm>
            <a:custGeom>
              <a:rect b="b" l="l" r="r" t="t"/>
              <a:pathLst>
                <a:path extrusionOk="0" h="4462" w="2262">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g2c788d097d5_0_1999"/>
            <p:cNvSpPr/>
            <p:nvPr/>
          </p:nvSpPr>
          <p:spPr>
            <a:xfrm>
              <a:off x="5777825" y="2653051"/>
              <a:ext cx="25161" cy="240432"/>
            </a:xfrm>
            <a:custGeom>
              <a:rect b="b" l="l" r="r" t="t"/>
              <a:pathLst>
                <a:path extrusionOk="0" h="3182" w="333">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g2c788d097d5_0_1999"/>
            <p:cNvSpPr/>
            <p:nvPr/>
          </p:nvSpPr>
          <p:spPr>
            <a:xfrm>
              <a:off x="5722288" y="2738207"/>
              <a:ext cx="68533" cy="55008"/>
            </a:xfrm>
            <a:custGeom>
              <a:rect b="b" l="l" r="r" t="t"/>
              <a:pathLst>
                <a:path extrusionOk="0" h="728" w="907">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g2c788d097d5_0_1999"/>
            <p:cNvSpPr/>
            <p:nvPr/>
          </p:nvSpPr>
          <p:spPr>
            <a:xfrm>
              <a:off x="5790746" y="2723170"/>
              <a:ext cx="57728" cy="46545"/>
            </a:xfrm>
            <a:custGeom>
              <a:rect b="b" l="l" r="r" t="t"/>
              <a:pathLst>
                <a:path extrusionOk="0" h="616" w="764">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g2c788d097d5_0_1999"/>
            <p:cNvSpPr/>
            <p:nvPr/>
          </p:nvSpPr>
          <p:spPr>
            <a:xfrm>
              <a:off x="5743672" y="2689546"/>
              <a:ext cx="47149" cy="37553"/>
            </a:xfrm>
            <a:custGeom>
              <a:rect b="b" l="l" r="r" t="t"/>
              <a:pathLst>
                <a:path extrusionOk="0" h="497" w="624">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g2c788d097d5_0_1999"/>
            <p:cNvSpPr/>
            <p:nvPr/>
          </p:nvSpPr>
          <p:spPr>
            <a:xfrm>
              <a:off x="5706723" y="2403703"/>
              <a:ext cx="428350" cy="416411"/>
            </a:xfrm>
            <a:custGeom>
              <a:rect b="b" l="l" r="r" t="t"/>
              <a:pathLst>
                <a:path extrusionOk="0" h="5511" w="5669">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g2c788d097d5_0_1999"/>
            <p:cNvSpPr/>
            <p:nvPr/>
          </p:nvSpPr>
          <p:spPr>
            <a:xfrm>
              <a:off x="5715035" y="2421232"/>
              <a:ext cx="202727" cy="400468"/>
            </a:xfrm>
            <a:custGeom>
              <a:rect b="b" l="l" r="r" t="t"/>
              <a:pathLst>
                <a:path extrusionOk="0" h="5300" w="2683">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g2c788d097d5_0_1999"/>
            <p:cNvSpPr/>
            <p:nvPr/>
          </p:nvSpPr>
          <p:spPr>
            <a:xfrm>
              <a:off x="5909904" y="2626151"/>
              <a:ext cx="28033" cy="267331"/>
            </a:xfrm>
            <a:custGeom>
              <a:rect b="b" l="l" r="r" t="t"/>
              <a:pathLst>
                <a:path extrusionOk="0" h="3538" w="371">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g2c788d097d5_0_1999"/>
            <p:cNvSpPr/>
            <p:nvPr/>
          </p:nvSpPr>
          <p:spPr>
            <a:xfrm>
              <a:off x="5848927" y="2720903"/>
              <a:ext cx="75560" cy="61052"/>
            </a:xfrm>
            <a:custGeom>
              <a:rect b="b" l="l" r="r" t="t"/>
              <a:pathLst>
                <a:path extrusionOk="0" h="808" w="100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g2c788d097d5_0_1999"/>
            <p:cNvSpPr/>
            <p:nvPr/>
          </p:nvSpPr>
          <p:spPr>
            <a:xfrm>
              <a:off x="5924411" y="2704054"/>
              <a:ext cx="63924" cy="51683"/>
            </a:xfrm>
            <a:custGeom>
              <a:rect b="b" l="l" r="r" t="t"/>
              <a:pathLst>
                <a:path extrusionOk="0" h="684" w="846">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g2c788d097d5_0_1999"/>
            <p:cNvSpPr/>
            <p:nvPr/>
          </p:nvSpPr>
          <p:spPr>
            <a:xfrm>
              <a:off x="5872426" y="2666576"/>
              <a:ext cx="52061" cy="42162"/>
            </a:xfrm>
            <a:custGeom>
              <a:rect b="b" l="l" r="r" t="t"/>
              <a:pathLst>
                <a:path extrusionOk="0" h="558" w="689">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g2c788d097d5_0_1999"/>
            <p:cNvSpPr/>
            <p:nvPr/>
          </p:nvSpPr>
          <p:spPr>
            <a:xfrm>
              <a:off x="5555527" y="2525505"/>
              <a:ext cx="195474" cy="246401"/>
            </a:xfrm>
            <a:custGeom>
              <a:rect b="b" l="l" r="r" t="t"/>
              <a:pathLst>
                <a:path extrusionOk="0" h="3261" w="2587">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g2c788d097d5_0_1999"/>
            <p:cNvSpPr/>
            <p:nvPr/>
          </p:nvSpPr>
          <p:spPr>
            <a:xfrm>
              <a:off x="5653000" y="2600687"/>
              <a:ext cx="8916" cy="292795"/>
            </a:xfrm>
            <a:custGeom>
              <a:rect b="b" l="l" r="r" t="t"/>
              <a:pathLst>
                <a:path extrusionOk="0" h="3875" w="118">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g2c788d097d5_0_1999"/>
            <p:cNvSpPr/>
            <p:nvPr/>
          </p:nvSpPr>
          <p:spPr>
            <a:xfrm>
              <a:off x="5601921" y="2671714"/>
              <a:ext cx="55537" cy="45336"/>
            </a:xfrm>
            <a:custGeom>
              <a:rect b="b" l="l" r="r" t="t"/>
              <a:pathLst>
                <a:path extrusionOk="0" h="600" w="735">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g2c788d097d5_0_1999"/>
            <p:cNvSpPr/>
            <p:nvPr/>
          </p:nvSpPr>
          <p:spPr>
            <a:xfrm>
              <a:off x="5657382" y="2658793"/>
              <a:ext cx="47149" cy="38611"/>
            </a:xfrm>
            <a:custGeom>
              <a:rect b="b" l="l" r="r" t="t"/>
              <a:pathLst>
                <a:path extrusionOk="0" h="511" w="624">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g2c788d097d5_0_1999"/>
            <p:cNvSpPr/>
            <p:nvPr/>
          </p:nvSpPr>
          <p:spPr>
            <a:xfrm>
              <a:off x="5619376" y="2631365"/>
              <a:ext cx="38082" cy="30828"/>
            </a:xfrm>
            <a:custGeom>
              <a:rect b="b" l="l" r="r" t="t"/>
              <a:pathLst>
                <a:path extrusionOk="0" h="408" w="504">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g2c788d097d5_0_1999"/>
            <p:cNvSpPr/>
            <p:nvPr/>
          </p:nvSpPr>
          <p:spPr>
            <a:xfrm>
              <a:off x="5198280" y="2625698"/>
              <a:ext cx="140088" cy="177113"/>
            </a:xfrm>
            <a:custGeom>
              <a:rect b="b" l="l" r="r" t="t"/>
              <a:pathLst>
                <a:path extrusionOk="0" h="2344" w="1854">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g2c788d097d5_0_1999"/>
            <p:cNvSpPr/>
            <p:nvPr/>
          </p:nvSpPr>
          <p:spPr>
            <a:xfrm>
              <a:off x="5267719" y="2679874"/>
              <a:ext cx="6800" cy="210208"/>
            </a:xfrm>
            <a:custGeom>
              <a:rect b="b" l="l" r="r" t="t"/>
              <a:pathLst>
                <a:path extrusionOk="0" h="2782" w="9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g2c788d097d5_0_1999"/>
            <p:cNvSpPr/>
            <p:nvPr/>
          </p:nvSpPr>
          <p:spPr>
            <a:xfrm>
              <a:off x="5231299" y="2730424"/>
              <a:ext cx="39896" cy="33095"/>
            </a:xfrm>
            <a:custGeom>
              <a:rect b="b" l="l" r="r" t="t"/>
              <a:pathLst>
                <a:path extrusionOk="0" h="438" w="528">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g2c788d097d5_0_1999"/>
            <p:cNvSpPr/>
            <p:nvPr/>
          </p:nvSpPr>
          <p:spPr>
            <a:xfrm>
              <a:off x="5271120" y="2721432"/>
              <a:ext cx="34153" cy="28108"/>
            </a:xfrm>
            <a:custGeom>
              <a:rect b="b" l="l" r="r" t="t"/>
              <a:pathLst>
                <a:path extrusionOk="0" h="372" w="452">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g2c788d097d5_0_1999"/>
            <p:cNvSpPr/>
            <p:nvPr/>
          </p:nvSpPr>
          <p:spPr>
            <a:xfrm>
              <a:off x="5243691" y="2701938"/>
              <a:ext cx="27504" cy="22366"/>
            </a:xfrm>
            <a:custGeom>
              <a:rect b="b" l="l" r="r" t="t"/>
              <a:pathLst>
                <a:path extrusionOk="0" h="296" w="364">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g2c788d097d5_0_1999"/>
            <p:cNvSpPr/>
            <p:nvPr/>
          </p:nvSpPr>
          <p:spPr>
            <a:xfrm>
              <a:off x="4939033" y="2777951"/>
              <a:ext cx="275038" cy="114322"/>
            </a:xfrm>
            <a:custGeom>
              <a:rect b="b" l="l" r="r" t="t"/>
              <a:pathLst>
                <a:path extrusionOk="0" h="1513" w="364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g2c788d097d5_0_1999"/>
            <p:cNvSpPr/>
            <p:nvPr/>
          </p:nvSpPr>
          <p:spPr>
            <a:xfrm>
              <a:off x="4973187" y="2781351"/>
              <a:ext cx="37553" cy="54328"/>
            </a:xfrm>
            <a:custGeom>
              <a:rect b="b" l="l" r="r" t="t"/>
              <a:pathLst>
                <a:path extrusionOk="0" h="719" w="497">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g2c788d097d5_0_1999"/>
            <p:cNvSpPr/>
            <p:nvPr/>
          </p:nvSpPr>
          <p:spPr>
            <a:xfrm>
              <a:off x="4973187" y="2779689"/>
              <a:ext cx="51683" cy="103744"/>
            </a:xfrm>
            <a:custGeom>
              <a:rect b="b" l="l" r="r" t="t"/>
              <a:pathLst>
                <a:path extrusionOk="0" h="1373" w="684">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g2c788d097d5_0_1999"/>
            <p:cNvSpPr/>
            <p:nvPr/>
          </p:nvSpPr>
          <p:spPr>
            <a:xfrm>
              <a:off x="5072321" y="2823967"/>
              <a:ext cx="54403" cy="27428"/>
            </a:xfrm>
            <a:custGeom>
              <a:rect b="b" l="l" r="r" t="t"/>
              <a:pathLst>
                <a:path extrusionOk="0" h="363" w="72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g2c788d097d5_0_1999"/>
            <p:cNvSpPr/>
            <p:nvPr/>
          </p:nvSpPr>
          <p:spPr>
            <a:xfrm>
              <a:off x="5751436" y="1850082"/>
              <a:ext cx="141037" cy="61800"/>
            </a:xfrm>
            <a:custGeom>
              <a:rect b="b" l="l" r="r" t="t"/>
              <a:pathLst>
                <a:path extrusionOk="0" h="517" w="118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g2c788d097d5_0_1999"/>
            <p:cNvSpPr/>
            <p:nvPr/>
          </p:nvSpPr>
          <p:spPr>
            <a:xfrm>
              <a:off x="5217723" y="1873467"/>
              <a:ext cx="219038" cy="106107"/>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g2c788d097d5_0_1999"/>
            <p:cNvSpPr/>
            <p:nvPr/>
          </p:nvSpPr>
          <p:spPr>
            <a:xfrm>
              <a:off x="5221912" y="2206840"/>
              <a:ext cx="83808" cy="35976"/>
            </a:xfrm>
            <a:custGeom>
              <a:rect b="b" l="l" r="r" t="t"/>
              <a:pathLst>
                <a:path extrusionOk="0" h="258" w="601">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g2c788d097d5_0_1999"/>
            <p:cNvSpPr/>
            <p:nvPr/>
          </p:nvSpPr>
          <p:spPr>
            <a:xfrm>
              <a:off x="4973175" y="2065234"/>
              <a:ext cx="113650" cy="48665"/>
            </a:xfrm>
            <a:custGeom>
              <a:rect b="b" l="l" r="r" t="t"/>
              <a:pathLst>
                <a:path extrusionOk="0" h="349" w="815">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g2c788d097d5_0_1999"/>
            <p:cNvSpPr/>
            <p:nvPr/>
          </p:nvSpPr>
          <p:spPr>
            <a:xfrm>
              <a:off x="5632066" y="2074209"/>
              <a:ext cx="52351" cy="22473"/>
            </a:xfrm>
            <a:custGeom>
              <a:rect b="b" l="l" r="r" t="t"/>
              <a:pathLst>
                <a:path extrusionOk="0" h="188" w="438">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g2c788d097d5_0_1999"/>
            <p:cNvSpPr/>
            <p:nvPr/>
          </p:nvSpPr>
          <p:spPr>
            <a:xfrm>
              <a:off x="6500632" y="2823363"/>
              <a:ext cx="176357" cy="73444"/>
            </a:xfrm>
            <a:custGeom>
              <a:rect b="b" l="l" r="r" t="t"/>
              <a:pathLst>
                <a:path extrusionOk="0" h="972" w="2334">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g2c788d097d5_0_1999"/>
            <p:cNvSpPr/>
            <p:nvPr/>
          </p:nvSpPr>
          <p:spPr>
            <a:xfrm>
              <a:off x="6522393" y="2823967"/>
              <a:ext cx="33095" cy="66719"/>
            </a:xfrm>
            <a:custGeom>
              <a:rect b="b" l="l" r="r" t="t"/>
              <a:pathLst>
                <a:path extrusionOk="0" h="883" w="438">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g2c788d097d5_0_1999"/>
            <p:cNvSpPr/>
            <p:nvPr/>
          </p:nvSpPr>
          <p:spPr>
            <a:xfrm>
              <a:off x="6586241" y="2852453"/>
              <a:ext cx="34833" cy="18059"/>
            </a:xfrm>
            <a:custGeom>
              <a:rect b="b" l="l" r="r" t="t"/>
              <a:pathLst>
                <a:path extrusionOk="0" h="239" w="461">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g2c788d097d5_0_1999"/>
            <p:cNvSpPr/>
            <p:nvPr/>
          </p:nvSpPr>
          <p:spPr>
            <a:xfrm>
              <a:off x="5399269" y="2816638"/>
              <a:ext cx="182024" cy="75636"/>
            </a:xfrm>
            <a:custGeom>
              <a:rect b="b" l="l" r="r" t="t"/>
              <a:pathLst>
                <a:path extrusionOk="0" h="1001" w="2409">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g2c788d097d5_0_1999"/>
            <p:cNvSpPr/>
            <p:nvPr/>
          </p:nvSpPr>
          <p:spPr>
            <a:xfrm>
              <a:off x="5533691" y="2818829"/>
              <a:ext cx="25313" cy="35967"/>
            </a:xfrm>
            <a:custGeom>
              <a:rect b="b" l="l" r="r" t="t"/>
              <a:pathLst>
                <a:path extrusionOk="0" h="476" w="335">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g2c788d097d5_0_1999"/>
            <p:cNvSpPr/>
            <p:nvPr/>
          </p:nvSpPr>
          <p:spPr>
            <a:xfrm>
              <a:off x="5524623" y="2817771"/>
              <a:ext cx="34380" cy="68986"/>
            </a:xfrm>
            <a:custGeom>
              <a:rect b="b" l="l" r="r" t="t"/>
              <a:pathLst>
                <a:path extrusionOk="0" h="913" w="455">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g2c788d097d5_0_1999"/>
            <p:cNvSpPr/>
            <p:nvPr/>
          </p:nvSpPr>
          <p:spPr>
            <a:xfrm>
              <a:off x="5456922" y="2847466"/>
              <a:ext cx="35967" cy="17908"/>
            </a:xfrm>
            <a:custGeom>
              <a:rect b="b" l="l" r="r" t="t"/>
              <a:pathLst>
                <a:path extrusionOk="0" h="237" w="476">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g2c788d097d5_0_1999"/>
            <p:cNvSpPr/>
            <p:nvPr/>
          </p:nvSpPr>
          <p:spPr>
            <a:xfrm>
              <a:off x="5269986" y="2551271"/>
              <a:ext cx="179757" cy="226227"/>
            </a:xfrm>
            <a:custGeom>
              <a:rect b="b" l="l" r="r" t="t"/>
              <a:pathLst>
                <a:path extrusionOk="0" h="2994" w="2379">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g2c788d097d5_0_1999"/>
            <p:cNvSpPr/>
            <p:nvPr/>
          </p:nvSpPr>
          <p:spPr>
            <a:xfrm>
              <a:off x="5359525" y="2620786"/>
              <a:ext cx="8538" cy="269296"/>
            </a:xfrm>
            <a:custGeom>
              <a:rect b="b" l="l" r="r" t="t"/>
              <a:pathLst>
                <a:path extrusionOk="0" h="3564" w="113">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g2c788d097d5_0_1999"/>
            <p:cNvSpPr/>
            <p:nvPr/>
          </p:nvSpPr>
          <p:spPr>
            <a:xfrm>
              <a:off x="5312451" y="2685692"/>
              <a:ext cx="51003" cy="41936"/>
            </a:xfrm>
            <a:custGeom>
              <a:rect b="b" l="l" r="r" t="t"/>
              <a:pathLst>
                <a:path extrusionOk="0" h="555" w="675">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g2c788d097d5_0_1999"/>
            <p:cNvSpPr/>
            <p:nvPr/>
          </p:nvSpPr>
          <p:spPr>
            <a:xfrm>
              <a:off x="5363378" y="2673830"/>
              <a:ext cx="43749" cy="35967"/>
            </a:xfrm>
            <a:custGeom>
              <a:rect b="b" l="l" r="r" t="t"/>
              <a:pathLst>
                <a:path extrusionOk="0" h="476" w="579">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g2c788d097d5_0_1999"/>
            <p:cNvSpPr/>
            <p:nvPr/>
          </p:nvSpPr>
          <p:spPr>
            <a:xfrm>
              <a:off x="5328772" y="2648744"/>
              <a:ext cx="34682" cy="28562"/>
            </a:xfrm>
            <a:custGeom>
              <a:rect b="b" l="l" r="r" t="t"/>
              <a:pathLst>
                <a:path extrusionOk="0" h="378" w="459">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g2c788d097d5_0_1999"/>
            <p:cNvSpPr/>
            <p:nvPr/>
          </p:nvSpPr>
          <p:spPr>
            <a:xfrm>
              <a:off x="7538675" y="1841914"/>
              <a:ext cx="105784" cy="106388"/>
            </a:xfrm>
            <a:custGeom>
              <a:rect b="b" l="l" r="r" t="t"/>
              <a:pathLst>
                <a:path extrusionOk="0" h="1408" w="140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g2c788d097d5_0_1999"/>
            <p:cNvSpPr/>
            <p:nvPr/>
          </p:nvSpPr>
          <p:spPr>
            <a:xfrm>
              <a:off x="7105263" y="1836851"/>
              <a:ext cx="67324" cy="67248"/>
            </a:xfrm>
            <a:custGeom>
              <a:rect b="b" l="l" r="r" t="t"/>
              <a:pathLst>
                <a:path extrusionOk="0" h="890" w="891">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g2c788d097d5_0_1999"/>
            <p:cNvSpPr/>
            <p:nvPr/>
          </p:nvSpPr>
          <p:spPr>
            <a:xfrm>
              <a:off x="7151279" y="1709684"/>
              <a:ext cx="130417" cy="130039"/>
            </a:xfrm>
            <a:custGeom>
              <a:rect b="b" l="l" r="r" t="t"/>
              <a:pathLst>
                <a:path extrusionOk="0" h="1721" w="1726">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g2c788d097d5_0_1999"/>
            <p:cNvSpPr/>
            <p:nvPr/>
          </p:nvSpPr>
          <p:spPr>
            <a:xfrm>
              <a:off x="7489335" y="1954423"/>
              <a:ext cx="44958" cy="44278"/>
            </a:xfrm>
            <a:custGeom>
              <a:rect b="b" l="l" r="r" t="t"/>
              <a:pathLst>
                <a:path extrusionOk="0" h="586" w="595">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g2c788d097d5_0_1999"/>
            <p:cNvSpPr/>
            <p:nvPr/>
          </p:nvSpPr>
          <p:spPr>
            <a:xfrm>
              <a:off x="7954294" y="1977093"/>
              <a:ext cx="496731" cy="216177"/>
            </a:xfrm>
            <a:custGeom>
              <a:rect b="b" l="l" r="r" t="t"/>
              <a:pathLst>
                <a:path extrusionOk="0" h="2861" w="6574">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g2c788d097d5_0_1999"/>
            <p:cNvSpPr/>
            <p:nvPr/>
          </p:nvSpPr>
          <p:spPr>
            <a:xfrm>
              <a:off x="8098236" y="2043208"/>
              <a:ext cx="54857" cy="109184"/>
            </a:xfrm>
            <a:custGeom>
              <a:rect b="b" l="l" r="r" t="t"/>
              <a:pathLst>
                <a:path extrusionOk="0" h="1445" w="726">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g2c788d097d5_0_1999"/>
            <p:cNvSpPr/>
            <p:nvPr/>
          </p:nvSpPr>
          <p:spPr>
            <a:xfrm>
              <a:off x="8286380" y="2097536"/>
              <a:ext cx="161850" cy="81756"/>
            </a:xfrm>
            <a:custGeom>
              <a:rect b="b" l="l" r="r" t="t"/>
              <a:pathLst>
                <a:path extrusionOk="0" h="1082" w="2142">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g2c788d097d5_0_1999"/>
            <p:cNvSpPr/>
            <p:nvPr/>
          </p:nvSpPr>
          <p:spPr>
            <a:xfrm>
              <a:off x="5828093" y="1513644"/>
              <a:ext cx="48118" cy="47927"/>
            </a:xfrm>
            <a:custGeom>
              <a:rect b="b" l="l" r="r" t="t"/>
              <a:pathLst>
                <a:path extrusionOk="0" h="504" w="506">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33" name="Google Shape;3233;g2c788d097d5_0_1999"/>
            <p:cNvGrpSpPr/>
            <p:nvPr/>
          </p:nvGrpSpPr>
          <p:grpSpPr>
            <a:xfrm>
              <a:off x="4884671" y="770012"/>
              <a:ext cx="661361" cy="663680"/>
              <a:chOff x="5281365" y="1361550"/>
              <a:chExt cx="373502" cy="374812"/>
            </a:xfrm>
          </p:grpSpPr>
          <p:sp>
            <p:nvSpPr>
              <p:cNvPr id="3234" name="Google Shape;3234;g2c788d097d5_0_1999"/>
              <p:cNvSpPr/>
              <p:nvPr/>
            </p:nvSpPr>
            <p:spPr>
              <a:xfrm>
                <a:off x="5281365" y="1361550"/>
                <a:ext cx="373502" cy="374812"/>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g2c788d097d5_0_1999"/>
              <p:cNvSpPr/>
              <p:nvPr/>
            </p:nvSpPr>
            <p:spPr>
              <a:xfrm>
                <a:off x="5281365" y="1361550"/>
                <a:ext cx="186457" cy="374812"/>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6" name="Google Shape;3236;g2c788d097d5_0_1999"/>
            <p:cNvSpPr/>
            <p:nvPr/>
          </p:nvSpPr>
          <p:spPr>
            <a:xfrm>
              <a:off x="7223439" y="1556373"/>
              <a:ext cx="233556" cy="122634"/>
            </a:xfrm>
            <a:custGeom>
              <a:rect b="b" l="l" r="r" t="t"/>
              <a:pathLst>
                <a:path extrusionOk="0" h="1623" w="3091">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g2c788d097d5_0_1999"/>
            <p:cNvSpPr/>
            <p:nvPr/>
          </p:nvSpPr>
          <p:spPr>
            <a:xfrm>
              <a:off x="6734717" y="1713613"/>
              <a:ext cx="114776" cy="122785"/>
            </a:xfrm>
            <a:custGeom>
              <a:rect b="b" l="l" r="r" t="t"/>
              <a:pathLst>
                <a:path extrusionOk="0" h="1625" w="1519">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g2c788d097d5_0_1999"/>
            <p:cNvSpPr/>
            <p:nvPr/>
          </p:nvSpPr>
          <p:spPr>
            <a:xfrm>
              <a:off x="7404783" y="1349187"/>
              <a:ext cx="373493" cy="196003"/>
            </a:xfrm>
            <a:custGeom>
              <a:rect b="b" l="l" r="r" t="t"/>
              <a:pathLst>
                <a:path extrusionOk="0" h="2594" w="4943">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g2c788d097d5_0_1999"/>
            <p:cNvSpPr/>
            <p:nvPr/>
          </p:nvSpPr>
          <p:spPr>
            <a:xfrm>
              <a:off x="7551520" y="1664424"/>
              <a:ext cx="438928" cy="124901"/>
            </a:xfrm>
            <a:custGeom>
              <a:rect b="b" l="l" r="r" t="t"/>
              <a:pathLst>
                <a:path extrusionOk="0" h="1653" w="5809">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g2c788d097d5_0_1999"/>
            <p:cNvSpPr/>
            <p:nvPr/>
          </p:nvSpPr>
          <p:spPr>
            <a:xfrm>
              <a:off x="6211690" y="3791438"/>
              <a:ext cx="214515" cy="61052"/>
            </a:xfrm>
            <a:custGeom>
              <a:rect b="b" l="l" r="r" t="t"/>
              <a:pathLst>
                <a:path extrusionOk="0" h="808" w="2839">
                  <a:moveTo>
                    <a:pt x="408" y="0"/>
                  </a:moveTo>
                  <a:cubicBezTo>
                    <a:pt x="186" y="0"/>
                    <a:pt x="1" y="185"/>
                    <a:pt x="1" y="408"/>
                  </a:cubicBezTo>
                  <a:cubicBezTo>
                    <a:pt x="1" y="630"/>
                    <a:pt x="186" y="808"/>
                    <a:pt x="408" y="808"/>
                  </a:cubicBezTo>
                  <a:lnTo>
                    <a:pt x="2439" y="808"/>
                  </a:lnTo>
                  <a:cubicBezTo>
                    <a:pt x="2661" y="808"/>
                    <a:pt x="2839" y="630"/>
                    <a:pt x="2839" y="408"/>
                  </a:cubicBezTo>
                  <a:cubicBezTo>
                    <a:pt x="2839" y="185"/>
                    <a:pt x="2661" y="0"/>
                    <a:pt x="2439"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g2c788d097d5_0_1999"/>
            <p:cNvSpPr/>
            <p:nvPr/>
          </p:nvSpPr>
          <p:spPr>
            <a:xfrm>
              <a:off x="7496588" y="3335055"/>
              <a:ext cx="254864" cy="72915"/>
            </a:xfrm>
            <a:custGeom>
              <a:rect b="b" l="l" r="r" t="t"/>
              <a:pathLst>
                <a:path extrusionOk="0" h="965" w="3373">
                  <a:moveTo>
                    <a:pt x="482" y="1"/>
                  </a:moveTo>
                  <a:cubicBezTo>
                    <a:pt x="216" y="1"/>
                    <a:pt x="0" y="216"/>
                    <a:pt x="0" y="483"/>
                  </a:cubicBezTo>
                  <a:cubicBezTo>
                    <a:pt x="0" y="743"/>
                    <a:pt x="216" y="965"/>
                    <a:pt x="482" y="965"/>
                  </a:cubicBezTo>
                  <a:lnTo>
                    <a:pt x="2890" y="965"/>
                  </a:lnTo>
                  <a:cubicBezTo>
                    <a:pt x="3157" y="965"/>
                    <a:pt x="3372" y="743"/>
                    <a:pt x="3372" y="483"/>
                  </a:cubicBezTo>
                  <a:cubicBezTo>
                    <a:pt x="3372" y="216"/>
                    <a:pt x="3157" y="1"/>
                    <a:pt x="2890" y="1"/>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g2c788d097d5_0_1999"/>
            <p:cNvSpPr/>
            <p:nvPr/>
          </p:nvSpPr>
          <p:spPr>
            <a:xfrm>
              <a:off x="7230693" y="3456027"/>
              <a:ext cx="416033" cy="118705"/>
            </a:xfrm>
            <a:custGeom>
              <a:rect b="b" l="l" r="r" t="t"/>
              <a:pathLst>
                <a:path extrusionOk="0" h="1571" w="5506">
                  <a:moveTo>
                    <a:pt x="786" y="0"/>
                  </a:moveTo>
                  <a:cubicBezTo>
                    <a:pt x="356" y="0"/>
                    <a:pt x="0" y="356"/>
                    <a:pt x="0" y="787"/>
                  </a:cubicBezTo>
                  <a:cubicBezTo>
                    <a:pt x="0" y="1215"/>
                    <a:pt x="356" y="1571"/>
                    <a:pt x="786" y="1571"/>
                  </a:cubicBezTo>
                  <a:lnTo>
                    <a:pt x="4720" y="1571"/>
                  </a:lnTo>
                  <a:cubicBezTo>
                    <a:pt x="5157" y="1571"/>
                    <a:pt x="5506" y="1215"/>
                    <a:pt x="5506" y="787"/>
                  </a:cubicBezTo>
                  <a:cubicBezTo>
                    <a:pt x="5506" y="356"/>
                    <a:pt x="5157" y="0"/>
                    <a:pt x="4720" y="0"/>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g2c788d097d5_0_1999"/>
            <p:cNvSpPr/>
            <p:nvPr/>
          </p:nvSpPr>
          <p:spPr>
            <a:xfrm>
              <a:off x="5918895" y="3643038"/>
              <a:ext cx="416109" cy="118251"/>
            </a:xfrm>
            <a:custGeom>
              <a:rect b="b" l="l" r="r" t="t"/>
              <a:pathLst>
                <a:path extrusionOk="0" h="1565" w="5507">
                  <a:moveTo>
                    <a:pt x="785" y="1"/>
                  </a:moveTo>
                  <a:cubicBezTo>
                    <a:pt x="356" y="1"/>
                    <a:pt x="1" y="350"/>
                    <a:pt x="1" y="778"/>
                  </a:cubicBezTo>
                  <a:cubicBezTo>
                    <a:pt x="1" y="1216"/>
                    <a:pt x="356" y="1564"/>
                    <a:pt x="785" y="1564"/>
                  </a:cubicBezTo>
                  <a:lnTo>
                    <a:pt x="4720" y="1564"/>
                  </a:lnTo>
                  <a:cubicBezTo>
                    <a:pt x="5151" y="1564"/>
                    <a:pt x="5506" y="1216"/>
                    <a:pt x="5506" y="778"/>
                  </a:cubicBezTo>
                  <a:cubicBezTo>
                    <a:pt x="5506" y="350"/>
                    <a:pt x="5151" y="1"/>
                    <a:pt x="4720"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g2c788d097d5_0_1999"/>
            <p:cNvSpPr/>
            <p:nvPr/>
          </p:nvSpPr>
          <p:spPr>
            <a:xfrm>
              <a:off x="4781189" y="2888269"/>
              <a:ext cx="1946879" cy="120518"/>
            </a:xfrm>
            <a:custGeom>
              <a:rect b="b" l="l" r="r" t="t"/>
              <a:pathLst>
                <a:path extrusionOk="0" h="1595" w="25766">
                  <a:moveTo>
                    <a:pt x="1615" y="1"/>
                  </a:moveTo>
                  <a:cubicBezTo>
                    <a:pt x="0" y="1"/>
                    <a:pt x="141" y="1594"/>
                    <a:pt x="1615" y="1594"/>
                  </a:cubicBezTo>
                  <a:lnTo>
                    <a:pt x="25765" y="1594"/>
                  </a:lnTo>
                  <a:lnTo>
                    <a:pt x="25765"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g2c788d097d5_0_1999"/>
            <p:cNvSpPr/>
            <p:nvPr/>
          </p:nvSpPr>
          <p:spPr>
            <a:xfrm>
              <a:off x="4621681" y="3008711"/>
              <a:ext cx="2106386" cy="120443"/>
            </a:xfrm>
            <a:custGeom>
              <a:rect b="b" l="l" r="r" t="t"/>
              <a:pathLst>
                <a:path extrusionOk="0" h="1594" w="27877">
                  <a:moveTo>
                    <a:pt x="1615" y="0"/>
                  </a:moveTo>
                  <a:cubicBezTo>
                    <a:pt x="45" y="0"/>
                    <a:pt x="0" y="1594"/>
                    <a:pt x="1615" y="1594"/>
                  </a:cubicBezTo>
                  <a:lnTo>
                    <a:pt x="27876" y="1594"/>
                  </a:lnTo>
                  <a:lnTo>
                    <a:pt x="27876"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g2c788d097d5_0_1999"/>
            <p:cNvSpPr/>
            <p:nvPr/>
          </p:nvSpPr>
          <p:spPr>
            <a:xfrm>
              <a:off x="6727312" y="2888269"/>
              <a:ext cx="1941741" cy="120518"/>
            </a:xfrm>
            <a:custGeom>
              <a:rect b="b" l="l" r="r" t="t"/>
              <a:pathLst>
                <a:path extrusionOk="0" h="1595" w="25698">
                  <a:moveTo>
                    <a:pt x="0" y="1"/>
                  </a:moveTo>
                  <a:lnTo>
                    <a:pt x="0" y="1594"/>
                  </a:lnTo>
                  <a:lnTo>
                    <a:pt x="24350" y="1594"/>
                  </a:lnTo>
                  <a:cubicBezTo>
                    <a:pt x="25698" y="1594"/>
                    <a:pt x="25557" y="1"/>
                    <a:pt x="2435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g2c788d097d5_0_1999"/>
            <p:cNvSpPr/>
            <p:nvPr/>
          </p:nvSpPr>
          <p:spPr>
            <a:xfrm>
              <a:off x="6727312" y="3008711"/>
              <a:ext cx="2094674" cy="120443"/>
            </a:xfrm>
            <a:custGeom>
              <a:rect b="b" l="l" r="r" t="t"/>
              <a:pathLst>
                <a:path extrusionOk="0" h="1594" w="27722">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g2c788d097d5_0_1999"/>
            <p:cNvSpPr/>
            <p:nvPr/>
          </p:nvSpPr>
          <p:spPr>
            <a:xfrm>
              <a:off x="6727312" y="3127870"/>
              <a:ext cx="1579657" cy="1285"/>
            </a:xfrm>
            <a:custGeom>
              <a:rect b="b" l="l" r="r" t="t"/>
              <a:pathLst>
                <a:path extrusionOk="0" h="17" w="20906">
                  <a:moveTo>
                    <a:pt x="0" y="1"/>
                  </a:moveTo>
                  <a:lnTo>
                    <a:pt x="0" y="17"/>
                  </a:lnTo>
                  <a:lnTo>
                    <a:pt x="20905" y="17"/>
                  </a:lnTo>
                  <a:cubicBezTo>
                    <a:pt x="20861" y="10"/>
                    <a:pt x="20807" y="1"/>
                    <a:pt x="20763"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g2c788d097d5_0_1999"/>
            <p:cNvSpPr/>
            <p:nvPr/>
          </p:nvSpPr>
          <p:spPr>
            <a:xfrm>
              <a:off x="7366247" y="2060282"/>
              <a:ext cx="138879" cy="837129"/>
            </a:xfrm>
            <a:custGeom>
              <a:rect b="b" l="l" r="r" t="t"/>
              <a:pathLst>
                <a:path extrusionOk="0" h="11079" w="1838">
                  <a:moveTo>
                    <a:pt x="497" y="1"/>
                  </a:moveTo>
                  <a:lnTo>
                    <a:pt x="0" y="11055"/>
                  </a:lnTo>
                  <a:lnTo>
                    <a:pt x="1838" y="11078"/>
                  </a:lnTo>
                  <a:lnTo>
                    <a:pt x="1838" y="11078"/>
                  </a:lnTo>
                  <a:lnTo>
                    <a:pt x="1601" y="15"/>
                  </a:lnTo>
                  <a:lnTo>
                    <a:pt x="497"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g2c788d097d5_0_1999"/>
            <p:cNvSpPr/>
            <p:nvPr/>
          </p:nvSpPr>
          <p:spPr>
            <a:xfrm>
              <a:off x="7366247" y="2060282"/>
              <a:ext cx="79489" cy="835845"/>
            </a:xfrm>
            <a:custGeom>
              <a:rect b="b" l="l" r="r" t="t"/>
              <a:pathLst>
                <a:path extrusionOk="0" h="11062" w="1052">
                  <a:moveTo>
                    <a:pt x="497" y="1"/>
                  </a:moveTo>
                  <a:lnTo>
                    <a:pt x="363" y="2994"/>
                  </a:lnTo>
                  <a:lnTo>
                    <a:pt x="0" y="11055"/>
                  </a:lnTo>
                  <a:lnTo>
                    <a:pt x="918" y="11062"/>
                  </a:lnTo>
                  <a:lnTo>
                    <a:pt x="1051" y="8"/>
                  </a:lnTo>
                  <a:lnTo>
                    <a:pt x="497" y="1"/>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g2c788d097d5_0_1999"/>
            <p:cNvSpPr/>
            <p:nvPr/>
          </p:nvSpPr>
          <p:spPr>
            <a:xfrm>
              <a:off x="7393147" y="2261876"/>
              <a:ext cx="99059" cy="49794"/>
            </a:xfrm>
            <a:custGeom>
              <a:rect b="b" l="l" r="r" t="t"/>
              <a:pathLst>
                <a:path extrusionOk="0" h="659" w="1311">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g2c788d097d5_0_1999"/>
            <p:cNvSpPr/>
            <p:nvPr/>
          </p:nvSpPr>
          <p:spPr>
            <a:xfrm>
              <a:off x="7386951" y="2374839"/>
              <a:ext cx="108126" cy="72386"/>
            </a:xfrm>
            <a:custGeom>
              <a:rect b="b" l="l" r="r" t="t"/>
              <a:pathLst>
                <a:path extrusionOk="0" h="958" w="1431">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3" name="Google Shape;3253;g2c788d097d5_0_1999"/>
          <p:cNvGrpSpPr/>
          <p:nvPr/>
        </p:nvGrpSpPr>
        <p:grpSpPr>
          <a:xfrm>
            <a:off x="5294399" y="4481088"/>
            <a:ext cx="2749702" cy="122914"/>
            <a:chOff x="5024149" y="4918613"/>
            <a:chExt cx="2749702" cy="122914"/>
          </a:xfrm>
        </p:grpSpPr>
        <p:sp>
          <p:nvSpPr>
            <p:cNvPr id="3254" name="Google Shape;3254;g2c788d097d5_0_1999"/>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g2c788d097d5_0_1999"/>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g2c788d097d5_0_1999"/>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g2c788d097d5_0_1999"/>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g2c788d097d5_0_1999"/>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g2c788d097d5_0_1999"/>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g2c788d097d5_0_1999"/>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g2c788d097d5_0_1999"/>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g2c788d097d5_0_1999"/>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g2c788d097d5_0_1999"/>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g2c788d097d5_0_1999"/>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g2c788d097d5_0_1999"/>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g2c788d097d5_0_1999"/>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g2c788d097d5_0_1999"/>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g2c788d097d5_0_1999"/>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g2c788d097d5_0_1999"/>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g2c788d097d5_0_1999"/>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g2c788d097d5_0_1999"/>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g2c788d097d5_0_1999"/>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g2c788d097d5_0_1999"/>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g2c788d097d5_0_1999"/>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g2c788d097d5_0_1999"/>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g2c788d097d5_0_1999"/>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g2c788d097d5_0_1999"/>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g2c788d097d5_0_1999"/>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g2c788d097d5_0_1999"/>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g2c788d097d5_0_1999"/>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g2c788d097d5_0_1999"/>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g2c788d097d5_0_1999"/>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g2c788d097d5_0_1999"/>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4" name="Google Shape;3284;g2c788d097d5_0_1999"/>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85" name="Google Shape;3285;g2c788d097d5_0_1999"/>
          <p:cNvSpPr/>
          <p:nvPr/>
        </p:nvSpPr>
        <p:spPr>
          <a:xfrm>
            <a:off x="1718075" y="4859675"/>
            <a:ext cx="20172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86" name="Google Shape;3286;g2c788d097d5_0_1999"/>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287" name="Google Shape;3287;g2c788d097d5_0_1999"/>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288" name="Google Shape;3288;g2c788d097d5_0_1999"/>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289" name="Google Shape;3289;g2c788d097d5_0_1999"/>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290" name="Google Shape;3290;g2c788d097d5_0_1999"/>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g2c788d097d5_0_2598"/>
          <p:cNvSpPr txBox="1"/>
          <p:nvPr>
            <p:ph type="title"/>
          </p:nvPr>
        </p:nvSpPr>
        <p:spPr>
          <a:xfrm>
            <a:off x="720000" y="2926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1"/>
                </a:solidFill>
              </a:rPr>
              <a:t>Related Research Paper</a:t>
            </a:r>
            <a:endParaRPr/>
          </a:p>
        </p:txBody>
      </p:sp>
      <p:graphicFrame>
        <p:nvGraphicFramePr>
          <p:cNvPr id="3296" name="Google Shape;3296;g2c788d097d5_0_2598"/>
          <p:cNvGraphicFramePr/>
          <p:nvPr/>
        </p:nvGraphicFramePr>
        <p:xfrm>
          <a:off x="279700" y="941525"/>
          <a:ext cx="3000000" cy="3000000"/>
        </p:xfrm>
        <a:graphic>
          <a:graphicData uri="http://schemas.openxmlformats.org/drawingml/2006/table">
            <a:tbl>
              <a:tblPr>
                <a:noFill/>
                <a:tableStyleId>{07592BA4-4559-4FF4-BB09-BF43379E633A}</a:tableStyleId>
              </a:tblPr>
              <a:tblGrid>
                <a:gridCol w="2899775"/>
                <a:gridCol w="568825"/>
                <a:gridCol w="1149350"/>
                <a:gridCol w="4049900"/>
              </a:tblGrid>
              <a:tr h="296600">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Work Name</a:t>
                      </a:r>
                      <a:endParaRPr sz="1200">
                        <a:solidFill>
                          <a:schemeClr val="dk1"/>
                        </a:solidFill>
                        <a:latin typeface="Kumbh Sans"/>
                        <a:ea typeface="Kumbh Sans"/>
                        <a:cs typeface="Kumbh Sans"/>
                        <a:sym typeface="Kumbh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Year</a:t>
                      </a:r>
                      <a:endParaRPr sz="1200">
                        <a:solidFill>
                          <a:schemeClr val="dk1"/>
                        </a:solidFill>
                        <a:latin typeface="Kumbh Sans"/>
                        <a:ea typeface="Kumbh Sans"/>
                        <a:cs typeface="Kumbh Sans"/>
                        <a:sym typeface="Kumbh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Author</a:t>
                      </a:r>
                      <a:endParaRPr sz="1200">
                        <a:solidFill>
                          <a:schemeClr val="dk1"/>
                        </a:solidFill>
                        <a:latin typeface="Kumbh Sans"/>
                        <a:ea typeface="Kumbh Sans"/>
                        <a:cs typeface="Kumbh Sans"/>
                        <a:sym typeface="Kumbh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Interesting Insights</a:t>
                      </a:r>
                      <a:endParaRPr sz="1200">
                        <a:solidFill>
                          <a:schemeClr val="dk1"/>
                        </a:solidFill>
                        <a:latin typeface="Kumbh Sans"/>
                        <a:ea typeface="Kumbh Sans"/>
                        <a:cs typeface="Kumbh Sans"/>
                        <a:sym typeface="Kumbh Sans"/>
                      </a:endParaRPr>
                    </a:p>
                  </a:txBody>
                  <a:tcPr marT="91425" marB="91425" marR="91425" marL="91425"/>
                </a:tc>
              </a:tr>
              <a:tr h="381000">
                <a:tc>
                  <a:txBody>
                    <a:bodyPr/>
                    <a:lstStyle/>
                    <a:p>
                      <a:pPr indent="0" lvl="0" marL="0" rtl="0" algn="l">
                        <a:spcBef>
                          <a:spcPts val="0"/>
                        </a:spcBef>
                        <a:spcAft>
                          <a:spcPts val="0"/>
                        </a:spcAft>
                        <a:buNone/>
                      </a:pPr>
                      <a:r>
                        <a:rPr b="1" i="1" lang="en" sz="1200">
                          <a:solidFill>
                            <a:schemeClr val="dk1"/>
                          </a:solidFill>
                          <a:latin typeface="Kumbh Sans"/>
                          <a:ea typeface="Kumbh Sans"/>
                          <a:cs typeface="Kumbh Sans"/>
                          <a:sym typeface="Kumbh Sans"/>
                        </a:rPr>
                        <a:t>Renewable energy, carbon emissions, and economic growth in 24 Asian countries: evidence from panel cointegration analysis.</a:t>
                      </a:r>
                      <a:endParaRPr b="1" i="1" sz="1200">
                        <a:solidFill>
                          <a:schemeClr val="dk1"/>
                        </a:solidFill>
                        <a:latin typeface="Kumbh Sans"/>
                        <a:ea typeface="Kumbh Sans"/>
                        <a:cs typeface="Kumbh Sans"/>
                        <a:sym typeface="Kumbh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2017</a:t>
                      </a:r>
                      <a:endParaRPr sz="1200">
                        <a:solidFill>
                          <a:schemeClr val="dk1"/>
                        </a:solidFill>
                        <a:latin typeface="Kumbh Sans"/>
                        <a:ea typeface="Kumbh Sans"/>
                        <a:cs typeface="Kumbh Sans"/>
                        <a:sym typeface="Kumbh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Lu W. C.</a:t>
                      </a:r>
                      <a:endParaRPr sz="1200">
                        <a:solidFill>
                          <a:schemeClr val="dk1"/>
                        </a:solidFill>
                        <a:latin typeface="Kumbh Sans"/>
                        <a:ea typeface="Kumbh Sans"/>
                        <a:cs typeface="Kumbh Sans"/>
                        <a:sym typeface="Kumbh Sans"/>
                      </a:endParaRPr>
                    </a:p>
                  </a:txBody>
                  <a:tcPr marT="91425" marB="91425" marR="91425" marL="91425"/>
                </a:tc>
                <a:tc>
                  <a:txBody>
                    <a:bodyPr/>
                    <a:lstStyle/>
                    <a:p>
                      <a:pPr indent="-304800" lvl="0" marL="457200" rtl="0" algn="l">
                        <a:spcBef>
                          <a:spcPts val="0"/>
                        </a:spcBef>
                        <a:spcAft>
                          <a:spcPts val="0"/>
                        </a:spcAft>
                        <a:buClr>
                          <a:schemeClr val="dk1"/>
                        </a:buClr>
                        <a:buSzPts val="1200"/>
                        <a:buFont typeface="Kumbh Sans"/>
                        <a:buChar char="●"/>
                      </a:pPr>
                      <a:r>
                        <a:rPr lang="en" sz="1200">
                          <a:solidFill>
                            <a:schemeClr val="dk1"/>
                          </a:solidFill>
                          <a:latin typeface="Kumbh Sans"/>
                          <a:ea typeface="Kumbh Sans"/>
                          <a:cs typeface="Kumbh Sans"/>
                          <a:sym typeface="Kumbh Sans"/>
                        </a:rPr>
                        <a:t>Positive correlation between energy consumption and CO2 emission in 6 countries (Philippines, Pakistan, China, Iraq, Yemen, and Saudi Arabia), while the rest had a mix of insignificant negative and positive effects</a:t>
                      </a:r>
                      <a:endParaRPr sz="1200">
                        <a:solidFill>
                          <a:schemeClr val="dk1"/>
                        </a:solidFill>
                        <a:latin typeface="Kumbh Sans"/>
                        <a:ea typeface="Kumbh Sans"/>
                        <a:cs typeface="Kumbh Sans"/>
                        <a:sym typeface="Kumbh Sans"/>
                      </a:endParaRPr>
                    </a:p>
                  </a:txBody>
                  <a:tcPr marT="91425" marB="91425" marR="91425" marL="91425"/>
                </a:tc>
              </a:tr>
              <a:tr h="381000">
                <a:tc>
                  <a:txBody>
                    <a:bodyPr/>
                    <a:lstStyle/>
                    <a:p>
                      <a:pPr indent="0" lvl="0" marL="0" rtl="0" algn="l">
                        <a:spcBef>
                          <a:spcPts val="0"/>
                        </a:spcBef>
                        <a:spcAft>
                          <a:spcPts val="0"/>
                        </a:spcAft>
                        <a:buNone/>
                      </a:pPr>
                      <a:r>
                        <a:rPr b="1" i="1" lang="en" sz="1200">
                          <a:solidFill>
                            <a:schemeClr val="dk1"/>
                          </a:solidFill>
                          <a:latin typeface="Kumbh Sans"/>
                          <a:ea typeface="Kumbh Sans"/>
                          <a:cs typeface="Kumbh Sans"/>
                          <a:sym typeface="Kumbh Sans"/>
                        </a:rPr>
                        <a:t>Economic growth, CO2 emissions and energy consumption: What causes what and where?</a:t>
                      </a:r>
                      <a:endParaRPr b="1" i="1" sz="1200">
                        <a:solidFill>
                          <a:schemeClr val="dk1"/>
                        </a:solidFill>
                        <a:latin typeface="Kumbh Sans"/>
                        <a:ea typeface="Kumbh Sans"/>
                        <a:cs typeface="Kumbh Sans"/>
                        <a:sym typeface="Kumbh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2018</a:t>
                      </a:r>
                      <a:endParaRPr sz="1200">
                        <a:solidFill>
                          <a:schemeClr val="dk1"/>
                        </a:solidFill>
                        <a:latin typeface="Kumbh Sans"/>
                        <a:ea typeface="Kumbh Sans"/>
                        <a:cs typeface="Kumbh Sans"/>
                        <a:sym typeface="Kumbh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Acheampong, A. O.</a:t>
                      </a:r>
                      <a:endParaRPr sz="1200">
                        <a:solidFill>
                          <a:schemeClr val="dk1"/>
                        </a:solidFill>
                        <a:latin typeface="Kumbh Sans"/>
                        <a:ea typeface="Kumbh Sans"/>
                        <a:cs typeface="Kumbh Sans"/>
                        <a:sym typeface="Kumbh Sans"/>
                      </a:endParaRPr>
                    </a:p>
                  </a:txBody>
                  <a:tcPr marT="91425" marB="91425" marR="91425" marL="91425"/>
                </a:tc>
                <a:tc>
                  <a:txBody>
                    <a:bodyPr/>
                    <a:lstStyle/>
                    <a:p>
                      <a:pPr indent="-304800" lvl="0" marL="457200" rtl="0" algn="l">
                        <a:spcBef>
                          <a:spcPts val="0"/>
                        </a:spcBef>
                        <a:spcAft>
                          <a:spcPts val="0"/>
                        </a:spcAft>
                        <a:buClr>
                          <a:schemeClr val="dk1"/>
                        </a:buClr>
                        <a:buSzPts val="1200"/>
                        <a:buFont typeface="Kumbh Sans"/>
                        <a:buChar char="●"/>
                      </a:pPr>
                      <a:r>
                        <a:rPr lang="en" sz="1200">
                          <a:solidFill>
                            <a:schemeClr val="dk1"/>
                          </a:solidFill>
                          <a:latin typeface="Kumbh Sans"/>
                          <a:ea typeface="Kumbh Sans"/>
                          <a:cs typeface="Kumbh Sans"/>
                          <a:sym typeface="Kumbh Sans"/>
                        </a:rPr>
                        <a:t>Positive correlation between global economic growth and CO2 emission</a:t>
                      </a:r>
                      <a:endParaRPr sz="1200">
                        <a:solidFill>
                          <a:schemeClr val="dk1"/>
                        </a:solidFill>
                        <a:latin typeface="Kumbh Sans"/>
                        <a:ea typeface="Kumbh Sans"/>
                        <a:cs typeface="Kumbh Sans"/>
                        <a:sym typeface="Kumbh Sans"/>
                      </a:endParaRPr>
                    </a:p>
                    <a:p>
                      <a:pPr indent="-304800" lvl="0" marL="457200" rtl="0" algn="l">
                        <a:spcBef>
                          <a:spcPts val="0"/>
                        </a:spcBef>
                        <a:spcAft>
                          <a:spcPts val="0"/>
                        </a:spcAft>
                        <a:buClr>
                          <a:schemeClr val="dk1"/>
                        </a:buClr>
                        <a:buSzPts val="1200"/>
                        <a:buFont typeface="Kumbh Sans"/>
                        <a:buChar char="●"/>
                      </a:pPr>
                      <a:r>
                        <a:rPr lang="en" sz="1200">
                          <a:solidFill>
                            <a:schemeClr val="dk1"/>
                          </a:solidFill>
                          <a:latin typeface="Kumbh Sans"/>
                          <a:ea typeface="Kumbh Sans"/>
                          <a:cs typeface="Kumbh Sans"/>
                          <a:sym typeface="Kumbh Sans"/>
                        </a:rPr>
                        <a:t>Positive correlation between energy consumption and CO2 emission in MENA and negative correlation in Sub-Saharan Africa and Caribbean-Latin America. </a:t>
                      </a:r>
                      <a:endParaRPr sz="1200">
                        <a:solidFill>
                          <a:schemeClr val="dk1"/>
                        </a:solidFill>
                        <a:latin typeface="Kumbh Sans"/>
                        <a:ea typeface="Kumbh Sans"/>
                        <a:cs typeface="Kumbh Sans"/>
                        <a:sym typeface="Kumbh Sans"/>
                      </a:endParaRPr>
                    </a:p>
                  </a:txBody>
                  <a:tcPr marT="91425" marB="91425" marR="91425" marL="91425"/>
                </a:tc>
              </a:tr>
              <a:tr h="381000">
                <a:tc>
                  <a:txBody>
                    <a:bodyPr/>
                    <a:lstStyle/>
                    <a:p>
                      <a:pPr indent="0" lvl="0" marL="0" rtl="0" algn="l">
                        <a:spcBef>
                          <a:spcPts val="0"/>
                        </a:spcBef>
                        <a:spcAft>
                          <a:spcPts val="0"/>
                        </a:spcAft>
                        <a:buNone/>
                      </a:pPr>
                      <a:r>
                        <a:rPr b="1" i="1" lang="en" sz="1200">
                          <a:solidFill>
                            <a:schemeClr val="dk1"/>
                          </a:solidFill>
                          <a:latin typeface="Kumbh Sans"/>
                          <a:ea typeface="Kumbh Sans"/>
                          <a:cs typeface="Kumbh Sans"/>
                          <a:sym typeface="Kumbh Sans"/>
                        </a:rPr>
                        <a:t>Causal relationship between trade openness, economic growth and energy consumption: A panel data analysis of Asian countries</a:t>
                      </a:r>
                      <a:endParaRPr b="1" i="1" sz="1200">
                        <a:solidFill>
                          <a:schemeClr val="dk1"/>
                        </a:solidFill>
                        <a:latin typeface="Kumbh Sans"/>
                        <a:ea typeface="Kumbh Sans"/>
                        <a:cs typeface="Kumbh Sans"/>
                        <a:sym typeface="Kumbh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2014</a:t>
                      </a:r>
                      <a:endParaRPr sz="1200">
                        <a:solidFill>
                          <a:schemeClr val="dk1"/>
                        </a:solidFill>
                        <a:latin typeface="Kumbh Sans"/>
                        <a:ea typeface="Kumbh Sans"/>
                        <a:cs typeface="Kumbh Sans"/>
                        <a:sym typeface="Kumbh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Nasreen, S., &amp; Anwar, S.</a:t>
                      </a:r>
                      <a:endParaRPr sz="1200">
                        <a:solidFill>
                          <a:schemeClr val="dk1"/>
                        </a:solidFill>
                        <a:latin typeface="Kumbh Sans"/>
                        <a:ea typeface="Kumbh Sans"/>
                        <a:cs typeface="Kumbh Sans"/>
                        <a:sym typeface="Kumbh Sans"/>
                      </a:endParaRPr>
                    </a:p>
                  </a:txBody>
                  <a:tcPr marT="91425" marB="91425" marR="91425" marL="91425"/>
                </a:tc>
                <a:tc>
                  <a:txBody>
                    <a:bodyPr/>
                    <a:lstStyle/>
                    <a:p>
                      <a:pPr indent="-304800" lvl="0" marL="457200" rtl="0" algn="l">
                        <a:spcBef>
                          <a:spcPts val="0"/>
                        </a:spcBef>
                        <a:spcAft>
                          <a:spcPts val="0"/>
                        </a:spcAft>
                        <a:buClr>
                          <a:schemeClr val="dk1"/>
                        </a:buClr>
                        <a:buSzPts val="1200"/>
                        <a:buFont typeface="Kumbh Sans"/>
                        <a:buChar char="●"/>
                      </a:pPr>
                      <a:r>
                        <a:rPr lang="en" sz="1200">
                          <a:solidFill>
                            <a:schemeClr val="dk1"/>
                          </a:solidFill>
                          <a:latin typeface="Kumbh Sans"/>
                          <a:ea typeface="Kumbh Sans"/>
                          <a:cs typeface="Kumbh Sans"/>
                          <a:sym typeface="Kumbh Sans"/>
                        </a:rPr>
                        <a:t>Impact of economic growth on energy consumption is positive</a:t>
                      </a:r>
                      <a:endParaRPr sz="1200">
                        <a:solidFill>
                          <a:schemeClr val="dk1"/>
                        </a:solidFill>
                        <a:latin typeface="Kumbh Sans"/>
                        <a:ea typeface="Kumbh Sans"/>
                        <a:cs typeface="Kumbh Sans"/>
                        <a:sym typeface="Kumbh Sans"/>
                      </a:endParaRPr>
                    </a:p>
                  </a:txBody>
                  <a:tcPr marT="91425" marB="91425" marR="91425" marL="91425"/>
                </a:tc>
              </a:tr>
            </a:tbl>
          </a:graphicData>
        </a:graphic>
      </p:graphicFrame>
      <p:sp>
        <p:nvSpPr>
          <p:cNvPr id="3297" name="Google Shape;3297;g2c788d097d5_0_2598"/>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98" name="Google Shape;3298;g2c788d097d5_0_2598"/>
          <p:cNvSpPr/>
          <p:nvPr/>
        </p:nvSpPr>
        <p:spPr>
          <a:xfrm>
            <a:off x="1718075" y="4859675"/>
            <a:ext cx="21216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99" name="Google Shape;3299;g2c788d097d5_0_2598"/>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300" name="Google Shape;3300;g2c788d097d5_0_2598"/>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301" name="Google Shape;3301;g2c788d097d5_0_2598"/>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302" name="Google Shape;3302;g2c788d097d5_0_2598"/>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303" name="Google Shape;3303;g2c788d097d5_0_2598"/>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
        <p:nvSpPr>
          <p:cNvPr id="3304" name="Google Shape;3304;g2c788d097d5_0_2598"/>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05" name="Google Shape;3305;g2c788d097d5_0_2598"/>
          <p:cNvSpPr/>
          <p:nvPr/>
        </p:nvSpPr>
        <p:spPr>
          <a:xfrm>
            <a:off x="1718075" y="4859675"/>
            <a:ext cx="20172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06" name="Google Shape;3306;g2c788d097d5_0_2598"/>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307" name="Google Shape;3307;g2c788d097d5_0_2598"/>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308" name="Google Shape;3308;g2c788d097d5_0_2598"/>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309" name="Google Shape;3309;g2c788d097d5_0_2598"/>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310" name="Google Shape;3310;g2c788d097d5_0_2598"/>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pic>
        <p:nvPicPr>
          <p:cNvPr id="3315" name="Google Shape;3315;g2c7d015ccdd_1_17"/>
          <p:cNvPicPr preferRelativeResize="0"/>
          <p:nvPr/>
        </p:nvPicPr>
        <p:blipFill>
          <a:blip r:embed="rId4">
            <a:alphaModFix/>
          </a:blip>
          <a:stretch>
            <a:fillRect/>
          </a:stretch>
        </p:blipFill>
        <p:spPr>
          <a:xfrm>
            <a:off x="6235525" y="191650"/>
            <a:ext cx="2799299" cy="2494238"/>
          </a:xfrm>
          <a:prstGeom prst="rect">
            <a:avLst/>
          </a:prstGeom>
          <a:noFill/>
          <a:ln>
            <a:noFill/>
          </a:ln>
        </p:spPr>
      </p:pic>
      <p:sp>
        <p:nvSpPr>
          <p:cNvPr id="3316" name="Google Shape;3316;g2c7d015ccdd_1_17"/>
          <p:cNvSpPr txBox="1"/>
          <p:nvPr/>
        </p:nvSpPr>
        <p:spPr>
          <a:xfrm>
            <a:off x="317700" y="3092088"/>
            <a:ext cx="43911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latin typeface="Kumbh Sans"/>
                <a:ea typeface="Kumbh Sans"/>
                <a:cs typeface="Kumbh Sans"/>
                <a:sym typeface="Kumbh Sans"/>
              </a:rPr>
              <a:t>Most of the tableau analyses the changes of CO2 emission throughout the years</a:t>
            </a: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Some further explore on whether wealthier countries are emitting more CO2</a:t>
            </a:r>
            <a:endParaRPr sz="1300">
              <a:solidFill>
                <a:schemeClr val="dk1"/>
              </a:solidFill>
              <a:latin typeface="Kumbh Sans"/>
              <a:ea typeface="Kumbh Sans"/>
              <a:cs typeface="Kumbh Sans"/>
              <a:sym typeface="Kumbh Sans"/>
            </a:endParaRPr>
          </a:p>
        </p:txBody>
      </p:sp>
      <p:sp>
        <p:nvSpPr>
          <p:cNvPr id="3317" name="Google Shape;3317;g2c7d015ccdd_1_17"/>
          <p:cNvSpPr txBox="1"/>
          <p:nvPr>
            <p:ph idx="1" type="subTitle"/>
          </p:nvPr>
        </p:nvSpPr>
        <p:spPr>
          <a:xfrm>
            <a:off x="861300" y="2770875"/>
            <a:ext cx="2799300" cy="33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What we found</a:t>
            </a:r>
            <a:endParaRPr b="1" sz="1500"/>
          </a:p>
        </p:txBody>
      </p:sp>
      <p:sp>
        <p:nvSpPr>
          <p:cNvPr id="3318" name="Google Shape;3318;g2c7d015ccdd_1_17"/>
          <p:cNvSpPr txBox="1"/>
          <p:nvPr>
            <p:ph idx="1" type="subTitle"/>
          </p:nvPr>
        </p:nvSpPr>
        <p:spPr>
          <a:xfrm>
            <a:off x="5270200" y="2770875"/>
            <a:ext cx="2799300" cy="33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Areas for Improvement</a:t>
            </a:r>
            <a:endParaRPr b="1" sz="1500"/>
          </a:p>
        </p:txBody>
      </p:sp>
      <p:sp>
        <p:nvSpPr>
          <p:cNvPr id="3319" name="Google Shape;3319;g2c7d015ccdd_1_17"/>
          <p:cNvSpPr txBox="1"/>
          <p:nvPr/>
        </p:nvSpPr>
        <p:spPr>
          <a:xfrm>
            <a:off x="4398100" y="3092100"/>
            <a:ext cx="43911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latin typeface="Kumbh Sans"/>
                <a:ea typeface="Kumbh Sans"/>
                <a:cs typeface="Kumbh Sans"/>
                <a:sym typeface="Kumbh Sans"/>
              </a:rPr>
              <a:t>Lack of depth, not really showing what’s contributing to CO2 emission</a:t>
            </a: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Char char="●"/>
            </a:pPr>
            <a:r>
              <a:rPr lang="en" sz="1300">
                <a:solidFill>
                  <a:schemeClr val="dk1"/>
                </a:solidFill>
                <a:latin typeface="Kumbh Sans"/>
                <a:ea typeface="Kumbh Sans"/>
                <a:cs typeface="Kumbh Sans"/>
                <a:sym typeface="Kumbh Sans"/>
              </a:rPr>
              <a:t>Analyses the relationship between CO2 emission and 4 other variables (V</a:t>
            </a:r>
            <a:r>
              <a:rPr lang="en" sz="1300">
                <a:solidFill>
                  <a:schemeClr val="dk1"/>
                </a:solidFill>
                <a:latin typeface="Kumbh Sans"/>
                <a:ea typeface="Kumbh Sans"/>
                <a:cs typeface="Kumbh Sans"/>
                <a:sym typeface="Kumbh Sans"/>
              </a:rPr>
              <a:t>olume of trade, trade-to-GDP ratio, Energy Consumption, GDP)</a:t>
            </a:r>
            <a:endParaRPr sz="1300">
              <a:solidFill>
                <a:schemeClr val="dk1"/>
              </a:solidFill>
              <a:latin typeface="Kumbh Sans"/>
              <a:ea typeface="Kumbh Sans"/>
              <a:cs typeface="Kumbh Sans"/>
              <a:sym typeface="Kumbh Sans"/>
            </a:endParaRPr>
          </a:p>
        </p:txBody>
      </p:sp>
      <p:pic>
        <p:nvPicPr>
          <p:cNvPr id="3320" name="Google Shape;3320;g2c7d015ccdd_1_17"/>
          <p:cNvPicPr preferRelativeResize="0"/>
          <p:nvPr/>
        </p:nvPicPr>
        <p:blipFill>
          <a:blip r:embed="rId5">
            <a:alphaModFix/>
          </a:blip>
          <a:stretch>
            <a:fillRect/>
          </a:stretch>
        </p:blipFill>
        <p:spPr>
          <a:xfrm>
            <a:off x="3050800" y="188875"/>
            <a:ext cx="3184725" cy="2494249"/>
          </a:xfrm>
          <a:prstGeom prst="rect">
            <a:avLst/>
          </a:prstGeom>
          <a:noFill/>
          <a:ln>
            <a:noFill/>
          </a:ln>
        </p:spPr>
      </p:pic>
      <p:pic>
        <p:nvPicPr>
          <p:cNvPr id="3321" name="Google Shape;3321;g2c7d015ccdd_1_17"/>
          <p:cNvPicPr preferRelativeResize="0"/>
          <p:nvPr/>
        </p:nvPicPr>
        <p:blipFill>
          <a:blip r:embed="rId6">
            <a:alphaModFix/>
          </a:blip>
          <a:stretch>
            <a:fillRect/>
          </a:stretch>
        </p:blipFill>
        <p:spPr>
          <a:xfrm>
            <a:off x="168800" y="191650"/>
            <a:ext cx="2882000" cy="2494250"/>
          </a:xfrm>
          <a:prstGeom prst="rect">
            <a:avLst/>
          </a:prstGeom>
          <a:noFill/>
          <a:ln>
            <a:noFill/>
          </a:ln>
        </p:spPr>
      </p:pic>
      <p:sp>
        <p:nvSpPr>
          <p:cNvPr id="3322" name="Google Shape;3322;g2c7d015ccdd_1_17"/>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23" name="Google Shape;3323;g2c7d015ccdd_1_17"/>
          <p:cNvSpPr/>
          <p:nvPr/>
        </p:nvSpPr>
        <p:spPr>
          <a:xfrm>
            <a:off x="1718075" y="4859675"/>
            <a:ext cx="20172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24" name="Google Shape;3324;g2c7d015ccdd_1_17"/>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325" name="Google Shape;3325;g2c7d015ccdd_1_17"/>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326" name="Google Shape;3326;g2c7d015ccdd_1_17"/>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327" name="Google Shape;3327;g2c7d015ccdd_1_17"/>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328" name="Google Shape;3328;g2c7d015ccdd_1_17"/>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2" name="Shape 3332"/>
        <p:cNvGrpSpPr/>
        <p:nvPr/>
      </p:nvGrpSpPr>
      <p:grpSpPr>
        <a:xfrm>
          <a:off x="0" y="0"/>
          <a:ext cx="0" cy="0"/>
          <a:chOff x="0" y="0"/>
          <a:chExt cx="0" cy="0"/>
        </a:xfrm>
      </p:grpSpPr>
      <p:sp>
        <p:nvSpPr>
          <p:cNvPr id="3333" name="Google Shape;3333;g2c788d097d5_0_1004"/>
          <p:cNvSpPr/>
          <p:nvPr/>
        </p:nvSpPr>
        <p:spPr>
          <a:xfrm>
            <a:off x="6715600" y="739628"/>
            <a:ext cx="3611700" cy="44178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4" name="Google Shape;3334;g2c788d097d5_0_1004"/>
          <p:cNvGrpSpPr/>
          <p:nvPr/>
        </p:nvGrpSpPr>
        <p:grpSpPr>
          <a:xfrm>
            <a:off x="4815809" y="1231578"/>
            <a:ext cx="3760349" cy="2993850"/>
            <a:chOff x="4570602" y="770012"/>
            <a:chExt cx="4251384" cy="3384794"/>
          </a:xfrm>
        </p:grpSpPr>
        <p:sp>
          <p:nvSpPr>
            <p:cNvPr id="3335" name="Google Shape;3335;g2c788d097d5_0_1004"/>
            <p:cNvSpPr/>
            <p:nvPr/>
          </p:nvSpPr>
          <p:spPr>
            <a:xfrm>
              <a:off x="6729050" y="3130136"/>
              <a:ext cx="1375116" cy="1024669"/>
            </a:xfrm>
            <a:custGeom>
              <a:rect b="b" l="l" r="r" t="t"/>
              <a:pathLst>
                <a:path extrusionOk="0" h="13561" w="18199">
                  <a:moveTo>
                    <a:pt x="0" y="1"/>
                  </a:moveTo>
                  <a:lnTo>
                    <a:pt x="0" y="13554"/>
                  </a:lnTo>
                  <a:cubicBezTo>
                    <a:pt x="52" y="13554"/>
                    <a:pt x="104" y="13561"/>
                    <a:pt x="148" y="13561"/>
                  </a:cubicBezTo>
                  <a:cubicBezTo>
                    <a:pt x="5640" y="13561"/>
                    <a:pt x="10582" y="11219"/>
                    <a:pt x="14035" y="7484"/>
                  </a:cubicBezTo>
                  <a:lnTo>
                    <a:pt x="14042" y="7484"/>
                  </a:lnTo>
                  <a:cubicBezTo>
                    <a:pt x="14050" y="7470"/>
                    <a:pt x="14064" y="7456"/>
                    <a:pt x="14071" y="7440"/>
                  </a:cubicBezTo>
                  <a:cubicBezTo>
                    <a:pt x="14108" y="7404"/>
                    <a:pt x="14138" y="7374"/>
                    <a:pt x="14169" y="7337"/>
                  </a:cubicBezTo>
                  <a:lnTo>
                    <a:pt x="14160" y="7337"/>
                  </a:lnTo>
                  <a:cubicBezTo>
                    <a:pt x="16013" y="5254"/>
                    <a:pt x="17414" y="2757"/>
                    <a:pt x="18198"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g2c788d097d5_0_1004"/>
            <p:cNvSpPr/>
            <p:nvPr/>
          </p:nvSpPr>
          <p:spPr>
            <a:xfrm>
              <a:off x="5381966" y="3130136"/>
              <a:ext cx="1347688" cy="1024140"/>
            </a:xfrm>
            <a:custGeom>
              <a:rect b="b" l="l" r="r" t="t"/>
              <a:pathLst>
                <a:path extrusionOk="0" h="13554" w="17836">
                  <a:moveTo>
                    <a:pt x="0" y="1"/>
                  </a:moveTo>
                  <a:cubicBezTo>
                    <a:pt x="801" y="2816"/>
                    <a:pt x="2245" y="5366"/>
                    <a:pt x="4165" y="7484"/>
                  </a:cubicBezTo>
                  <a:lnTo>
                    <a:pt x="4172" y="7484"/>
                  </a:lnTo>
                  <a:cubicBezTo>
                    <a:pt x="7580" y="11167"/>
                    <a:pt x="12435" y="13495"/>
                    <a:pt x="17836" y="13554"/>
                  </a:cubicBezTo>
                  <a:lnTo>
                    <a:pt x="17836" y="1"/>
                  </a:ln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g2c788d097d5_0_1004"/>
            <p:cNvSpPr/>
            <p:nvPr/>
          </p:nvSpPr>
          <p:spPr>
            <a:xfrm>
              <a:off x="5198280" y="2452665"/>
              <a:ext cx="34153" cy="21459"/>
            </a:xfrm>
            <a:custGeom>
              <a:rect b="b" l="l" r="r" t="t"/>
              <a:pathLst>
                <a:path extrusionOk="0" h="284" w="452">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8" name="Google Shape;3338;g2c788d097d5_0_1004"/>
            <p:cNvGrpSpPr/>
            <p:nvPr/>
          </p:nvGrpSpPr>
          <p:grpSpPr>
            <a:xfrm>
              <a:off x="4570602" y="2237589"/>
              <a:ext cx="690475" cy="300836"/>
              <a:chOff x="4570602" y="2237589"/>
              <a:chExt cx="690475" cy="300836"/>
            </a:xfrm>
          </p:grpSpPr>
          <p:sp>
            <p:nvSpPr>
              <p:cNvPr id="3339" name="Google Shape;3339;g2c788d097d5_0_1004"/>
              <p:cNvSpPr/>
              <p:nvPr/>
            </p:nvSpPr>
            <p:spPr>
              <a:xfrm>
                <a:off x="4570602" y="2237589"/>
                <a:ext cx="690475" cy="300836"/>
              </a:xfrm>
              <a:custGeom>
                <a:rect b="b" l="l" r="r" t="t"/>
                <a:pathLst>
                  <a:path extrusionOk="0" h="2958" w="6789">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g2c788d097d5_0_1004"/>
              <p:cNvSpPr/>
              <p:nvPr/>
            </p:nvSpPr>
            <p:spPr>
              <a:xfrm>
                <a:off x="4789267" y="2330342"/>
                <a:ext cx="76075" cy="152452"/>
              </a:xfrm>
              <a:custGeom>
                <a:rect b="b" l="l" r="r" t="t"/>
                <a:pathLst>
                  <a:path extrusionOk="0" h="1499" w="748">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g2c788d097d5_0_1004"/>
              <p:cNvSpPr/>
              <p:nvPr/>
            </p:nvSpPr>
            <p:spPr>
              <a:xfrm>
                <a:off x="5037122" y="2419331"/>
                <a:ext cx="181849" cy="110856"/>
              </a:xfrm>
              <a:custGeom>
                <a:rect b="b" l="l" r="r" t="t"/>
                <a:pathLst>
                  <a:path extrusionOk="0" h="1090" w="1788">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42" name="Google Shape;3342;g2c788d097d5_0_1004"/>
            <p:cNvSpPr/>
            <p:nvPr/>
          </p:nvSpPr>
          <p:spPr>
            <a:xfrm>
              <a:off x="5516525" y="1327946"/>
              <a:ext cx="814774" cy="354600"/>
            </a:xfrm>
            <a:custGeom>
              <a:rect b="b" l="l" r="r" t="t"/>
              <a:pathLst>
                <a:path extrusionOk="0" h="3729" w="8568">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g2c788d097d5_0_1004"/>
            <p:cNvSpPr/>
            <p:nvPr/>
          </p:nvSpPr>
          <p:spPr>
            <a:xfrm>
              <a:off x="5983828" y="1437873"/>
              <a:ext cx="89579" cy="179249"/>
            </a:xfrm>
            <a:custGeom>
              <a:rect b="b" l="l" r="r" t="t"/>
              <a:pathLst>
                <a:path extrusionOk="0" h="1885" w="942">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g2c788d097d5_0_1004"/>
            <p:cNvSpPr/>
            <p:nvPr/>
          </p:nvSpPr>
          <p:spPr>
            <a:xfrm>
              <a:off x="5526511" y="1542950"/>
              <a:ext cx="254474" cy="129801"/>
            </a:xfrm>
            <a:custGeom>
              <a:rect b="b" l="l" r="r" t="t"/>
              <a:pathLst>
                <a:path extrusionOk="0" h="1365" w="2676">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g2c788d097d5_0_1004"/>
            <p:cNvSpPr/>
            <p:nvPr/>
          </p:nvSpPr>
          <p:spPr>
            <a:xfrm>
              <a:off x="6729579" y="3391121"/>
              <a:ext cx="413313" cy="43749"/>
            </a:xfrm>
            <a:custGeom>
              <a:rect b="b" l="l" r="r" t="t"/>
              <a:pathLst>
                <a:path extrusionOk="0" h="579" w="5470">
                  <a:moveTo>
                    <a:pt x="794" y="1"/>
                  </a:moveTo>
                  <a:lnTo>
                    <a:pt x="779" y="22"/>
                  </a:lnTo>
                  <a:cubicBezTo>
                    <a:pt x="534" y="296"/>
                    <a:pt x="274" y="459"/>
                    <a:pt x="8" y="511"/>
                  </a:cubicBezTo>
                  <a:lnTo>
                    <a:pt x="1" y="511"/>
                  </a:lnTo>
                  <a:lnTo>
                    <a:pt x="1" y="534"/>
                  </a:lnTo>
                  <a:lnTo>
                    <a:pt x="1" y="562"/>
                  </a:lnTo>
                  <a:lnTo>
                    <a:pt x="15" y="555"/>
                  </a:lnTo>
                  <a:cubicBezTo>
                    <a:pt x="290" y="504"/>
                    <a:pt x="548" y="349"/>
                    <a:pt x="794" y="82"/>
                  </a:cubicBezTo>
                  <a:cubicBezTo>
                    <a:pt x="1046" y="385"/>
                    <a:pt x="1402" y="571"/>
                    <a:pt x="1749" y="578"/>
                  </a:cubicBezTo>
                  <a:cubicBezTo>
                    <a:pt x="2193" y="578"/>
                    <a:pt x="2542" y="274"/>
                    <a:pt x="2713" y="73"/>
                  </a:cubicBezTo>
                  <a:cubicBezTo>
                    <a:pt x="2972" y="385"/>
                    <a:pt x="3328" y="571"/>
                    <a:pt x="3676" y="571"/>
                  </a:cubicBezTo>
                  <a:lnTo>
                    <a:pt x="3684" y="571"/>
                  </a:lnTo>
                  <a:cubicBezTo>
                    <a:pt x="4009" y="571"/>
                    <a:pt x="4350" y="394"/>
                    <a:pt x="4639" y="82"/>
                  </a:cubicBezTo>
                  <a:cubicBezTo>
                    <a:pt x="4898" y="356"/>
                    <a:pt x="5165" y="511"/>
                    <a:pt x="5448" y="555"/>
                  </a:cubicBezTo>
                  <a:lnTo>
                    <a:pt x="5462" y="562"/>
                  </a:lnTo>
                  <a:lnTo>
                    <a:pt x="5469" y="511"/>
                  </a:lnTo>
                  <a:lnTo>
                    <a:pt x="5455" y="511"/>
                  </a:lnTo>
                  <a:cubicBezTo>
                    <a:pt x="5181" y="459"/>
                    <a:pt x="4914" y="305"/>
                    <a:pt x="4662" y="22"/>
                  </a:cubicBezTo>
                  <a:lnTo>
                    <a:pt x="4639" y="8"/>
                  </a:lnTo>
                  <a:lnTo>
                    <a:pt x="4624" y="22"/>
                  </a:lnTo>
                  <a:cubicBezTo>
                    <a:pt x="4454" y="207"/>
                    <a:pt x="4114" y="518"/>
                    <a:pt x="3676" y="518"/>
                  </a:cubicBezTo>
                  <a:cubicBezTo>
                    <a:pt x="3335" y="518"/>
                    <a:pt x="2986" y="333"/>
                    <a:pt x="2736" y="22"/>
                  </a:cubicBezTo>
                  <a:lnTo>
                    <a:pt x="2713" y="1"/>
                  </a:lnTo>
                  <a:lnTo>
                    <a:pt x="2698" y="22"/>
                  </a:lnTo>
                  <a:cubicBezTo>
                    <a:pt x="2528" y="207"/>
                    <a:pt x="2186" y="527"/>
                    <a:pt x="1749" y="527"/>
                  </a:cubicBezTo>
                  <a:cubicBezTo>
                    <a:pt x="1409" y="527"/>
                    <a:pt x="1060" y="333"/>
                    <a:pt x="815" y="22"/>
                  </a:cubicBezTo>
                  <a:lnTo>
                    <a:pt x="794"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g2c788d097d5_0_1004"/>
            <p:cNvSpPr/>
            <p:nvPr/>
          </p:nvSpPr>
          <p:spPr>
            <a:xfrm>
              <a:off x="6729579" y="3429656"/>
              <a:ext cx="76" cy="4005"/>
            </a:xfrm>
            <a:custGeom>
              <a:rect b="b" l="l" r="r" t="t"/>
              <a:pathLst>
                <a:path extrusionOk="0" h="53" w="1">
                  <a:moveTo>
                    <a:pt x="1" y="24"/>
                  </a:moveTo>
                  <a:lnTo>
                    <a:pt x="1" y="38"/>
                  </a:lnTo>
                  <a:lnTo>
                    <a:pt x="1" y="52"/>
                  </a:lnTo>
                  <a:lnTo>
                    <a:pt x="1" y="52"/>
                  </a:lnTo>
                  <a:close/>
                  <a:moveTo>
                    <a:pt x="1" y="1"/>
                  </a:moveTo>
                  <a:lnTo>
                    <a:pt x="1"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g2c788d097d5_0_1004"/>
            <p:cNvSpPr/>
            <p:nvPr/>
          </p:nvSpPr>
          <p:spPr>
            <a:xfrm>
              <a:off x="6729579" y="3410086"/>
              <a:ext cx="413313" cy="43749"/>
            </a:xfrm>
            <a:custGeom>
              <a:rect b="b" l="l" r="r" t="t"/>
              <a:pathLst>
                <a:path extrusionOk="0" h="579" w="5470">
                  <a:moveTo>
                    <a:pt x="794" y="0"/>
                  </a:moveTo>
                  <a:lnTo>
                    <a:pt x="779" y="23"/>
                  </a:lnTo>
                  <a:cubicBezTo>
                    <a:pt x="534" y="297"/>
                    <a:pt x="274" y="461"/>
                    <a:pt x="8" y="512"/>
                  </a:cubicBezTo>
                  <a:lnTo>
                    <a:pt x="1" y="512"/>
                  </a:lnTo>
                  <a:lnTo>
                    <a:pt x="1" y="534"/>
                  </a:lnTo>
                  <a:lnTo>
                    <a:pt x="1" y="564"/>
                  </a:lnTo>
                  <a:lnTo>
                    <a:pt x="15" y="564"/>
                  </a:lnTo>
                  <a:cubicBezTo>
                    <a:pt x="290" y="512"/>
                    <a:pt x="548" y="349"/>
                    <a:pt x="794" y="82"/>
                  </a:cubicBezTo>
                  <a:cubicBezTo>
                    <a:pt x="1046" y="393"/>
                    <a:pt x="1402" y="578"/>
                    <a:pt x="1749" y="578"/>
                  </a:cubicBezTo>
                  <a:cubicBezTo>
                    <a:pt x="2193" y="578"/>
                    <a:pt x="2542" y="276"/>
                    <a:pt x="2713" y="82"/>
                  </a:cubicBezTo>
                  <a:cubicBezTo>
                    <a:pt x="2972" y="393"/>
                    <a:pt x="3328" y="578"/>
                    <a:pt x="3676" y="578"/>
                  </a:cubicBezTo>
                  <a:lnTo>
                    <a:pt x="3684" y="578"/>
                  </a:lnTo>
                  <a:cubicBezTo>
                    <a:pt x="4009" y="571"/>
                    <a:pt x="4350" y="400"/>
                    <a:pt x="4639" y="82"/>
                  </a:cubicBezTo>
                  <a:cubicBezTo>
                    <a:pt x="4898" y="356"/>
                    <a:pt x="5165" y="520"/>
                    <a:pt x="5448" y="564"/>
                  </a:cubicBezTo>
                  <a:lnTo>
                    <a:pt x="5462" y="564"/>
                  </a:lnTo>
                  <a:lnTo>
                    <a:pt x="5469" y="512"/>
                  </a:lnTo>
                  <a:lnTo>
                    <a:pt x="5455" y="512"/>
                  </a:lnTo>
                  <a:cubicBezTo>
                    <a:pt x="5181" y="468"/>
                    <a:pt x="4914" y="304"/>
                    <a:pt x="4662" y="30"/>
                  </a:cubicBezTo>
                  <a:lnTo>
                    <a:pt x="4639" y="9"/>
                  </a:lnTo>
                  <a:lnTo>
                    <a:pt x="4624" y="30"/>
                  </a:lnTo>
                  <a:cubicBezTo>
                    <a:pt x="4454" y="215"/>
                    <a:pt x="4114" y="520"/>
                    <a:pt x="3676" y="527"/>
                  </a:cubicBezTo>
                  <a:cubicBezTo>
                    <a:pt x="3335" y="527"/>
                    <a:pt x="2986" y="342"/>
                    <a:pt x="2736" y="30"/>
                  </a:cubicBezTo>
                  <a:lnTo>
                    <a:pt x="2713" y="0"/>
                  </a:lnTo>
                  <a:lnTo>
                    <a:pt x="2698" y="23"/>
                  </a:lnTo>
                  <a:cubicBezTo>
                    <a:pt x="2528" y="215"/>
                    <a:pt x="2186" y="527"/>
                    <a:pt x="1749" y="527"/>
                  </a:cubicBezTo>
                  <a:cubicBezTo>
                    <a:pt x="1409" y="527"/>
                    <a:pt x="1060" y="342"/>
                    <a:pt x="815" y="30"/>
                  </a:cubicBezTo>
                  <a:lnTo>
                    <a:pt x="794"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g2c788d097d5_0_1004"/>
            <p:cNvSpPr/>
            <p:nvPr/>
          </p:nvSpPr>
          <p:spPr>
            <a:xfrm>
              <a:off x="6729579" y="3448773"/>
              <a:ext cx="76" cy="3929"/>
            </a:xfrm>
            <a:custGeom>
              <a:rect b="b" l="l" r="r" t="t"/>
              <a:pathLst>
                <a:path extrusionOk="0" h="52" w="1">
                  <a:moveTo>
                    <a:pt x="1" y="22"/>
                  </a:moveTo>
                  <a:lnTo>
                    <a:pt x="1" y="45"/>
                  </a:lnTo>
                  <a:lnTo>
                    <a:pt x="1" y="52"/>
                  </a:lnTo>
                  <a:lnTo>
                    <a:pt x="1" y="52"/>
                  </a:lnTo>
                  <a:close/>
                  <a:moveTo>
                    <a:pt x="1" y="0"/>
                  </a:move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g2c788d097d5_0_1004"/>
            <p:cNvSpPr/>
            <p:nvPr/>
          </p:nvSpPr>
          <p:spPr>
            <a:xfrm>
              <a:off x="6730108" y="3429656"/>
              <a:ext cx="416109" cy="43749"/>
            </a:xfrm>
            <a:custGeom>
              <a:rect b="b" l="l" r="r" t="t"/>
              <a:pathLst>
                <a:path extrusionOk="0" h="579" w="5507">
                  <a:moveTo>
                    <a:pt x="787" y="1"/>
                  </a:moveTo>
                  <a:lnTo>
                    <a:pt x="772" y="24"/>
                  </a:lnTo>
                  <a:cubicBezTo>
                    <a:pt x="527" y="298"/>
                    <a:pt x="267" y="462"/>
                    <a:pt x="1" y="513"/>
                  </a:cubicBezTo>
                  <a:lnTo>
                    <a:pt x="24" y="513"/>
                  </a:lnTo>
                  <a:lnTo>
                    <a:pt x="38" y="520"/>
                  </a:lnTo>
                  <a:lnTo>
                    <a:pt x="38" y="558"/>
                  </a:lnTo>
                  <a:cubicBezTo>
                    <a:pt x="298" y="497"/>
                    <a:pt x="550" y="342"/>
                    <a:pt x="787" y="83"/>
                  </a:cubicBezTo>
                  <a:cubicBezTo>
                    <a:pt x="1039" y="394"/>
                    <a:pt x="1395" y="579"/>
                    <a:pt x="1742" y="579"/>
                  </a:cubicBezTo>
                  <a:cubicBezTo>
                    <a:pt x="2186" y="579"/>
                    <a:pt x="2535" y="275"/>
                    <a:pt x="2706" y="83"/>
                  </a:cubicBezTo>
                  <a:cubicBezTo>
                    <a:pt x="2965" y="387"/>
                    <a:pt x="3321" y="572"/>
                    <a:pt x="3669" y="572"/>
                  </a:cubicBezTo>
                  <a:lnTo>
                    <a:pt x="3677" y="572"/>
                  </a:lnTo>
                  <a:cubicBezTo>
                    <a:pt x="4002" y="572"/>
                    <a:pt x="4343" y="394"/>
                    <a:pt x="4632" y="83"/>
                  </a:cubicBezTo>
                  <a:cubicBezTo>
                    <a:pt x="4907" y="373"/>
                    <a:pt x="5188" y="534"/>
                    <a:pt x="5485" y="565"/>
                  </a:cubicBezTo>
                  <a:lnTo>
                    <a:pt x="5499" y="572"/>
                  </a:lnTo>
                  <a:lnTo>
                    <a:pt x="5507" y="520"/>
                  </a:lnTo>
                  <a:lnTo>
                    <a:pt x="5485" y="513"/>
                  </a:lnTo>
                  <a:cubicBezTo>
                    <a:pt x="5202" y="483"/>
                    <a:pt x="4921" y="319"/>
                    <a:pt x="4655" y="24"/>
                  </a:cubicBezTo>
                  <a:lnTo>
                    <a:pt x="4632" y="8"/>
                  </a:lnTo>
                  <a:lnTo>
                    <a:pt x="4617" y="31"/>
                  </a:lnTo>
                  <a:cubicBezTo>
                    <a:pt x="4447" y="209"/>
                    <a:pt x="4107" y="520"/>
                    <a:pt x="3669" y="520"/>
                  </a:cubicBezTo>
                  <a:cubicBezTo>
                    <a:pt x="3328" y="520"/>
                    <a:pt x="2979" y="335"/>
                    <a:pt x="2729" y="24"/>
                  </a:cubicBezTo>
                  <a:lnTo>
                    <a:pt x="2706" y="1"/>
                  </a:lnTo>
                  <a:lnTo>
                    <a:pt x="2691" y="24"/>
                  </a:lnTo>
                  <a:cubicBezTo>
                    <a:pt x="2521" y="209"/>
                    <a:pt x="2179" y="527"/>
                    <a:pt x="1742" y="527"/>
                  </a:cubicBezTo>
                  <a:cubicBezTo>
                    <a:pt x="1402" y="527"/>
                    <a:pt x="1053" y="335"/>
                    <a:pt x="808" y="24"/>
                  </a:cubicBezTo>
                  <a:lnTo>
                    <a:pt x="787"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g2c788d097d5_0_1004"/>
            <p:cNvSpPr/>
            <p:nvPr/>
          </p:nvSpPr>
          <p:spPr>
            <a:xfrm>
              <a:off x="6729579" y="3468419"/>
              <a:ext cx="76" cy="3929"/>
            </a:xfrm>
            <a:custGeom>
              <a:rect b="b" l="l" r="r" t="t"/>
              <a:pathLst>
                <a:path extrusionOk="0" h="52" w="1">
                  <a:moveTo>
                    <a:pt x="1" y="52"/>
                  </a:moveTo>
                  <a:lnTo>
                    <a:pt x="1" y="52"/>
                  </a:lnTo>
                  <a:lnTo>
                    <a:pt x="1" y="52"/>
                  </a:lnTo>
                  <a:lnTo>
                    <a:pt x="1" y="52"/>
                  </a:lnTo>
                  <a:lnTo>
                    <a:pt x="1" y="52"/>
                  </a:lnTo>
                  <a:close/>
                  <a:moveTo>
                    <a:pt x="1" y="0"/>
                  </a:moveTo>
                  <a:lnTo>
                    <a:pt x="1" y="0"/>
                  </a:lnTo>
                  <a:lnTo>
                    <a:pt x="1"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g2c788d097d5_0_1004"/>
            <p:cNvSpPr/>
            <p:nvPr/>
          </p:nvSpPr>
          <p:spPr>
            <a:xfrm>
              <a:off x="7073981" y="3741568"/>
              <a:ext cx="414371" cy="43749"/>
            </a:xfrm>
            <a:custGeom>
              <a:rect b="b" l="l" r="r" t="t"/>
              <a:pathLst>
                <a:path extrusionOk="0" h="579" w="5484">
                  <a:moveTo>
                    <a:pt x="808" y="0"/>
                  </a:moveTo>
                  <a:lnTo>
                    <a:pt x="785" y="24"/>
                  </a:lnTo>
                  <a:cubicBezTo>
                    <a:pt x="548" y="297"/>
                    <a:pt x="289" y="459"/>
                    <a:pt x="22" y="513"/>
                  </a:cubicBezTo>
                  <a:lnTo>
                    <a:pt x="1" y="520"/>
                  </a:lnTo>
                  <a:lnTo>
                    <a:pt x="15" y="564"/>
                  </a:lnTo>
                  <a:lnTo>
                    <a:pt x="29" y="564"/>
                  </a:lnTo>
                  <a:cubicBezTo>
                    <a:pt x="303" y="513"/>
                    <a:pt x="562" y="349"/>
                    <a:pt x="808" y="82"/>
                  </a:cubicBezTo>
                  <a:cubicBezTo>
                    <a:pt x="1059" y="394"/>
                    <a:pt x="1414" y="578"/>
                    <a:pt x="1763" y="578"/>
                  </a:cubicBezTo>
                  <a:cubicBezTo>
                    <a:pt x="2207" y="578"/>
                    <a:pt x="2549" y="274"/>
                    <a:pt x="2727" y="82"/>
                  </a:cubicBezTo>
                  <a:cubicBezTo>
                    <a:pt x="2986" y="394"/>
                    <a:pt x="3342" y="578"/>
                    <a:pt x="3691" y="578"/>
                  </a:cubicBezTo>
                  <a:lnTo>
                    <a:pt x="3698" y="578"/>
                  </a:lnTo>
                  <a:cubicBezTo>
                    <a:pt x="4023" y="571"/>
                    <a:pt x="4365" y="401"/>
                    <a:pt x="4653" y="82"/>
                  </a:cubicBezTo>
                  <a:cubicBezTo>
                    <a:pt x="4912" y="356"/>
                    <a:pt x="5179" y="520"/>
                    <a:pt x="5453" y="564"/>
                  </a:cubicBezTo>
                  <a:lnTo>
                    <a:pt x="5476" y="564"/>
                  </a:lnTo>
                  <a:lnTo>
                    <a:pt x="5483" y="513"/>
                  </a:lnTo>
                  <a:lnTo>
                    <a:pt x="5460" y="513"/>
                  </a:lnTo>
                  <a:cubicBezTo>
                    <a:pt x="5193" y="468"/>
                    <a:pt x="4927" y="305"/>
                    <a:pt x="4669" y="31"/>
                  </a:cubicBezTo>
                  <a:lnTo>
                    <a:pt x="4653" y="8"/>
                  </a:lnTo>
                  <a:lnTo>
                    <a:pt x="4631" y="31"/>
                  </a:lnTo>
                  <a:cubicBezTo>
                    <a:pt x="4468" y="216"/>
                    <a:pt x="4126" y="520"/>
                    <a:pt x="3691" y="527"/>
                  </a:cubicBezTo>
                  <a:cubicBezTo>
                    <a:pt x="3349" y="527"/>
                    <a:pt x="2994" y="342"/>
                    <a:pt x="2748" y="24"/>
                  </a:cubicBezTo>
                  <a:lnTo>
                    <a:pt x="2727" y="0"/>
                  </a:lnTo>
                  <a:lnTo>
                    <a:pt x="2704" y="24"/>
                  </a:lnTo>
                  <a:cubicBezTo>
                    <a:pt x="2542" y="216"/>
                    <a:pt x="2200" y="527"/>
                    <a:pt x="1763" y="527"/>
                  </a:cubicBezTo>
                  <a:cubicBezTo>
                    <a:pt x="1423" y="527"/>
                    <a:pt x="1075" y="342"/>
                    <a:pt x="829" y="3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g2c788d097d5_0_1004"/>
            <p:cNvSpPr/>
            <p:nvPr/>
          </p:nvSpPr>
          <p:spPr>
            <a:xfrm>
              <a:off x="7073981" y="3761214"/>
              <a:ext cx="414371" cy="43749"/>
            </a:xfrm>
            <a:custGeom>
              <a:rect b="b" l="l" r="r" t="t"/>
              <a:pathLst>
                <a:path extrusionOk="0" h="579" w="5484">
                  <a:moveTo>
                    <a:pt x="808" y="0"/>
                  </a:moveTo>
                  <a:lnTo>
                    <a:pt x="785" y="21"/>
                  </a:lnTo>
                  <a:cubicBezTo>
                    <a:pt x="548" y="297"/>
                    <a:pt x="289" y="459"/>
                    <a:pt x="22" y="511"/>
                  </a:cubicBezTo>
                  <a:lnTo>
                    <a:pt x="1" y="511"/>
                  </a:lnTo>
                  <a:lnTo>
                    <a:pt x="15" y="564"/>
                  </a:lnTo>
                  <a:lnTo>
                    <a:pt x="29" y="555"/>
                  </a:lnTo>
                  <a:cubicBezTo>
                    <a:pt x="303" y="503"/>
                    <a:pt x="562" y="349"/>
                    <a:pt x="808" y="82"/>
                  </a:cubicBezTo>
                  <a:cubicBezTo>
                    <a:pt x="1059" y="386"/>
                    <a:pt x="1414" y="578"/>
                    <a:pt x="1763" y="578"/>
                  </a:cubicBezTo>
                  <a:cubicBezTo>
                    <a:pt x="2207" y="578"/>
                    <a:pt x="2549" y="274"/>
                    <a:pt x="2727" y="82"/>
                  </a:cubicBezTo>
                  <a:cubicBezTo>
                    <a:pt x="2986" y="386"/>
                    <a:pt x="3342" y="571"/>
                    <a:pt x="3691" y="571"/>
                  </a:cubicBezTo>
                  <a:lnTo>
                    <a:pt x="3698" y="571"/>
                  </a:lnTo>
                  <a:cubicBezTo>
                    <a:pt x="4023" y="571"/>
                    <a:pt x="4365" y="393"/>
                    <a:pt x="4653" y="82"/>
                  </a:cubicBezTo>
                  <a:cubicBezTo>
                    <a:pt x="4912" y="356"/>
                    <a:pt x="5179" y="511"/>
                    <a:pt x="5453" y="555"/>
                  </a:cubicBezTo>
                  <a:lnTo>
                    <a:pt x="5476" y="564"/>
                  </a:lnTo>
                  <a:lnTo>
                    <a:pt x="5483" y="511"/>
                  </a:lnTo>
                  <a:lnTo>
                    <a:pt x="5460" y="511"/>
                  </a:lnTo>
                  <a:cubicBezTo>
                    <a:pt x="5193" y="466"/>
                    <a:pt x="4927" y="304"/>
                    <a:pt x="4669" y="21"/>
                  </a:cubicBezTo>
                  <a:lnTo>
                    <a:pt x="4653" y="7"/>
                  </a:lnTo>
                  <a:lnTo>
                    <a:pt x="4631" y="21"/>
                  </a:lnTo>
                  <a:cubicBezTo>
                    <a:pt x="4468" y="208"/>
                    <a:pt x="4126" y="519"/>
                    <a:pt x="3691" y="519"/>
                  </a:cubicBezTo>
                  <a:cubicBezTo>
                    <a:pt x="3349" y="519"/>
                    <a:pt x="2994" y="333"/>
                    <a:pt x="2748" y="21"/>
                  </a:cubicBezTo>
                  <a:lnTo>
                    <a:pt x="2727" y="0"/>
                  </a:lnTo>
                  <a:lnTo>
                    <a:pt x="2704" y="21"/>
                  </a:lnTo>
                  <a:cubicBezTo>
                    <a:pt x="2542" y="208"/>
                    <a:pt x="2200" y="527"/>
                    <a:pt x="1763" y="527"/>
                  </a:cubicBezTo>
                  <a:cubicBezTo>
                    <a:pt x="1423" y="527"/>
                    <a:pt x="1075" y="333"/>
                    <a:pt x="829" y="21"/>
                  </a:cubicBezTo>
                  <a:lnTo>
                    <a:pt x="808" y="0"/>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g2c788d097d5_0_1004"/>
            <p:cNvSpPr/>
            <p:nvPr/>
          </p:nvSpPr>
          <p:spPr>
            <a:xfrm>
              <a:off x="7073981" y="3780255"/>
              <a:ext cx="417167" cy="43749"/>
            </a:xfrm>
            <a:custGeom>
              <a:rect b="b" l="l" r="r" t="t"/>
              <a:pathLst>
                <a:path extrusionOk="0" h="579" w="5521">
                  <a:moveTo>
                    <a:pt x="808" y="1"/>
                  </a:moveTo>
                  <a:lnTo>
                    <a:pt x="785" y="22"/>
                  </a:lnTo>
                  <a:cubicBezTo>
                    <a:pt x="548" y="296"/>
                    <a:pt x="289" y="459"/>
                    <a:pt x="22" y="511"/>
                  </a:cubicBezTo>
                  <a:lnTo>
                    <a:pt x="1" y="518"/>
                  </a:lnTo>
                  <a:lnTo>
                    <a:pt x="15" y="563"/>
                  </a:lnTo>
                  <a:lnTo>
                    <a:pt x="29" y="563"/>
                  </a:lnTo>
                  <a:cubicBezTo>
                    <a:pt x="303" y="511"/>
                    <a:pt x="562" y="347"/>
                    <a:pt x="808" y="81"/>
                  </a:cubicBezTo>
                  <a:cubicBezTo>
                    <a:pt x="1059" y="392"/>
                    <a:pt x="1414" y="579"/>
                    <a:pt x="1763" y="579"/>
                  </a:cubicBezTo>
                  <a:cubicBezTo>
                    <a:pt x="2207" y="579"/>
                    <a:pt x="2549" y="275"/>
                    <a:pt x="2727" y="81"/>
                  </a:cubicBezTo>
                  <a:cubicBezTo>
                    <a:pt x="2986" y="392"/>
                    <a:pt x="3342" y="579"/>
                    <a:pt x="3691" y="579"/>
                  </a:cubicBezTo>
                  <a:lnTo>
                    <a:pt x="3698" y="579"/>
                  </a:lnTo>
                  <a:cubicBezTo>
                    <a:pt x="4023" y="579"/>
                    <a:pt x="4365" y="401"/>
                    <a:pt x="4653" y="81"/>
                  </a:cubicBezTo>
                  <a:cubicBezTo>
                    <a:pt x="4919" y="371"/>
                    <a:pt x="5209" y="534"/>
                    <a:pt x="5497" y="570"/>
                  </a:cubicBezTo>
                  <a:lnTo>
                    <a:pt x="5521" y="570"/>
                  </a:lnTo>
                  <a:lnTo>
                    <a:pt x="5521" y="518"/>
                  </a:lnTo>
                  <a:lnTo>
                    <a:pt x="5505" y="518"/>
                  </a:lnTo>
                  <a:cubicBezTo>
                    <a:pt x="5224" y="481"/>
                    <a:pt x="4943" y="319"/>
                    <a:pt x="4669" y="29"/>
                  </a:cubicBezTo>
                  <a:lnTo>
                    <a:pt x="4653" y="8"/>
                  </a:lnTo>
                  <a:lnTo>
                    <a:pt x="4631" y="29"/>
                  </a:lnTo>
                  <a:cubicBezTo>
                    <a:pt x="4468" y="214"/>
                    <a:pt x="4126" y="525"/>
                    <a:pt x="3691" y="525"/>
                  </a:cubicBezTo>
                  <a:cubicBezTo>
                    <a:pt x="3349" y="525"/>
                    <a:pt x="2994" y="340"/>
                    <a:pt x="2748" y="29"/>
                  </a:cubicBezTo>
                  <a:lnTo>
                    <a:pt x="2727" y="1"/>
                  </a:lnTo>
                  <a:lnTo>
                    <a:pt x="2704" y="22"/>
                  </a:lnTo>
                  <a:cubicBezTo>
                    <a:pt x="2542" y="214"/>
                    <a:pt x="2200" y="525"/>
                    <a:pt x="1763" y="525"/>
                  </a:cubicBezTo>
                  <a:cubicBezTo>
                    <a:pt x="1423" y="525"/>
                    <a:pt x="1075" y="340"/>
                    <a:pt x="829" y="29"/>
                  </a:cubicBezTo>
                  <a:lnTo>
                    <a:pt x="808"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g2c788d097d5_0_1004"/>
            <p:cNvSpPr/>
            <p:nvPr/>
          </p:nvSpPr>
          <p:spPr>
            <a:xfrm>
              <a:off x="6315812" y="3391121"/>
              <a:ext cx="413842" cy="43749"/>
            </a:xfrm>
            <a:custGeom>
              <a:rect b="b" l="l" r="r" t="t"/>
              <a:pathLst>
                <a:path extrusionOk="0" h="579" w="5477">
                  <a:moveTo>
                    <a:pt x="808" y="1"/>
                  </a:moveTo>
                  <a:lnTo>
                    <a:pt x="787" y="22"/>
                  </a:lnTo>
                  <a:cubicBezTo>
                    <a:pt x="549" y="296"/>
                    <a:pt x="289" y="459"/>
                    <a:pt x="15" y="511"/>
                  </a:cubicBezTo>
                  <a:lnTo>
                    <a:pt x="1" y="511"/>
                  </a:lnTo>
                  <a:lnTo>
                    <a:pt x="8" y="562"/>
                  </a:lnTo>
                  <a:lnTo>
                    <a:pt x="31" y="555"/>
                  </a:lnTo>
                  <a:cubicBezTo>
                    <a:pt x="305" y="504"/>
                    <a:pt x="565" y="349"/>
                    <a:pt x="801" y="82"/>
                  </a:cubicBezTo>
                  <a:cubicBezTo>
                    <a:pt x="1061" y="385"/>
                    <a:pt x="1417" y="571"/>
                    <a:pt x="1756" y="578"/>
                  </a:cubicBezTo>
                  <a:lnTo>
                    <a:pt x="1765" y="578"/>
                  </a:lnTo>
                  <a:cubicBezTo>
                    <a:pt x="2201" y="578"/>
                    <a:pt x="2549" y="274"/>
                    <a:pt x="2727" y="73"/>
                  </a:cubicBezTo>
                  <a:cubicBezTo>
                    <a:pt x="2980" y="385"/>
                    <a:pt x="3343" y="571"/>
                    <a:pt x="3691" y="571"/>
                  </a:cubicBezTo>
                  <a:cubicBezTo>
                    <a:pt x="4024" y="571"/>
                    <a:pt x="4358" y="394"/>
                    <a:pt x="4655" y="82"/>
                  </a:cubicBezTo>
                  <a:cubicBezTo>
                    <a:pt x="4906" y="356"/>
                    <a:pt x="5180" y="511"/>
                    <a:pt x="5455" y="555"/>
                  </a:cubicBezTo>
                  <a:lnTo>
                    <a:pt x="5469" y="562"/>
                  </a:lnTo>
                  <a:lnTo>
                    <a:pt x="5477" y="548"/>
                  </a:lnTo>
                  <a:lnTo>
                    <a:pt x="5469" y="511"/>
                  </a:lnTo>
                  <a:lnTo>
                    <a:pt x="5462" y="511"/>
                  </a:lnTo>
                  <a:cubicBezTo>
                    <a:pt x="5188" y="459"/>
                    <a:pt x="4922" y="305"/>
                    <a:pt x="4669" y="22"/>
                  </a:cubicBezTo>
                  <a:lnTo>
                    <a:pt x="4646" y="8"/>
                  </a:lnTo>
                  <a:lnTo>
                    <a:pt x="4632" y="22"/>
                  </a:lnTo>
                  <a:cubicBezTo>
                    <a:pt x="4468" y="207"/>
                    <a:pt x="4129" y="518"/>
                    <a:pt x="3691" y="518"/>
                  </a:cubicBezTo>
                  <a:cubicBezTo>
                    <a:pt x="3350" y="518"/>
                    <a:pt x="2994" y="333"/>
                    <a:pt x="2743" y="22"/>
                  </a:cubicBezTo>
                  <a:lnTo>
                    <a:pt x="2727" y="1"/>
                  </a:lnTo>
                  <a:lnTo>
                    <a:pt x="2706" y="22"/>
                  </a:lnTo>
                  <a:cubicBezTo>
                    <a:pt x="2542" y="207"/>
                    <a:pt x="2201" y="527"/>
                    <a:pt x="1765" y="527"/>
                  </a:cubicBezTo>
                  <a:lnTo>
                    <a:pt x="1756" y="527"/>
                  </a:lnTo>
                  <a:cubicBezTo>
                    <a:pt x="1424" y="527"/>
                    <a:pt x="1068" y="333"/>
                    <a:pt x="823" y="22"/>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g2c788d097d5_0_1004"/>
            <p:cNvSpPr/>
            <p:nvPr/>
          </p:nvSpPr>
          <p:spPr>
            <a:xfrm>
              <a:off x="6729579" y="3429656"/>
              <a:ext cx="76" cy="1889"/>
            </a:xfrm>
            <a:custGeom>
              <a:rect b="b" l="l" r="r" t="t"/>
              <a:pathLst>
                <a:path extrusionOk="0" h="25" w="1">
                  <a:moveTo>
                    <a:pt x="1" y="1"/>
                  </a:moveTo>
                  <a:lnTo>
                    <a:pt x="1" y="24"/>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g2c788d097d5_0_1004"/>
            <p:cNvSpPr/>
            <p:nvPr/>
          </p:nvSpPr>
          <p:spPr>
            <a:xfrm>
              <a:off x="6729050" y="3429656"/>
              <a:ext cx="604" cy="2947"/>
            </a:xfrm>
            <a:custGeom>
              <a:rect b="b" l="l" r="r" t="t"/>
              <a:pathLst>
                <a:path extrusionOk="0" h="39" w="8">
                  <a:moveTo>
                    <a:pt x="0" y="1"/>
                  </a:moveTo>
                  <a:lnTo>
                    <a:pt x="8" y="38"/>
                  </a:lnTo>
                  <a:lnTo>
                    <a:pt x="8" y="24"/>
                  </a:lnTo>
                  <a:lnTo>
                    <a:pt x="8" y="1"/>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g2c788d097d5_0_1004"/>
            <p:cNvSpPr/>
            <p:nvPr/>
          </p:nvSpPr>
          <p:spPr>
            <a:xfrm>
              <a:off x="6315812" y="3410086"/>
              <a:ext cx="413842" cy="43749"/>
            </a:xfrm>
            <a:custGeom>
              <a:rect b="b" l="l" r="r" t="t"/>
              <a:pathLst>
                <a:path extrusionOk="0" h="579" w="5477">
                  <a:moveTo>
                    <a:pt x="808" y="0"/>
                  </a:moveTo>
                  <a:lnTo>
                    <a:pt x="787" y="23"/>
                  </a:lnTo>
                  <a:cubicBezTo>
                    <a:pt x="549" y="297"/>
                    <a:pt x="289" y="461"/>
                    <a:pt x="15" y="512"/>
                  </a:cubicBezTo>
                  <a:lnTo>
                    <a:pt x="1" y="520"/>
                  </a:lnTo>
                  <a:lnTo>
                    <a:pt x="8" y="564"/>
                  </a:lnTo>
                  <a:lnTo>
                    <a:pt x="31" y="564"/>
                  </a:lnTo>
                  <a:cubicBezTo>
                    <a:pt x="305" y="512"/>
                    <a:pt x="565" y="349"/>
                    <a:pt x="801" y="82"/>
                  </a:cubicBezTo>
                  <a:cubicBezTo>
                    <a:pt x="1061" y="393"/>
                    <a:pt x="1417" y="578"/>
                    <a:pt x="1756" y="578"/>
                  </a:cubicBezTo>
                  <a:lnTo>
                    <a:pt x="1765" y="578"/>
                  </a:lnTo>
                  <a:cubicBezTo>
                    <a:pt x="2201" y="578"/>
                    <a:pt x="2549" y="276"/>
                    <a:pt x="2727" y="82"/>
                  </a:cubicBezTo>
                  <a:cubicBezTo>
                    <a:pt x="2980" y="393"/>
                    <a:pt x="3343" y="578"/>
                    <a:pt x="3691" y="578"/>
                  </a:cubicBezTo>
                  <a:cubicBezTo>
                    <a:pt x="4024" y="571"/>
                    <a:pt x="4358" y="400"/>
                    <a:pt x="4655" y="82"/>
                  </a:cubicBezTo>
                  <a:cubicBezTo>
                    <a:pt x="4906" y="356"/>
                    <a:pt x="5180" y="520"/>
                    <a:pt x="5455" y="564"/>
                  </a:cubicBezTo>
                  <a:lnTo>
                    <a:pt x="5469" y="564"/>
                  </a:lnTo>
                  <a:lnTo>
                    <a:pt x="5477" y="557"/>
                  </a:lnTo>
                  <a:lnTo>
                    <a:pt x="5469" y="520"/>
                  </a:lnTo>
                  <a:lnTo>
                    <a:pt x="5477" y="512"/>
                  </a:lnTo>
                  <a:lnTo>
                    <a:pt x="5462" y="512"/>
                  </a:lnTo>
                  <a:cubicBezTo>
                    <a:pt x="5188" y="468"/>
                    <a:pt x="4922" y="304"/>
                    <a:pt x="4669" y="30"/>
                  </a:cubicBezTo>
                  <a:lnTo>
                    <a:pt x="4646" y="9"/>
                  </a:lnTo>
                  <a:lnTo>
                    <a:pt x="4632" y="30"/>
                  </a:lnTo>
                  <a:cubicBezTo>
                    <a:pt x="4468" y="215"/>
                    <a:pt x="4129" y="520"/>
                    <a:pt x="3691" y="527"/>
                  </a:cubicBezTo>
                  <a:cubicBezTo>
                    <a:pt x="3350" y="527"/>
                    <a:pt x="2994" y="342"/>
                    <a:pt x="2743" y="30"/>
                  </a:cubicBezTo>
                  <a:lnTo>
                    <a:pt x="2727" y="0"/>
                  </a:lnTo>
                  <a:lnTo>
                    <a:pt x="2706" y="23"/>
                  </a:lnTo>
                  <a:cubicBezTo>
                    <a:pt x="2542" y="215"/>
                    <a:pt x="2201" y="527"/>
                    <a:pt x="1765" y="527"/>
                  </a:cubicBezTo>
                  <a:lnTo>
                    <a:pt x="1756" y="527"/>
                  </a:lnTo>
                  <a:cubicBezTo>
                    <a:pt x="1424" y="527"/>
                    <a:pt x="1068" y="342"/>
                    <a:pt x="823" y="30"/>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g2c788d097d5_0_1004"/>
            <p:cNvSpPr/>
            <p:nvPr/>
          </p:nvSpPr>
          <p:spPr>
            <a:xfrm>
              <a:off x="6729579" y="3448773"/>
              <a:ext cx="76" cy="1662"/>
            </a:xfrm>
            <a:custGeom>
              <a:rect b="b" l="l" r="r" t="t"/>
              <a:pathLst>
                <a:path extrusionOk="0" h="22" w="1">
                  <a:moveTo>
                    <a:pt x="1" y="0"/>
                  </a:moveTo>
                  <a:lnTo>
                    <a:pt x="1" y="22"/>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g2c788d097d5_0_1004"/>
            <p:cNvSpPr/>
            <p:nvPr/>
          </p:nvSpPr>
          <p:spPr>
            <a:xfrm>
              <a:off x="6729050" y="3448773"/>
              <a:ext cx="604" cy="3400"/>
            </a:xfrm>
            <a:custGeom>
              <a:rect b="b" l="l" r="r" t="t"/>
              <a:pathLst>
                <a:path extrusionOk="0" h="45" w="8">
                  <a:moveTo>
                    <a:pt x="8" y="0"/>
                  </a:moveTo>
                  <a:lnTo>
                    <a:pt x="0" y="8"/>
                  </a:lnTo>
                  <a:lnTo>
                    <a:pt x="8" y="45"/>
                  </a:lnTo>
                  <a:lnTo>
                    <a:pt x="8" y="2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g2c788d097d5_0_1004"/>
            <p:cNvSpPr/>
            <p:nvPr/>
          </p:nvSpPr>
          <p:spPr>
            <a:xfrm>
              <a:off x="6729579" y="3471743"/>
              <a:ext cx="3476" cy="1133"/>
            </a:xfrm>
            <a:custGeom>
              <a:rect b="b" l="l" r="r" t="t"/>
              <a:pathLst>
                <a:path extrusionOk="0" h="15" w="46">
                  <a:moveTo>
                    <a:pt x="15" y="1"/>
                  </a:moveTo>
                  <a:lnTo>
                    <a:pt x="1" y="8"/>
                  </a:lnTo>
                  <a:lnTo>
                    <a:pt x="24" y="8"/>
                  </a:lnTo>
                  <a:lnTo>
                    <a:pt x="38" y="15"/>
                  </a:lnTo>
                  <a:lnTo>
                    <a:pt x="45" y="1"/>
                  </a:ln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g2c788d097d5_0_1004"/>
            <p:cNvSpPr/>
            <p:nvPr/>
          </p:nvSpPr>
          <p:spPr>
            <a:xfrm>
              <a:off x="6315812" y="3429656"/>
              <a:ext cx="413842" cy="43749"/>
            </a:xfrm>
            <a:custGeom>
              <a:rect b="b" l="l" r="r" t="t"/>
              <a:pathLst>
                <a:path extrusionOk="0" h="579" w="5477">
                  <a:moveTo>
                    <a:pt x="808" y="1"/>
                  </a:moveTo>
                  <a:lnTo>
                    <a:pt x="787" y="24"/>
                  </a:lnTo>
                  <a:cubicBezTo>
                    <a:pt x="549" y="298"/>
                    <a:pt x="289" y="462"/>
                    <a:pt x="15" y="513"/>
                  </a:cubicBezTo>
                  <a:lnTo>
                    <a:pt x="1" y="513"/>
                  </a:lnTo>
                  <a:lnTo>
                    <a:pt x="8" y="565"/>
                  </a:lnTo>
                  <a:lnTo>
                    <a:pt x="31" y="558"/>
                  </a:lnTo>
                  <a:cubicBezTo>
                    <a:pt x="305" y="506"/>
                    <a:pt x="565" y="349"/>
                    <a:pt x="801" y="83"/>
                  </a:cubicBezTo>
                  <a:cubicBezTo>
                    <a:pt x="1061" y="394"/>
                    <a:pt x="1417" y="579"/>
                    <a:pt x="1756" y="579"/>
                  </a:cubicBezTo>
                  <a:lnTo>
                    <a:pt x="1765" y="579"/>
                  </a:lnTo>
                  <a:cubicBezTo>
                    <a:pt x="2201" y="579"/>
                    <a:pt x="2549" y="275"/>
                    <a:pt x="2727" y="83"/>
                  </a:cubicBezTo>
                  <a:cubicBezTo>
                    <a:pt x="2980" y="387"/>
                    <a:pt x="3343" y="572"/>
                    <a:pt x="3691" y="572"/>
                  </a:cubicBezTo>
                  <a:cubicBezTo>
                    <a:pt x="4024" y="572"/>
                    <a:pt x="4358" y="394"/>
                    <a:pt x="4655" y="83"/>
                  </a:cubicBezTo>
                  <a:cubicBezTo>
                    <a:pt x="4913" y="364"/>
                    <a:pt x="5196" y="520"/>
                    <a:pt x="5477" y="565"/>
                  </a:cubicBezTo>
                  <a:lnTo>
                    <a:pt x="5469" y="513"/>
                  </a:lnTo>
                  <a:lnTo>
                    <a:pt x="5477" y="513"/>
                  </a:lnTo>
                  <a:cubicBezTo>
                    <a:pt x="5203" y="469"/>
                    <a:pt x="4929" y="305"/>
                    <a:pt x="4669" y="24"/>
                  </a:cubicBezTo>
                  <a:lnTo>
                    <a:pt x="4646" y="8"/>
                  </a:lnTo>
                  <a:lnTo>
                    <a:pt x="4632" y="31"/>
                  </a:lnTo>
                  <a:cubicBezTo>
                    <a:pt x="4468" y="209"/>
                    <a:pt x="4129" y="520"/>
                    <a:pt x="3691" y="520"/>
                  </a:cubicBezTo>
                  <a:cubicBezTo>
                    <a:pt x="3350" y="520"/>
                    <a:pt x="2994" y="335"/>
                    <a:pt x="2743" y="24"/>
                  </a:cubicBezTo>
                  <a:lnTo>
                    <a:pt x="2727" y="1"/>
                  </a:lnTo>
                  <a:lnTo>
                    <a:pt x="2706" y="24"/>
                  </a:lnTo>
                  <a:cubicBezTo>
                    <a:pt x="2542" y="209"/>
                    <a:pt x="2201" y="527"/>
                    <a:pt x="1765" y="527"/>
                  </a:cubicBezTo>
                  <a:lnTo>
                    <a:pt x="1756" y="527"/>
                  </a:lnTo>
                  <a:cubicBezTo>
                    <a:pt x="1424" y="527"/>
                    <a:pt x="1068" y="335"/>
                    <a:pt x="823"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g2c788d097d5_0_1004"/>
            <p:cNvSpPr/>
            <p:nvPr/>
          </p:nvSpPr>
          <p:spPr>
            <a:xfrm>
              <a:off x="6729579" y="3468419"/>
              <a:ext cx="3476" cy="3929"/>
            </a:xfrm>
            <a:custGeom>
              <a:rect b="b" l="l" r="r" t="t"/>
              <a:pathLst>
                <a:path extrusionOk="0" h="52" w="46">
                  <a:moveTo>
                    <a:pt x="1" y="0"/>
                  </a:moveTo>
                  <a:lnTo>
                    <a:pt x="1" y="52"/>
                  </a:lnTo>
                  <a:lnTo>
                    <a:pt x="15" y="45"/>
                  </a:lnTo>
                  <a:lnTo>
                    <a:pt x="45" y="45"/>
                  </a:lnTo>
                  <a:lnTo>
                    <a:pt x="45" y="7"/>
                  </a:lnTo>
                  <a:lnTo>
                    <a:pt x="31" y="0"/>
                  </a:lnTo>
                  <a:close/>
                </a:path>
              </a:pathLst>
            </a:custGeom>
            <a:solidFill>
              <a:srgbClr val="E5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g2c788d097d5_0_1004"/>
            <p:cNvSpPr/>
            <p:nvPr/>
          </p:nvSpPr>
          <p:spPr>
            <a:xfrm>
              <a:off x="6729050" y="3468419"/>
              <a:ext cx="604" cy="3929"/>
            </a:xfrm>
            <a:custGeom>
              <a:rect b="b" l="l" r="r" t="t"/>
              <a:pathLst>
                <a:path extrusionOk="0" h="52" w="8">
                  <a:moveTo>
                    <a:pt x="0" y="0"/>
                  </a:moveTo>
                  <a:lnTo>
                    <a:pt x="8" y="52"/>
                  </a:lnTo>
                  <a:lnTo>
                    <a:pt x="8" y="0"/>
                  </a:lnTo>
                  <a:close/>
                </a:path>
              </a:pathLst>
            </a:custGeom>
            <a:solidFill>
              <a:srgbClr val="E2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g2c788d097d5_0_1004"/>
            <p:cNvSpPr/>
            <p:nvPr/>
          </p:nvSpPr>
          <p:spPr>
            <a:xfrm>
              <a:off x="5631616" y="3319339"/>
              <a:ext cx="414447" cy="43749"/>
            </a:xfrm>
            <a:custGeom>
              <a:rect b="b" l="l" r="r" t="t"/>
              <a:pathLst>
                <a:path extrusionOk="0" h="579" w="5485">
                  <a:moveTo>
                    <a:pt x="808" y="1"/>
                  </a:moveTo>
                  <a:lnTo>
                    <a:pt x="787" y="24"/>
                  </a:lnTo>
                  <a:cubicBezTo>
                    <a:pt x="550" y="291"/>
                    <a:pt x="290" y="461"/>
                    <a:pt x="24" y="506"/>
                  </a:cubicBezTo>
                  <a:lnTo>
                    <a:pt x="1" y="513"/>
                  </a:lnTo>
                  <a:lnTo>
                    <a:pt x="17" y="565"/>
                  </a:lnTo>
                  <a:lnTo>
                    <a:pt x="31" y="557"/>
                  </a:lnTo>
                  <a:cubicBezTo>
                    <a:pt x="305" y="506"/>
                    <a:pt x="564" y="342"/>
                    <a:pt x="808" y="76"/>
                  </a:cubicBezTo>
                  <a:cubicBezTo>
                    <a:pt x="1060" y="387"/>
                    <a:pt x="1416" y="572"/>
                    <a:pt x="1765" y="579"/>
                  </a:cubicBezTo>
                  <a:cubicBezTo>
                    <a:pt x="2209" y="579"/>
                    <a:pt x="2551" y="268"/>
                    <a:pt x="2729" y="76"/>
                  </a:cubicBezTo>
                  <a:cubicBezTo>
                    <a:pt x="2986" y="387"/>
                    <a:pt x="3342" y="572"/>
                    <a:pt x="3691" y="572"/>
                  </a:cubicBezTo>
                  <a:lnTo>
                    <a:pt x="3698" y="572"/>
                  </a:lnTo>
                  <a:cubicBezTo>
                    <a:pt x="4025" y="572"/>
                    <a:pt x="4365" y="394"/>
                    <a:pt x="4655" y="83"/>
                  </a:cubicBezTo>
                  <a:cubicBezTo>
                    <a:pt x="4914" y="349"/>
                    <a:pt x="5181" y="513"/>
                    <a:pt x="5455" y="557"/>
                  </a:cubicBezTo>
                  <a:lnTo>
                    <a:pt x="5476" y="565"/>
                  </a:lnTo>
                  <a:lnTo>
                    <a:pt x="5485" y="513"/>
                  </a:lnTo>
                  <a:lnTo>
                    <a:pt x="5469" y="506"/>
                  </a:lnTo>
                  <a:cubicBezTo>
                    <a:pt x="5195" y="461"/>
                    <a:pt x="4928" y="298"/>
                    <a:pt x="4669" y="24"/>
                  </a:cubicBezTo>
                  <a:lnTo>
                    <a:pt x="4655" y="1"/>
                  </a:lnTo>
                  <a:lnTo>
                    <a:pt x="4631" y="24"/>
                  </a:lnTo>
                  <a:cubicBezTo>
                    <a:pt x="4470" y="209"/>
                    <a:pt x="4128" y="520"/>
                    <a:pt x="3691" y="520"/>
                  </a:cubicBezTo>
                  <a:cubicBezTo>
                    <a:pt x="3351" y="520"/>
                    <a:pt x="3002" y="335"/>
                    <a:pt x="2750" y="24"/>
                  </a:cubicBezTo>
                  <a:lnTo>
                    <a:pt x="2729" y="1"/>
                  </a:lnTo>
                  <a:lnTo>
                    <a:pt x="2713" y="24"/>
                  </a:lnTo>
                  <a:cubicBezTo>
                    <a:pt x="2542" y="209"/>
                    <a:pt x="2202" y="527"/>
                    <a:pt x="1765" y="527"/>
                  </a:cubicBezTo>
                  <a:cubicBezTo>
                    <a:pt x="1423" y="520"/>
                    <a:pt x="1075" y="335"/>
                    <a:pt x="831" y="24"/>
                  </a:cubicBezTo>
                  <a:lnTo>
                    <a:pt x="808" y="1"/>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g2c788d097d5_0_1004"/>
            <p:cNvSpPr/>
            <p:nvPr/>
          </p:nvSpPr>
          <p:spPr>
            <a:xfrm>
              <a:off x="5631616" y="3338455"/>
              <a:ext cx="414447" cy="43749"/>
            </a:xfrm>
            <a:custGeom>
              <a:rect b="b" l="l" r="r" t="t"/>
              <a:pathLst>
                <a:path extrusionOk="0" h="579" w="5485">
                  <a:moveTo>
                    <a:pt x="808" y="0"/>
                  </a:moveTo>
                  <a:lnTo>
                    <a:pt x="787" y="24"/>
                  </a:lnTo>
                  <a:cubicBezTo>
                    <a:pt x="550" y="297"/>
                    <a:pt x="290" y="459"/>
                    <a:pt x="24" y="513"/>
                  </a:cubicBezTo>
                  <a:lnTo>
                    <a:pt x="1" y="513"/>
                  </a:lnTo>
                  <a:lnTo>
                    <a:pt x="17" y="564"/>
                  </a:lnTo>
                  <a:lnTo>
                    <a:pt x="31" y="564"/>
                  </a:lnTo>
                  <a:cubicBezTo>
                    <a:pt x="305" y="513"/>
                    <a:pt x="564" y="349"/>
                    <a:pt x="808" y="82"/>
                  </a:cubicBezTo>
                  <a:cubicBezTo>
                    <a:pt x="1060" y="393"/>
                    <a:pt x="1416" y="578"/>
                    <a:pt x="1765" y="578"/>
                  </a:cubicBezTo>
                  <a:cubicBezTo>
                    <a:pt x="2209" y="578"/>
                    <a:pt x="2551" y="274"/>
                    <a:pt x="2729" y="82"/>
                  </a:cubicBezTo>
                  <a:cubicBezTo>
                    <a:pt x="2986" y="393"/>
                    <a:pt x="3342" y="578"/>
                    <a:pt x="3691" y="578"/>
                  </a:cubicBezTo>
                  <a:lnTo>
                    <a:pt x="3698" y="578"/>
                  </a:lnTo>
                  <a:cubicBezTo>
                    <a:pt x="4025" y="571"/>
                    <a:pt x="4365" y="401"/>
                    <a:pt x="4655" y="82"/>
                  </a:cubicBezTo>
                  <a:cubicBezTo>
                    <a:pt x="4914" y="356"/>
                    <a:pt x="5181" y="520"/>
                    <a:pt x="5455" y="564"/>
                  </a:cubicBezTo>
                  <a:lnTo>
                    <a:pt x="5476" y="564"/>
                  </a:lnTo>
                  <a:lnTo>
                    <a:pt x="5485" y="513"/>
                  </a:lnTo>
                  <a:lnTo>
                    <a:pt x="5469" y="513"/>
                  </a:lnTo>
                  <a:cubicBezTo>
                    <a:pt x="5195" y="468"/>
                    <a:pt x="4928" y="304"/>
                    <a:pt x="4669" y="31"/>
                  </a:cubicBezTo>
                  <a:lnTo>
                    <a:pt x="4655" y="8"/>
                  </a:lnTo>
                  <a:lnTo>
                    <a:pt x="4631" y="31"/>
                  </a:lnTo>
                  <a:cubicBezTo>
                    <a:pt x="4470" y="216"/>
                    <a:pt x="4128" y="520"/>
                    <a:pt x="3691" y="527"/>
                  </a:cubicBezTo>
                  <a:cubicBezTo>
                    <a:pt x="3351" y="527"/>
                    <a:pt x="3002" y="335"/>
                    <a:pt x="2750" y="24"/>
                  </a:cubicBezTo>
                  <a:lnTo>
                    <a:pt x="2729" y="0"/>
                  </a:lnTo>
                  <a:lnTo>
                    <a:pt x="2713" y="24"/>
                  </a:lnTo>
                  <a:cubicBezTo>
                    <a:pt x="2542" y="216"/>
                    <a:pt x="2202" y="527"/>
                    <a:pt x="1765" y="527"/>
                  </a:cubicBezTo>
                  <a:cubicBezTo>
                    <a:pt x="1423" y="527"/>
                    <a:pt x="1075" y="342"/>
                    <a:pt x="831" y="24"/>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g2c788d097d5_0_1004"/>
            <p:cNvSpPr/>
            <p:nvPr/>
          </p:nvSpPr>
          <p:spPr>
            <a:xfrm>
              <a:off x="5631616" y="3358101"/>
              <a:ext cx="417847" cy="43674"/>
            </a:xfrm>
            <a:custGeom>
              <a:rect b="b" l="l" r="r" t="t"/>
              <a:pathLst>
                <a:path extrusionOk="0" h="578" w="5530">
                  <a:moveTo>
                    <a:pt x="808" y="0"/>
                  </a:moveTo>
                  <a:lnTo>
                    <a:pt x="787" y="21"/>
                  </a:lnTo>
                  <a:cubicBezTo>
                    <a:pt x="550" y="297"/>
                    <a:pt x="290" y="459"/>
                    <a:pt x="24" y="510"/>
                  </a:cubicBezTo>
                  <a:lnTo>
                    <a:pt x="1" y="510"/>
                  </a:lnTo>
                  <a:lnTo>
                    <a:pt x="17" y="564"/>
                  </a:lnTo>
                  <a:lnTo>
                    <a:pt x="31" y="555"/>
                  </a:lnTo>
                  <a:cubicBezTo>
                    <a:pt x="305" y="503"/>
                    <a:pt x="564" y="349"/>
                    <a:pt x="808" y="75"/>
                  </a:cubicBezTo>
                  <a:cubicBezTo>
                    <a:pt x="1060" y="386"/>
                    <a:pt x="1416" y="571"/>
                    <a:pt x="1765" y="578"/>
                  </a:cubicBezTo>
                  <a:cubicBezTo>
                    <a:pt x="2209" y="578"/>
                    <a:pt x="2551" y="274"/>
                    <a:pt x="2729" y="75"/>
                  </a:cubicBezTo>
                  <a:cubicBezTo>
                    <a:pt x="2986" y="386"/>
                    <a:pt x="3342" y="571"/>
                    <a:pt x="3691" y="571"/>
                  </a:cubicBezTo>
                  <a:lnTo>
                    <a:pt x="3698" y="571"/>
                  </a:lnTo>
                  <a:cubicBezTo>
                    <a:pt x="4025" y="571"/>
                    <a:pt x="4365" y="393"/>
                    <a:pt x="4655" y="82"/>
                  </a:cubicBezTo>
                  <a:cubicBezTo>
                    <a:pt x="4928" y="363"/>
                    <a:pt x="5209" y="526"/>
                    <a:pt x="5506" y="564"/>
                  </a:cubicBezTo>
                  <a:lnTo>
                    <a:pt x="5521" y="564"/>
                  </a:lnTo>
                  <a:lnTo>
                    <a:pt x="5529" y="519"/>
                  </a:lnTo>
                  <a:lnTo>
                    <a:pt x="5506" y="510"/>
                  </a:lnTo>
                  <a:cubicBezTo>
                    <a:pt x="5225" y="482"/>
                    <a:pt x="4943" y="311"/>
                    <a:pt x="4669" y="21"/>
                  </a:cubicBezTo>
                  <a:lnTo>
                    <a:pt x="4655" y="7"/>
                  </a:lnTo>
                  <a:lnTo>
                    <a:pt x="4631" y="21"/>
                  </a:lnTo>
                  <a:cubicBezTo>
                    <a:pt x="4470" y="208"/>
                    <a:pt x="4128" y="519"/>
                    <a:pt x="3691" y="519"/>
                  </a:cubicBezTo>
                  <a:cubicBezTo>
                    <a:pt x="3351" y="519"/>
                    <a:pt x="3002" y="333"/>
                    <a:pt x="2750" y="21"/>
                  </a:cubicBezTo>
                  <a:lnTo>
                    <a:pt x="2729" y="0"/>
                  </a:lnTo>
                  <a:lnTo>
                    <a:pt x="2713" y="21"/>
                  </a:lnTo>
                  <a:cubicBezTo>
                    <a:pt x="2542" y="208"/>
                    <a:pt x="2202" y="526"/>
                    <a:pt x="1765" y="526"/>
                  </a:cubicBezTo>
                  <a:cubicBezTo>
                    <a:pt x="1423" y="526"/>
                    <a:pt x="1075" y="333"/>
                    <a:pt x="831" y="21"/>
                  </a:cubicBezTo>
                  <a:lnTo>
                    <a:pt x="808" y="0"/>
                  </a:ln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g2c788d097d5_0_1004"/>
            <p:cNvSpPr/>
            <p:nvPr/>
          </p:nvSpPr>
          <p:spPr>
            <a:xfrm>
              <a:off x="4971071" y="2283638"/>
              <a:ext cx="1088971" cy="605840"/>
            </a:xfrm>
            <a:custGeom>
              <a:rect b="b" l="l" r="r" t="t"/>
              <a:pathLst>
                <a:path extrusionOk="0" h="8018" w="14412">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g2c788d097d5_0_1004"/>
            <p:cNvSpPr/>
            <p:nvPr/>
          </p:nvSpPr>
          <p:spPr>
            <a:xfrm>
              <a:off x="5296206" y="2150350"/>
              <a:ext cx="396463" cy="297933"/>
            </a:xfrm>
            <a:custGeom>
              <a:rect b="b" l="l" r="r" t="t"/>
              <a:pathLst>
                <a:path extrusionOk="0" h="3943" w="5247">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g2c788d097d5_0_1004"/>
            <p:cNvSpPr/>
            <p:nvPr/>
          </p:nvSpPr>
          <p:spPr>
            <a:xfrm>
              <a:off x="5013536" y="2662118"/>
              <a:ext cx="690467" cy="226756"/>
            </a:xfrm>
            <a:custGeom>
              <a:rect b="b" l="l" r="r" t="t"/>
              <a:pathLst>
                <a:path extrusionOk="0" h="3001" w="9138">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g2c788d097d5_0_1004"/>
            <p:cNvSpPr/>
            <p:nvPr/>
          </p:nvSpPr>
          <p:spPr>
            <a:xfrm>
              <a:off x="5588472" y="2006559"/>
              <a:ext cx="1504551" cy="886923"/>
            </a:xfrm>
            <a:custGeom>
              <a:rect b="b" l="l" r="r" t="t"/>
              <a:pathLst>
                <a:path extrusionOk="0" h="11738" w="19912">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g2c788d097d5_0_1004"/>
            <p:cNvSpPr/>
            <p:nvPr/>
          </p:nvSpPr>
          <p:spPr>
            <a:xfrm>
              <a:off x="6126685" y="1872667"/>
              <a:ext cx="410971" cy="457516"/>
            </a:xfrm>
            <a:custGeom>
              <a:rect b="b" l="l" r="r" t="t"/>
              <a:pathLst>
                <a:path extrusionOk="0" h="6055" w="5439">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g2c788d097d5_0_1004"/>
            <p:cNvSpPr/>
            <p:nvPr/>
          </p:nvSpPr>
          <p:spPr>
            <a:xfrm>
              <a:off x="5655116" y="2892198"/>
              <a:ext cx="10201" cy="1285"/>
            </a:xfrm>
            <a:custGeom>
              <a:rect b="b" l="l" r="r" t="t"/>
              <a:pathLst>
                <a:path extrusionOk="0" h="17" w="135">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g2c788d097d5_0_1004"/>
            <p:cNvSpPr/>
            <p:nvPr/>
          </p:nvSpPr>
          <p:spPr>
            <a:xfrm>
              <a:off x="5605246" y="2579757"/>
              <a:ext cx="1122142" cy="313725"/>
            </a:xfrm>
            <a:custGeom>
              <a:rect b="b" l="l" r="r" t="t"/>
              <a:pathLst>
                <a:path extrusionOk="0" h="4152" w="14851">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g2c788d097d5_0_1004"/>
            <p:cNvSpPr/>
            <p:nvPr/>
          </p:nvSpPr>
          <p:spPr>
            <a:xfrm>
              <a:off x="6934497" y="2286433"/>
              <a:ext cx="503456" cy="610978"/>
            </a:xfrm>
            <a:custGeom>
              <a:rect b="b" l="l" r="r" t="t"/>
              <a:pathLst>
                <a:path extrusionOk="0" h="8086" w="6663">
                  <a:moveTo>
                    <a:pt x="1" y="1"/>
                  </a:moveTo>
                  <a:lnTo>
                    <a:pt x="1" y="8085"/>
                  </a:lnTo>
                  <a:lnTo>
                    <a:pt x="6662" y="8085"/>
                  </a:lnTo>
                  <a:lnTo>
                    <a:pt x="666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g2c788d097d5_0_1004"/>
            <p:cNvSpPr/>
            <p:nvPr/>
          </p:nvSpPr>
          <p:spPr>
            <a:xfrm>
              <a:off x="6934497" y="2505860"/>
              <a:ext cx="503456" cy="31509"/>
            </a:xfrm>
            <a:custGeom>
              <a:rect b="b" l="l" r="r" t="t"/>
              <a:pathLst>
                <a:path extrusionOk="0" h="417" w="6663">
                  <a:moveTo>
                    <a:pt x="1" y="1"/>
                  </a:moveTo>
                  <a:lnTo>
                    <a:pt x="1" y="417"/>
                  </a:lnTo>
                  <a:lnTo>
                    <a:pt x="6662" y="417"/>
                  </a:lnTo>
                  <a:lnTo>
                    <a:pt x="6662"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g2c788d097d5_0_1004"/>
            <p:cNvSpPr/>
            <p:nvPr/>
          </p:nvSpPr>
          <p:spPr>
            <a:xfrm>
              <a:off x="6934497" y="2620635"/>
              <a:ext cx="503456" cy="105935"/>
            </a:xfrm>
            <a:custGeom>
              <a:rect b="b" l="l" r="r" t="t"/>
              <a:pathLst>
                <a:path extrusionOk="0" h="1402" w="6663">
                  <a:moveTo>
                    <a:pt x="1" y="0"/>
                  </a:moveTo>
                  <a:lnTo>
                    <a:pt x="1" y="1402"/>
                  </a:lnTo>
                  <a:lnTo>
                    <a:pt x="6662" y="1402"/>
                  </a:lnTo>
                  <a:lnTo>
                    <a:pt x="6662"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g2c788d097d5_0_1004"/>
            <p:cNvSpPr/>
            <p:nvPr/>
          </p:nvSpPr>
          <p:spPr>
            <a:xfrm>
              <a:off x="729499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g2c788d097d5_0_1004"/>
            <p:cNvSpPr/>
            <p:nvPr/>
          </p:nvSpPr>
          <p:spPr>
            <a:xfrm>
              <a:off x="7183090" y="2616177"/>
              <a:ext cx="62261" cy="113793"/>
            </a:xfrm>
            <a:custGeom>
              <a:rect b="b" l="l" r="r" t="t"/>
              <a:pathLst>
                <a:path extrusionOk="0" h="1506" w="824">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g2c788d097d5_0_1004"/>
            <p:cNvSpPr/>
            <p:nvPr/>
          </p:nvSpPr>
          <p:spPr>
            <a:xfrm>
              <a:off x="7407654" y="2616177"/>
              <a:ext cx="33095" cy="113793"/>
            </a:xfrm>
            <a:custGeom>
              <a:rect b="b" l="l" r="r" t="t"/>
              <a:pathLst>
                <a:path extrusionOk="0" h="1506" w="438">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g2c788d097d5_0_1004"/>
            <p:cNvSpPr/>
            <p:nvPr/>
          </p:nvSpPr>
          <p:spPr>
            <a:xfrm>
              <a:off x="7351060" y="2616177"/>
              <a:ext cx="62261" cy="113793"/>
            </a:xfrm>
            <a:custGeom>
              <a:rect b="b" l="l" r="r" t="t"/>
              <a:pathLst>
                <a:path extrusionOk="0" h="1506" w="824">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g2c788d097d5_0_1004"/>
            <p:cNvSpPr/>
            <p:nvPr/>
          </p:nvSpPr>
          <p:spPr>
            <a:xfrm>
              <a:off x="7239155" y="2616177"/>
              <a:ext cx="62110" cy="113793"/>
            </a:xfrm>
            <a:custGeom>
              <a:rect b="b" l="l" r="r" t="t"/>
              <a:pathLst>
                <a:path extrusionOk="0" h="1506" w="822">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g2c788d097d5_0_1004"/>
            <p:cNvSpPr/>
            <p:nvPr/>
          </p:nvSpPr>
          <p:spPr>
            <a:xfrm>
              <a:off x="6931173" y="2616177"/>
              <a:ext cx="33624" cy="113793"/>
            </a:xfrm>
            <a:custGeom>
              <a:rect b="b" l="l" r="r" t="t"/>
              <a:pathLst>
                <a:path extrusionOk="0" h="1506" w="445">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g2c788d097d5_0_1004"/>
            <p:cNvSpPr/>
            <p:nvPr/>
          </p:nvSpPr>
          <p:spPr>
            <a:xfrm>
              <a:off x="6958526" y="2616177"/>
              <a:ext cx="62337" cy="113793"/>
            </a:xfrm>
            <a:custGeom>
              <a:rect b="b" l="l" r="r" t="t"/>
              <a:pathLst>
                <a:path extrusionOk="0" h="1506" w="825">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g2c788d097d5_0_1004"/>
            <p:cNvSpPr/>
            <p:nvPr/>
          </p:nvSpPr>
          <p:spPr>
            <a:xfrm>
              <a:off x="7015120" y="2616177"/>
              <a:ext cx="61657" cy="113793"/>
            </a:xfrm>
            <a:custGeom>
              <a:rect b="b" l="l" r="r" t="t"/>
              <a:pathLst>
                <a:path extrusionOk="0" h="1506" w="816">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g2c788d097d5_0_1004"/>
            <p:cNvSpPr/>
            <p:nvPr/>
          </p:nvSpPr>
          <p:spPr>
            <a:xfrm>
              <a:off x="7127024" y="2616177"/>
              <a:ext cx="62337" cy="113793"/>
            </a:xfrm>
            <a:custGeom>
              <a:rect b="b" l="l" r="r" t="t"/>
              <a:pathLst>
                <a:path extrusionOk="0" h="1506" w="825">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g2c788d097d5_0_1004"/>
            <p:cNvSpPr/>
            <p:nvPr/>
          </p:nvSpPr>
          <p:spPr>
            <a:xfrm>
              <a:off x="7071185" y="2616177"/>
              <a:ext cx="62110" cy="113793"/>
            </a:xfrm>
            <a:custGeom>
              <a:rect b="b" l="l" r="r" t="t"/>
              <a:pathLst>
                <a:path extrusionOk="0" h="1506" w="822">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g2c788d097d5_0_1004"/>
            <p:cNvSpPr/>
            <p:nvPr/>
          </p:nvSpPr>
          <p:spPr>
            <a:xfrm>
              <a:off x="7082822" y="1942031"/>
              <a:ext cx="157996" cy="955381"/>
            </a:xfrm>
            <a:custGeom>
              <a:rect b="b" l="l" r="r" t="t"/>
              <a:pathLst>
                <a:path extrusionOk="0" h="12644" w="2091">
                  <a:moveTo>
                    <a:pt x="565" y="1"/>
                  </a:moveTo>
                  <a:lnTo>
                    <a:pt x="1" y="12613"/>
                  </a:lnTo>
                  <a:lnTo>
                    <a:pt x="2090" y="12643"/>
                  </a:lnTo>
                  <a:lnTo>
                    <a:pt x="1824" y="17"/>
                  </a:lnTo>
                  <a:lnTo>
                    <a:pt x="565"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g2c788d097d5_0_1004"/>
            <p:cNvSpPr/>
            <p:nvPr/>
          </p:nvSpPr>
          <p:spPr>
            <a:xfrm>
              <a:off x="7082822" y="1942711"/>
              <a:ext cx="90294" cy="945633"/>
            </a:xfrm>
            <a:custGeom>
              <a:rect b="b" l="l" r="r" t="t"/>
              <a:pathLst>
                <a:path extrusionOk="0" h="12515" w="1195">
                  <a:moveTo>
                    <a:pt x="565" y="0"/>
                  </a:moveTo>
                  <a:lnTo>
                    <a:pt x="1" y="12515"/>
                  </a:lnTo>
                  <a:lnTo>
                    <a:pt x="1047" y="12515"/>
                  </a:lnTo>
                  <a:lnTo>
                    <a:pt x="1194" y="8"/>
                  </a:lnTo>
                  <a:lnTo>
                    <a:pt x="565" y="0"/>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g2c788d097d5_0_1004"/>
            <p:cNvSpPr/>
            <p:nvPr/>
          </p:nvSpPr>
          <p:spPr>
            <a:xfrm>
              <a:off x="7113121" y="2171658"/>
              <a:ext cx="113189" cy="57199"/>
            </a:xfrm>
            <a:custGeom>
              <a:rect b="b" l="l" r="r" t="t"/>
              <a:pathLst>
                <a:path extrusionOk="0" h="757" w="1498">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g2c788d097d5_0_1004"/>
            <p:cNvSpPr/>
            <p:nvPr/>
          </p:nvSpPr>
          <p:spPr>
            <a:xfrm>
              <a:off x="7106396" y="2301470"/>
              <a:ext cx="123238" cy="82436"/>
            </a:xfrm>
            <a:custGeom>
              <a:rect b="b" l="l" r="r" t="t"/>
              <a:pathLst>
                <a:path extrusionOk="0" h="1091" w="1631">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g2c788d097d5_0_1004"/>
            <p:cNvSpPr/>
            <p:nvPr/>
          </p:nvSpPr>
          <p:spPr>
            <a:xfrm>
              <a:off x="6440108" y="1279143"/>
              <a:ext cx="292342" cy="233632"/>
            </a:xfrm>
            <a:custGeom>
              <a:rect b="b" l="l" r="r" t="t"/>
              <a:pathLst>
                <a:path extrusionOk="0" h="3092" w="3869">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g2c788d097d5_0_1004"/>
            <p:cNvSpPr/>
            <p:nvPr/>
          </p:nvSpPr>
          <p:spPr>
            <a:xfrm>
              <a:off x="6728521" y="1278085"/>
              <a:ext cx="355585" cy="235218"/>
            </a:xfrm>
            <a:custGeom>
              <a:rect b="b" l="l" r="r" t="t"/>
              <a:pathLst>
                <a:path extrusionOk="0" h="3113" w="4706">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g2c788d097d5_0_1004"/>
            <p:cNvSpPr/>
            <p:nvPr/>
          </p:nvSpPr>
          <p:spPr>
            <a:xfrm>
              <a:off x="7822479" y="2368114"/>
              <a:ext cx="568438" cy="527484"/>
            </a:xfrm>
            <a:custGeom>
              <a:rect b="b" l="l" r="r" t="t"/>
              <a:pathLst>
                <a:path extrusionOk="0" h="6981" w="7523">
                  <a:moveTo>
                    <a:pt x="0" y="1"/>
                  </a:moveTo>
                  <a:lnTo>
                    <a:pt x="0" y="6981"/>
                  </a:lnTo>
                  <a:lnTo>
                    <a:pt x="7523" y="6981"/>
                  </a:lnTo>
                  <a:lnTo>
                    <a:pt x="7523"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g2c788d097d5_0_1004"/>
            <p:cNvSpPr/>
            <p:nvPr/>
          </p:nvSpPr>
          <p:spPr>
            <a:xfrm>
              <a:off x="8390841" y="2379977"/>
              <a:ext cx="604" cy="508368"/>
            </a:xfrm>
            <a:custGeom>
              <a:rect b="b" l="l" r="r" t="t"/>
              <a:pathLst>
                <a:path extrusionOk="0" h="6728" w="8">
                  <a:moveTo>
                    <a:pt x="1" y="0"/>
                  </a:moveTo>
                  <a:lnTo>
                    <a:pt x="1" y="6728"/>
                  </a:lnTo>
                  <a:lnTo>
                    <a:pt x="8" y="6728"/>
                  </a:lnTo>
                  <a:lnTo>
                    <a:pt x="8" y="0"/>
                  </a:lnTo>
                  <a:close/>
                </a:path>
              </a:pathLst>
            </a:custGeom>
            <a:solidFill>
              <a:srgbClr val="5259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g2c788d097d5_0_1004"/>
            <p:cNvSpPr/>
            <p:nvPr/>
          </p:nvSpPr>
          <p:spPr>
            <a:xfrm>
              <a:off x="8250299" y="2379977"/>
              <a:ext cx="140617" cy="477615"/>
            </a:xfrm>
            <a:custGeom>
              <a:rect b="b" l="l" r="r" t="t"/>
              <a:pathLst>
                <a:path extrusionOk="0" h="6321" w="1861">
                  <a:moveTo>
                    <a:pt x="0" y="0"/>
                  </a:moveTo>
                  <a:lnTo>
                    <a:pt x="0" y="6321"/>
                  </a:lnTo>
                  <a:lnTo>
                    <a:pt x="1861" y="6321"/>
                  </a:lnTo>
                  <a:lnTo>
                    <a:pt x="1861" y="0"/>
                  </a:lnTo>
                  <a:close/>
                </a:path>
              </a:pathLst>
            </a:custGeom>
            <a:solidFill>
              <a:srgbClr val="8586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g2c788d097d5_0_1004"/>
            <p:cNvSpPr/>
            <p:nvPr/>
          </p:nvSpPr>
          <p:spPr>
            <a:xfrm>
              <a:off x="7798904" y="2357006"/>
              <a:ext cx="614832" cy="23046"/>
            </a:xfrm>
            <a:custGeom>
              <a:rect b="b" l="l" r="r" t="t"/>
              <a:pathLst>
                <a:path extrusionOk="0" h="305" w="8137">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g2c788d097d5_0_1004"/>
            <p:cNvSpPr/>
            <p:nvPr/>
          </p:nvSpPr>
          <p:spPr>
            <a:xfrm>
              <a:off x="8316263" y="2470649"/>
              <a:ext cx="35967" cy="52665"/>
            </a:xfrm>
            <a:custGeom>
              <a:rect b="b" l="l" r="r" t="t"/>
              <a:pathLst>
                <a:path extrusionOk="0" h="697" w="476">
                  <a:moveTo>
                    <a:pt x="1" y="1"/>
                  </a:moveTo>
                  <a:lnTo>
                    <a:pt x="1" y="696"/>
                  </a:lnTo>
                  <a:lnTo>
                    <a:pt x="475" y="696"/>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g2c788d097d5_0_1004"/>
            <p:cNvSpPr/>
            <p:nvPr/>
          </p:nvSpPr>
          <p:spPr>
            <a:xfrm>
              <a:off x="8251886" y="2470649"/>
              <a:ext cx="35438" cy="52665"/>
            </a:xfrm>
            <a:custGeom>
              <a:rect b="b" l="l" r="r" t="t"/>
              <a:pathLst>
                <a:path extrusionOk="0" h="697" w="469">
                  <a:moveTo>
                    <a:pt x="1" y="1"/>
                  </a:moveTo>
                  <a:lnTo>
                    <a:pt x="1"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g2c788d097d5_0_1004"/>
            <p:cNvSpPr/>
            <p:nvPr/>
          </p:nvSpPr>
          <p:spPr>
            <a:xfrm>
              <a:off x="8186980"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g2c788d097d5_0_1004"/>
            <p:cNvSpPr/>
            <p:nvPr/>
          </p:nvSpPr>
          <p:spPr>
            <a:xfrm>
              <a:off x="8122074" y="2470649"/>
              <a:ext cx="35287" cy="52665"/>
            </a:xfrm>
            <a:custGeom>
              <a:rect b="b" l="l" r="r" t="t"/>
              <a:pathLst>
                <a:path extrusionOk="0" h="697" w="467">
                  <a:moveTo>
                    <a:pt x="1" y="1"/>
                  </a:moveTo>
                  <a:lnTo>
                    <a:pt x="1" y="696"/>
                  </a:lnTo>
                  <a:lnTo>
                    <a:pt x="467" y="696"/>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g2c788d097d5_0_1004"/>
            <p:cNvSpPr/>
            <p:nvPr/>
          </p:nvSpPr>
          <p:spPr>
            <a:xfrm>
              <a:off x="8057092" y="2470649"/>
              <a:ext cx="35362" cy="52665"/>
            </a:xfrm>
            <a:custGeom>
              <a:rect b="b" l="l" r="r" t="t"/>
              <a:pathLst>
                <a:path extrusionOk="0" h="697" w="468">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g2c788d097d5_0_1004"/>
            <p:cNvSpPr/>
            <p:nvPr/>
          </p:nvSpPr>
          <p:spPr>
            <a:xfrm>
              <a:off x="7992186"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g2c788d097d5_0_1004"/>
            <p:cNvSpPr/>
            <p:nvPr/>
          </p:nvSpPr>
          <p:spPr>
            <a:xfrm>
              <a:off x="7927280" y="2470649"/>
              <a:ext cx="35287" cy="52665"/>
            </a:xfrm>
            <a:custGeom>
              <a:rect b="b" l="l" r="r" t="t"/>
              <a:pathLst>
                <a:path extrusionOk="0" h="697" w="467">
                  <a:moveTo>
                    <a:pt x="0" y="1"/>
                  </a:moveTo>
                  <a:lnTo>
                    <a:pt x="0" y="696"/>
                  </a:lnTo>
                  <a:lnTo>
                    <a:pt x="466" y="696"/>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g2c788d097d5_0_1004"/>
            <p:cNvSpPr/>
            <p:nvPr/>
          </p:nvSpPr>
          <p:spPr>
            <a:xfrm>
              <a:off x="7862223" y="2470649"/>
              <a:ext cx="35438" cy="52665"/>
            </a:xfrm>
            <a:custGeom>
              <a:rect b="b" l="l" r="r" t="t"/>
              <a:pathLst>
                <a:path extrusionOk="0" h="697" w="469">
                  <a:moveTo>
                    <a:pt x="0" y="1"/>
                  </a:moveTo>
                  <a:lnTo>
                    <a:pt x="0" y="696"/>
                  </a:lnTo>
                  <a:lnTo>
                    <a:pt x="468" y="696"/>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g2c788d097d5_0_1004"/>
            <p:cNvSpPr/>
            <p:nvPr/>
          </p:nvSpPr>
          <p:spPr>
            <a:xfrm>
              <a:off x="8316263" y="2571975"/>
              <a:ext cx="35967" cy="52741"/>
            </a:xfrm>
            <a:custGeom>
              <a:rect b="b" l="l" r="r" t="t"/>
              <a:pathLst>
                <a:path extrusionOk="0" h="698" w="476">
                  <a:moveTo>
                    <a:pt x="1" y="1"/>
                  </a:moveTo>
                  <a:lnTo>
                    <a:pt x="1" y="698"/>
                  </a:lnTo>
                  <a:lnTo>
                    <a:pt x="475" y="698"/>
                  </a:lnTo>
                  <a:lnTo>
                    <a:pt x="47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g2c788d097d5_0_1004"/>
            <p:cNvSpPr/>
            <p:nvPr/>
          </p:nvSpPr>
          <p:spPr>
            <a:xfrm>
              <a:off x="8251886" y="2571975"/>
              <a:ext cx="35438" cy="52741"/>
            </a:xfrm>
            <a:custGeom>
              <a:rect b="b" l="l" r="r" t="t"/>
              <a:pathLst>
                <a:path extrusionOk="0" h="698" w="469">
                  <a:moveTo>
                    <a:pt x="1" y="1"/>
                  </a:moveTo>
                  <a:lnTo>
                    <a:pt x="1"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g2c788d097d5_0_1004"/>
            <p:cNvSpPr/>
            <p:nvPr/>
          </p:nvSpPr>
          <p:spPr>
            <a:xfrm>
              <a:off x="8186980"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g2c788d097d5_0_1004"/>
            <p:cNvSpPr/>
            <p:nvPr/>
          </p:nvSpPr>
          <p:spPr>
            <a:xfrm>
              <a:off x="8122074" y="2571975"/>
              <a:ext cx="35287" cy="52741"/>
            </a:xfrm>
            <a:custGeom>
              <a:rect b="b" l="l" r="r" t="t"/>
              <a:pathLst>
                <a:path extrusionOk="0" h="698" w="467">
                  <a:moveTo>
                    <a:pt x="1" y="1"/>
                  </a:moveTo>
                  <a:lnTo>
                    <a:pt x="1" y="698"/>
                  </a:lnTo>
                  <a:lnTo>
                    <a:pt x="467" y="698"/>
                  </a:lnTo>
                  <a:lnTo>
                    <a:pt x="467"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g2c788d097d5_0_1004"/>
            <p:cNvSpPr/>
            <p:nvPr/>
          </p:nvSpPr>
          <p:spPr>
            <a:xfrm>
              <a:off x="8057092" y="2571975"/>
              <a:ext cx="35362" cy="52741"/>
            </a:xfrm>
            <a:custGeom>
              <a:rect b="b" l="l" r="r" t="t"/>
              <a:pathLst>
                <a:path extrusionOk="0" h="698" w="468">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g2c788d097d5_0_1004"/>
            <p:cNvSpPr/>
            <p:nvPr/>
          </p:nvSpPr>
          <p:spPr>
            <a:xfrm>
              <a:off x="7992186"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g2c788d097d5_0_1004"/>
            <p:cNvSpPr/>
            <p:nvPr/>
          </p:nvSpPr>
          <p:spPr>
            <a:xfrm>
              <a:off x="7927280" y="2571975"/>
              <a:ext cx="35287" cy="52741"/>
            </a:xfrm>
            <a:custGeom>
              <a:rect b="b" l="l" r="r" t="t"/>
              <a:pathLst>
                <a:path extrusionOk="0" h="698" w="467">
                  <a:moveTo>
                    <a:pt x="0" y="1"/>
                  </a:moveTo>
                  <a:lnTo>
                    <a:pt x="0" y="698"/>
                  </a:lnTo>
                  <a:lnTo>
                    <a:pt x="466" y="698"/>
                  </a:lnTo>
                  <a:lnTo>
                    <a:pt x="466"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g2c788d097d5_0_1004"/>
            <p:cNvSpPr/>
            <p:nvPr/>
          </p:nvSpPr>
          <p:spPr>
            <a:xfrm>
              <a:off x="7862223" y="2571975"/>
              <a:ext cx="35438" cy="52741"/>
            </a:xfrm>
            <a:custGeom>
              <a:rect b="b" l="l" r="r" t="t"/>
              <a:pathLst>
                <a:path extrusionOk="0" h="698" w="469">
                  <a:moveTo>
                    <a:pt x="0" y="1"/>
                  </a:moveTo>
                  <a:lnTo>
                    <a:pt x="0" y="698"/>
                  </a:lnTo>
                  <a:lnTo>
                    <a:pt x="468" y="698"/>
                  </a:lnTo>
                  <a:lnTo>
                    <a:pt x="468"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g2c788d097d5_0_1004"/>
            <p:cNvSpPr/>
            <p:nvPr/>
          </p:nvSpPr>
          <p:spPr>
            <a:xfrm>
              <a:off x="8316263" y="2673301"/>
              <a:ext cx="35967" cy="53270"/>
            </a:xfrm>
            <a:custGeom>
              <a:rect b="b" l="l" r="r" t="t"/>
              <a:pathLst>
                <a:path extrusionOk="0" h="705" w="476">
                  <a:moveTo>
                    <a:pt x="1" y="0"/>
                  </a:moveTo>
                  <a:lnTo>
                    <a:pt x="1" y="705"/>
                  </a:lnTo>
                  <a:lnTo>
                    <a:pt x="475" y="705"/>
                  </a:lnTo>
                  <a:lnTo>
                    <a:pt x="475"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g2c788d097d5_0_1004"/>
            <p:cNvSpPr/>
            <p:nvPr/>
          </p:nvSpPr>
          <p:spPr>
            <a:xfrm>
              <a:off x="8251886" y="2673301"/>
              <a:ext cx="35438" cy="53270"/>
            </a:xfrm>
            <a:custGeom>
              <a:rect b="b" l="l" r="r" t="t"/>
              <a:pathLst>
                <a:path extrusionOk="0" h="705" w="469">
                  <a:moveTo>
                    <a:pt x="1" y="0"/>
                  </a:moveTo>
                  <a:lnTo>
                    <a:pt x="1"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g2c788d097d5_0_1004"/>
            <p:cNvSpPr/>
            <p:nvPr/>
          </p:nvSpPr>
          <p:spPr>
            <a:xfrm>
              <a:off x="8186980"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g2c788d097d5_0_1004"/>
            <p:cNvSpPr/>
            <p:nvPr/>
          </p:nvSpPr>
          <p:spPr>
            <a:xfrm>
              <a:off x="8122074" y="2673301"/>
              <a:ext cx="35287" cy="53270"/>
            </a:xfrm>
            <a:custGeom>
              <a:rect b="b" l="l" r="r" t="t"/>
              <a:pathLst>
                <a:path extrusionOk="0" h="705" w="467">
                  <a:moveTo>
                    <a:pt x="1" y="0"/>
                  </a:moveTo>
                  <a:lnTo>
                    <a:pt x="1" y="705"/>
                  </a:lnTo>
                  <a:lnTo>
                    <a:pt x="467" y="705"/>
                  </a:lnTo>
                  <a:lnTo>
                    <a:pt x="467"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g2c788d097d5_0_1004"/>
            <p:cNvSpPr/>
            <p:nvPr/>
          </p:nvSpPr>
          <p:spPr>
            <a:xfrm>
              <a:off x="8057092" y="2673301"/>
              <a:ext cx="35362" cy="53270"/>
            </a:xfrm>
            <a:custGeom>
              <a:rect b="b" l="l" r="r" t="t"/>
              <a:pathLst>
                <a:path extrusionOk="0" h="705" w="468">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g2c788d097d5_0_1004"/>
            <p:cNvSpPr/>
            <p:nvPr/>
          </p:nvSpPr>
          <p:spPr>
            <a:xfrm>
              <a:off x="7992186"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g2c788d097d5_0_1004"/>
            <p:cNvSpPr/>
            <p:nvPr/>
          </p:nvSpPr>
          <p:spPr>
            <a:xfrm>
              <a:off x="7927280" y="2673301"/>
              <a:ext cx="35287" cy="53270"/>
            </a:xfrm>
            <a:custGeom>
              <a:rect b="b" l="l" r="r" t="t"/>
              <a:pathLst>
                <a:path extrusionOk="0" h="705" w="467">
                  <a:moveTo>
                    <a:pt x="0" y="0"/>
                  </a:moveTo>
                  <a:lnTo>
                    <a:pt x="0" y="705"/>
                  </a:lnTo>
                  <a:lnTo>
                    <a:pt x="466" y="705"/>
                  </a:lnTo>
                  <a:lnTo>
                    <a:pt x="466"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g2c788d097d5_0_1004"/>
            <p:cNvSpPr/>
            <p:nvPr/>
          </p:nvSpPr>
          <p:spPr>
            <a:xfrm>
              <a:off x="7862223" y="2673301"/>
              <a:ext cx="35438" cy="53270"/>
            </a:xfrm>
            <a:custGeom>
              <a:rect b="b" l="l" r="r" t="t"/>
              <a:pathLst>
                <a:path extrusionOk="0" h="705" w="469">
                  <a:moveTo>
                    <a:pt x="0" y="0"/>
                  </a:moveTo>
                  <a:lnTo>
                    <a:pt x="0" y="705"/>
                  </a:lnTo>
                  <a:lnTo>
                    <a:pt x="468" y="705"/>
                  </a:lnTo>
                  <a:lnTo>
                    <a:pt x="468"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g2c788d097d5_0_1004"/>
            <p:cNvSpPr/>
            <p:nvPr/>
          </p:nvSpPr>
          <p:spPr>
            <a:xfrm>
              <a:off x="7821874" y="2857516"/>
              <a:ext cx="569042" cy="33700"/>
            </a:xfrm>
            <a:custGeom>
              <a:rect b="b" l="l" r="r" t="t"/>
              <a:pathLst>
                <a:path extrusionOk="0" h="446" w="7531">
                  <a:moveTo>
                    <a:pt x="1" y="1"/>
                  </a:moveTo>
                  <a:lnTo>
                    <a:pt x="1" y="445"/>
                  </a:lnTo>
                  <a:lnTo>
                    <a:pt x="7531" y="445"/>
                  </a:lnTo>
                  <a:lnTo>
                    <a:pt x="7531"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g2c788d097d5_0_1004"/>
            <p:cNvSpPr/>
            <p:nvPr/>
          </p:nvSpPr>
          <p:spPr>
            <a:xfrm>
              <a:off x="7432740" y="2206340"/>
              <a:ext cx="472174" cy="691072"/>
            </a:xfrm>
            <a:custGeom>
              <a:rect b="b" l="l" r="r" t="t"/>
              <a:pathLst>
                <a:path extrusionOk="0" h="9146" w="6249">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g2c788d097d5_0_1004"/>
            <p:cNvSpPr/>
            <p:nvPr/>
          </p:nvSpPr>
          <p:spPr>
            <a:xfrm>
              <a:off x="7668563" y="2206340"/>
              <a:ext cx="232423" cy="682005"/>
            </a:xfrm>
            <a:custGeom>
              <a:rect b="b" l="l" r="r" t="t"/>
              <a:pathLst>
                <a:path extrusionOk="0" h="9026" w="3076">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g2c788d097d5_0_1004"/>
            <p:cNvSpPr/>
            <p:nvPr/>
          </p:nvSpPr>
          <p:spPr>
            <a:xfrm>
              <a:off x="7511776" y="2397280"/>
              <a:ext cx="295137" cy="34758"/>
            </a:xfrm>
            <a:custGeom>
              <a:rect b="b" l="l" r="r" t="t"/>
              <a:pathLst>
                <a:path extrusionOk="0" h="460" w="3906">
                  <a:moveTo>
                    <a:pt x="38" y="1"/>
                  </a:moveTo>
                  <a:lnTo>
                    <a:pt x="0" y="460"/>
                  </a:lnTo>
                  <a:lnTo>
                    <a:pt x="3906" y="460"/>
                  </a:lnTo>
                  <a:lnTo>
                    <a:pt x="3861"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g2c788d097d5_0_1004"/>
            <p:cNvSpPr/>
            <p:nvPr/>
          </p:nvSpPr>
          <p:spPr>
            <a:xfrm>
              <a:off x="7499384" y="2533968"/>
              <a:ext cx="324379" cy="35287"/>
            </a:xfrm>
            <a:custGeom>
              <a:rect b="b" l="l" r="r" t="t"/>
              <a:pathLst>
                <a:path extrusionOk="0" h="467" w="4293">
                  <a:moveTo>
                    <a:pt x="45" y="0"/>
                  </a:moveTo>
                  <a:lnTo>
                    <a:pt x="1" y="466"/>
                  </a:lnTo>
                  <a:lnTo>
                    <a:pt x="4292" y="466"/>
                  </a:lnTo>
                  <a:lnTo>
                    <a:pt x="422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g2c788d097d5_0_1004"/>
            <p:cNvSpPr/>
            <p:nvPr/>
          </p:nvSpPr>
          <p:spPr>
            <a:xfrm>
              <a:off x="7527492" y="2206340"/>
              <a:ext cx="265971" cy="39291"/>
            </a:xfrm>
            <a:custGeom>
              <a:rect b="b" l="l" r="r" t="t"/>
              <a:pathLst>
                <a:path extrusionOk="0" h="520" w="3520">
                  <a:moveTo>
                    <a:pt x="29" y="1"/>
                  </a:moveTo>
                  <a:lnTo>
                    <a:pt x="1" y="513"/>
                  </a:lnTo>
                  <a:lnTo>
                    <a:pt x="3520" y="520"/>
                  </a:lnTo>
                  <a:lnTo>
                    <a:pt x="350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g2c788d097d5_0_1004"/>
            <p:cNvSpPr/>
            <p:nvPr/>
          </p:nvSpPr>
          <p:spPr>
            <a:xfrm>
              <a:off x="6726783" y="1889517"/>
              <a:ext cx="267180" cy="1007895"/>
            </a:xfrm>
            <a:custGeom>
              <a:rect b="b" l="l" r="r" t="t"/>
              <a:pathLst>
                <a:path extrusionOk="0" h="13339" w="3536">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g2c788d097d5_0_1004"/>
            <p:cNvSpPr/>
            <p:nvPr/>
          </p:nvSpPr>
          <p:spPr>
            <a:xfrm>
              <a:off x="6727312" y="1889517"/>
              <a:ext cx="266651" cy="998828"/>
            </a:xfrm>
            <a:custGeom>
              <a:rect b="b" l="l" r="r" t="t"/>
              <a:pathLst>
                <a:path extrusionOk="0" h="13219" w="3529">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g2c788d097d5_0_1004"/>
            <p:cNvSpPr/>
            <p:nvPr/>
          </p:nvSpPr>
          <p:spPr>
            <a:xfrm>
              <a:off x="6727312" y="2305550"/>
              <a:ext cx="259397" cy="47603"/>
            </a:xfrm>
            <a:custGeom>
              <a:rect b="b" l="l" r="r" t="t"/>
              <a:pathLst>
                <a:path extrusionOk="0" h="630" w="3433">
                  <a:moveTo>
                    <a:pt x="0" y="0"/>
                  </a:moveTo>
                  <a:lnTo>
                    <a:pt x="0" y="630"/>
                  </a:lnTo>
                  <a:lnTo>
                    <a:pt x="3433" y="630"/>
                  </a:lnTo>
                  <a:lnTo>
                    <a:pt x="3433"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g2c788d097d5_0_1004"/>
            <p:cNvSpPr/>
            <p:nvPr/>
          </p:nvSpPr>
          <p:spPr>
            <a:xfrm>
              <a:off x="6726783" y="2440954"/>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g2c788d097d5_0_1004"/>
            <p:cNvSpPr/>
            <p:nvPr/>
          </p:nvSpPr>
          <p:spPr>
            <a:xfrm>
              <a:off x="6726783" y="2467324"/>
              <a:ext cx="263327" cy="11183"/>
            </a:xfrm>
            <a:custGeom>
              <a:rect b="b" l="l" r="r" t="t"/>
              <a:pathLst>
                <a:path extrusionOk="0" h="148" w="3485">
                  <a:moveTo>
                    <a:pt x="0" y="0"/>
                  </a:moveTo>
                  <a:lnTo>
                    <a:pt x="0" y="148"/>
                  </a:lnTo>
                  <a:lnTo>
                    <a:pt x="3484" y="148"/>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g2c788d097d5_0_1004"/>
            <p:cNvSpPr/>
            <p:nvPr/>
          </p:nvSpPr>
          <p:spPr>
            <a:xfrm>
              <a:off x="6726783" y="2493619"/>
              <a:ext cx="263327" cy="11258"/>
            </a:xfrm>
            <a:custGeom>
              <a:rect b="b" l="l" r="r" t="t"/>
              <a:pathLst>
                <a:path extrusionOk="0" h="149" w="3485">
                  <a:moveTo>
                    <a:pt x="0" y="1"/>
                  </a:moveTo>
                  <a:lnTo>
                    <a:pt x="0" y="148"/>
                  </a:lnTo>
                  <a:lnTo>
                    <a:pt x="3484" y="148"/>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g2c788d097d5_0_1004"/>
            <p:cNvSpPr/>
            <p:nvPr/>
          </p:nvSpPr>
          <p:spPr>
            <a:xfrm>
              <a:off x="6726783" y="2519838"/>
              <a:ext cx="263327" cy="11334"/>
            </a:xfrm>
            <a:custGeom>
              <a:rect b="b" l="l" r="r" t="t"/>
              <a:pathLst>
                <a:path extrusionOk="0" h="150" w="3485">
                  <a:moveTo>
                    <a:pt x="0" y="1"/>
                  </a:moveTo>
                  <a:lnTo>
                    <a:pt x="0" y="150"/>
                  </a:lnTo>
                  <a:lnTo>
                    <a:pt x="3484" y="150"/>
                  </a:lnTo>
                  <a:lnTo>
                    <a:pt x="3484" y="1"/>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g2c788d097d5_0_1004"/>
            <p:cNvSpPr/>
            <p:nvPr/>
          </p:nvSpPr>
          <p:spPr>
            <a:xfrm>
              <a:off x="6726783" y="2546209"/>
              <a:ext cx="263327" cy="11334"/>
            </a:xfrm>
            <a:custGeom>
              <a:rect b="b" l="l" r="r" t="t"/>
              <a:pathLst>
                <a:path extrusionOk="0" h="150" w="3485">
                  <a:moveTo>
                    <a:pt x="0" y="0"/>
                  </a:moveTo>
                  <a:lnTo>
                    <a:pt x="0" y="150"/>
                  </a:lnTo>
                  <a:lnTo>
                    <a:pt x="3484" y="150"/>
                  </a:lnTo>
                  <a:lnTo>
                    <a:pt x="3484" y="0"/>
                  </a:ln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g2c788d097d5_0_1004"/>
            <p:cNvSpPr/>
            <p:nvPr/>
          </p:nvSpPr>
          <p:spPr>
            <a:xfrm>
              <a:off x="5534220" y="2754452"/>
              <a:ext cx="674751" cy="137821"/>
            </a:xfrm>
            <a:custGeom>
              <a:rect b="b" l="l" r="r" t="t"/>
              <a:pathLst>
                <a:path extrusionOk="0" h="1824" w="893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g2c788d097d5_0_1004"/>
            <p:cNvSpPr/>
            <p:nvPr/>
          </p:nvSpPr>
          <p:spPr>
            <a:xfrm>
              <a:off x="6065482" y="2706925"/>
              <a:ext cx="661377" cy="187615"/>
            </a:xfrm>
            <a:custGeom>
              <a:rect b="b" l="l" r="r" t="t"/>
              <a:pathLst>
                <a:path extrusionOk="0" h="2483" w="8753">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g2c788d097d5_0_1004"/>
            <p:cNvSpPr/>
            <p:nvPr/>
          </p:nvSpPr>
          <p:spPr>
            <a:xfrm>
              <a:off x="6193178" y="2750599"/>
              <a:ext cx="113189" cy="62790"/>
            </a:xfrm>
            <a:custGeom>
              <a:rect b="b" l="l" r="r" t="t"/>
              <a:pathLst>
                <a:path extrusionOk="0" h="831" w="1498">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g2c788d097d5_0_1004"/>
            <p:cNvSpPr/>
            <p:nvPr/>
          </p:nvSpPr>
          <p:spPr>
            <a:xfrm>
              <a:off x="6323670" y="2760119"/>
              <a:ext cx="58937" cy="30300"/>
            </a:xfrm>
            <a:custGeom>
              <a:rect b="b" l="l" r="r" t="t"/>
              <a:pathLst>
                <a:path extrusionOk="0" h="401" w="78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g2c788d097d5_0_1004"/>
            <p:cNvSpPr/>
            <p:nvPr/>
          </p:nvSpPr>
          <p:spPr>
            <a:xfrm>
              <a:off x="5428436" y="2641414"/>
              <a:ext cx="131097" cy="165250"/>
            </a:xfrm>
            <a:custGeom>
              <a:rect b="b" l="l" r="r" t="t"/>
              <a:pathLst>
                <a:path extrusionOk="0" h="2187" w="1735">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g2c788d097d5_0_1004"/>
            <p:cNvSpPr/>
            <p:nvPr/>
          </p:nvSpPr>
          <p:spPr>
            <a:xfrm>
              <a:off x="5493342" y="2717503"/>
              <a:ext cx="5743" cy="172579"/>
            </a:xfrm>
            <a:custGeom>
              <a:rect b="b" l="l" r="r" t="t"/>
              <a:pathLst>
                <a:path extrusionOk="0" h="2284" w="76">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g2c788d097d5_0_1004"/>
            <p:cNvSpPr/>
            <p:nvPr/>
          </p:nvSpPr>
          <p:spPr>
            <a:xfrm>
              <a:off x="5463118" y="2758381"/>
              <a:ext cx="33095" cy="26899"/>
            </a:xfrm>
            <a:custGeom>
              <a:rect b="b" l="l" r="r" t="t"/>
              <a:pathLst>
                <a:path extrusionOk="0" h="356" w="438">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g2c788d097d5_0_1004"/>
            <p:cNvSpPr/>
            <p:nvPr/>
          </p:nvSpPr>
          <p:spPr>
            <a:xfrm>
              <a:off x="5496137" y="2751127"/>
              <a:ext cx="28562" cy="23046"/>
            </a:xfrm>
            <a:custGeom>
              <a:rect b="b" l="l" r="r" t="t"/>
              <a:pathLst>
                <a:path extrusionOk="0" h="305" w="378">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g2c788d097d5_0_1004"/>
            <p:cNvSpPr/>
            <p:nvPr/>
          </p:nvSpPr>
          <p:spPr>
            <a:xfrm>
              <a:off x="5473167" y="2734806"/>
              <a:ext cx="23046" cy="18663"/>
            </a:xfrm>
            <a:custGeom>
              <a:rect b="b" l="l" r="r" t="t"/>
              <a:pathLst>
                <a:path extrusionOk="0" h="247" w="305">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g2c788d097d5_0_1004"/>
            <p:cNvSpPr/>
            <p:nvPr/>
          </p:nvSpPr>
          <p:spPr>
            <a:xfrm>
              <a:off x="6368553" y="2355873"/>
              <a:ext cx="480410" cy="467565"/>
            </a:xfrm>
            <a:custGeom>
              <a:rect b="b" l="l" r="r" t="t"/>
              <a:pathLst>
                <a:path extrusionOk="0" h="6188" w="6358">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g2c788d097d5_0_1004"/>
            <p:cNvSpPr/>
            <p:nvPr/>
          </p:nvSpPr>
          <p:spPr>
            <a:xfrm>
              <a:off x="6368553" y="2362447"/>
              <a:ext cx="233480" cy="460992"/>
            </a:xfrm>
            <a:custGeom>
              <a:rect b="b" l="l" r="r" t="t"/>
              <a:pathLst>
                <a:path extrusionOk="0" h="6101" w="309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g2c788d097d5_0_1004"/>
            <p:cNvSpPr/>
            <p:nvPr/>
          </p:nvSpPr>
          <p:spPr>
            <a:xfrm>
              <a:off x="6594704" y="2568197"/>
              <a:ext cx="33624" cy="323548"/>
            </a:xfrm>
            <a:custGeom>
              <a:rect b="b" l="l" r="r" t="t"/>
              <a:pathLst>
                <a:path extrusionOk="0" h="4282" w="445">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g2c788d097d5_0_1004"/>
            <p:cNvSpPr/>
            <p:nvPr/>
          </p:nvSpPr>
          <p:spPr>
            <a:xfrm>
              <a:off x="6520202" y="2682821"/>
              <a:ext cx="91881" cy="73973"/>
            </a:xfrm>
            <a:custGeom>
              <a:rect b="b" l="l" r="r" t="t"/>
              <a:pathLst>
                <a:path extrusionOk="0" h="979" w="1216">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g2c788d097d5_0_1004"/>
            <p:cNvSpPr/>
            <p:nvPr/>
          </p:nvSpPr>
          <p:spPr>
            <a:xfrm>
              <a:off x="6612007" y="2662118"/>
              <a:ext cx="77373" cy="62715"/>
            </a:xfrm>
            <a:custGeom>
              <a:rect b="b" l="l" r="r" t="t"/>
              <a:pathLst>
                <a:path extrusionOk="0" h="830" w="1024">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g2c788d097d5_0_1004"/>
            <p:cNvSpPr/>
            <p:nvPr/>
          </p:nvSpPr>
          <p:spPr>
            <a:xfrm>
              <a:off x="6549217" y="2617235"/>
              <a:ext cx="62866" cy="50474"/>
            </a:xfrm>
            <a:custGeom>
              <a:rect b="b" l="l" r="r" t="t"/>
              <a:pathLst>
                <a:path extrusionOk="0" h="668" w="832">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g2c788d097d5_0_1004"/>
            <p:cNvSpPr/>
            <p:nvPr/>
          </p:nvSpPr>
          <p:spPr>
            <a:xfrm>
              <a:off x="5897512" y="2520292"/>
              <a:ext cx="334429" cy="325512"/>
            </a:xfrm>
            <a:custGeom>
              <a:rect b="b" l="l" r="r" t="t"/>
              <a:pathLst>
                <a:path extrusionOk="0" h="4308" w="4426">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g2c788d097d5_0_1004"/>
            <p:cNvSpPr/>
            <p:nvPr/>
          </p:nvSpPr>
          <p:spPr>
            <a:xfrm>
              <a:off x="5897512" y="2524825"/>
              <a:ext cx="162530" cy="320979"/>
            </a:xfrm>
            <a:custGeom>
              <a:rect b="b" l="l" r="r" t="t"/>
              <a:pathLst>
                <a:path extrusionOk="0" h="4248" w="2151">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g2c788d097d5_0_1004"/>
            <p:cNvSpPr/>
            <p:nvPr/>
          </p:nvSpPr>
          <p:spPr>
            <a:xfrm>
              <a:off x="6054903" y="2668163"/>
              <a:ext cx="23575" cy="225320"/>
            </a:xfrm>
            <a:custGeom>
              <a:rect b="b" l="l" r="r" t="t"/>
              <a:pathLst>
                <a:path extrusionOk="0" h="2982" w="312">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g2c788d097d5_0_1004"/>
            <p:cNvSpPr/>
            <p:nvPr/>
          </p:nvSpPr>
          <p:spPr>
            <a:xfrm>
              <a:off x="6003447" y="2747727"/>
              <a:ext cx="63319" cy="51683"/>
            </a:xfrm>
            <a:custGeom>
              <a:rect b="b" l="l" r="r" t="t"/>
              <a:pathLst>
                <a:path extrusionOk="0" h="684" w="838">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g2c788d097d5_0_1004"/>
            <p:cNvSpPr/>
            <p:nvPr/>
          </p:nvSpPr>
          <p:spPr>
            <a:xfrm>
              <a:off x="6066691" y="2733749"/>
              <a:ext cx="54403" cy="43749"/>
            </a:xfrm>
            <a:custGeom>
              <a:rect b="b" l="l" r="r" t="t"/>
              <a:pathLst>
                <a:path extrusionOk="0" h="579" w="72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g2c788d097d5_0_1004"/>
            <p:cNvSpPr/>
            <p:nvPr/>
          </p:nvSpPr>
          <p:spPr>
            <a:xfrm>
              <a:off x="6023017" y="2702467"/>
              <a:ext cx="43749" cy="35287"/>
            </a:xfrm>
            <a:custGeom>
              <a:rect b="b" l="l" r="r" t="t"/>
              <a:pathLst>
                <a:path extrusionOk="0" h="467" w="579">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g2c788d097d5_0_1004"/>
            <p:cNvSpPr/>
            <p:nvPr/>
          </p:nvSpPr>
          <p:spPr>
            <a:xfrm>
              <a:off x="6267076" y="2470724"/>
              <a:ext cx="364124" cy="354376"/>
            </a:xfrm>
            <a:custGeom>
              <a:rect b="b" l="l" r="r" t="t"/>
              <a:pathLst>
                <a:path extrusionOk="0" h="4690" w="4819">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g2c788d097d5_0_1004"/>
            <p:cNvSpPr/>
            <p:nvPr/>
          </p:nvSpPr>
          <p:spPr>
            <a:xfrm>
              <a:off x="6272743" y="2486139"/>
              <a:ext cx="170312" cy="336771"/>
            </a:xfrm>
            <a:custGeom>
              <a:rect b="b" l="l" r="r" t="t"/>
              <a:pathLst>
                <a:path extrusionOk="0" h="4457" w="2254">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g2c788d097d5_0_1004"/>
            <p:cNvSpPr/>
            <p:nvPr/>
          </p:nvSpPr>
          <p:spPr>
            <a:xfrm>
              <a:off x="6437313" y="2654713"/>
              <a:ext cx="24708" cy="240356"/>
            </a:xfrm>
            <a:custGeom>
              <a:rect b="b" l="l" r="r" t="t"/>
              <a:pathLst>
                <a:path extrusionOk="0" h="3181" w="327">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g2c788d097d5_0_1004"/>
            <p:cNvSpPr/>
            <p:nvPr/>
          </p:nvSpPr>
          <p:spPr>
            <a:xfrm>
              <a:off x="6381927" y="2739416"/>
              <a:ext cx="67853" cy="54932"/>
            </a:xfrm>
            <a:custGeom>
              <a:rect b="b" l="l" r="r" t="t"/>
              <a:pathLst>
                <a:path extrusionOk="0" h="727" w="898">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g2c788d097d5_0_1004"/>
            <p:cNvSpPr/>
            <p:nvPr/>
          </p:nvSpPr>
          <p:spPr>
            <a:xfrm>
              <a:off x="6449704" y="2724228"/>
              <a:ext cx="57728" cy="46545"/>
            </a:xfrm>
            <a:custGeom>
              <a:rect b="b" l="l" r="r" t="t"/>
              <a:pathLst>
                <a:path extrusionOk="0" h="616" w="764">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g2c788d097d5_0_1004"/>
            <p:cNvSpPr/>
            <p:nvPr/>
          </p:nvSpPr>
          <p:spPr>
            <a:xfrm>
              <a:off x="6403160" y="2690604"/>
              <a:ext cx="46621" cy="38233"/>
            </a:xfrm>
            <a:custGeom>
              <a:rect b="b" l="l" r="r" t="t"/>
              <a:pathLst>
                <a:path extrusionOk="0" h="506" w="617">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g2c788d097d5_0_1004"/>
            <p:cNvSpPr/>
            <p:nvPr/>
          </p:nvSpPr>
          <p:spPr>
            <a:xfrm>
              <a:off x="5607588" y="2469515"/>
              <a:ext cx="363973" cy="353923"/>
            </a:xfrm>
            <a:custGeom>
              <a:rect b="b" l="l" r="r" t="t"/>
              <a:pathLst>
                <a:path extrusionOk="0" h="4684" w="4817">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g2c788d097d5_0_1004"/>
            <p:cNvSpPr/>
            <p:nvPr/>
          </p:nvSpPr>
          <p:spPr>
            <a:xfrm>
              <a:off x="5613180" y="2484552"/>
              <a:ext cx="170917" cy="337149"/>
            </a:xfrm>
            <a:custGeom>
              <a:rect b="b" l="l" r="r" t="t"/>
              <a:pathLst>
                <a:path extrusionOk="0" h="4462" w="2262">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g2c788d097d5_0_1004"/>
            <p:cNvSpPr/>
            <p:nvPr/>
          </p:nvSpPr>
          <p:spPr>
            <a:xfrm>
              <a:off x="5777825" y="2653051"/>
              <a:ext cx="25161" cy="240432"/>
            </a:xfrm>
            <a:custGeom>
              <a:rect b="b" l="l" r="r" t="t"/>
              <a:pathLst>
                <a:path extrusionOk="0" h="3182" w="333">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g2c788d097d5_0_1004"/>
            <p:cNvSpPr/>
            <p:nvPr/>
          </p:nvSpPr>
          <p:spPr>
            <a:xfrm>
              <a:off x="5722288" y="2738207"/>
              <a:ext cx="68533" cy="55008"/>
            </a:xfrm>
            <a:custGeom>
              <a:rect b="b" l="l" r="r" t="t"/>
              <a:pathLst>
                <a:path extrusionOk="0" h="728" w="907">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g2c788d097d5_0_1004"/>
            <p:cNvSpPr/>
            <p:nvPr/>
          </p:nvSpPr>
          <p:spPr>
            <a:xfrm>
              <a:off x="5790746" y="2723170"/>
              <a:ext cx="57728" cy="46545"/>
            </a:xfrm>
            <a:custGeom>
              <a:rect b="b" l="l" r="r" t="t"/>
              <a:pathLst>
                <a:path extrusionOk="0" h="616" w="764">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g2c788d097d5_0_1004"/>
            <p:cNvSpPr/>
            <p:nvPr/>
          </p:nvSpPr>
          <p:spPr>
            <a:xfrm>
              <a:off x="5743672" y="2689546"/>
              <a:ext cx="47149" cy="37553"/>
            </a:xfrm>
            <a:custGeom>
              <a:rect b="b" l="l" r="r" t="t"/>
              <a:pathLst>
                <a:path extrusionOk="0" h="497" w="624">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g2c788d097d5_0_1004"/>
            <p:cNvSpPr/>
            <p:nvPr/>
          </p:nvSpPr>
          <p:spPr>
            <a:xfrm>
              <a:off x="5706723" y="2403703"/>
              <a:ext cx="428350" cy="416411"/>
            </a:xfrm>
            <a:custGeom>
              <a:rect b="b" l="l" r="r" t="t"/>
              <a:pathLst>
                <a:path extrusionOk="0" h="5511" w="5669">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g2c788d097d5_0_1004"/>
            <p:cNvSpPr/>
            <p:nvPr/>
          </p:nvSpPr>
          <p:spPr>
            <a:xfrm>
              <a:off x="5715035" y="2421232"/>
              <a:ext cx="202727" cy="400468"/>
            </a:xfrm>
            <a:custGeom>
              <a:rect b="b" l="l" r="r" t="t"/>
              <a:pathLst>
                <a:path extrusionOk="0" h="5300" w="2683">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g2c788d097d5_0_1004"/>
            <p:cNvSpPr/>
            <p:nvPr/>
          </p:nvSpPr>
          <p:spPr>
            <a:xfrm>
              <a:off x="5909904" y="2626151"/>
              <a:ext cx="28033" cy="267331"/>
            </a:xfrm>
            <a:custGeom>
              <a:rect b="b" l="l" r="r" t="t"/>
              <a:pathLst>
                <a:path extrusionOk="0" h="3538" w="371">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g2c788d097d5_0_1004"/>
            <p:cNvSpPr/>
            <p:nvPr/>
          </p:nvSpPr>
          <p:spPr>
            <a:xfrm>
              <a:off x="5848927" y="2720903"/>
              <a:ext cx="75560" cy="61052"/>
            </a:xfrm>
            <a:custGeom>
              <a:rect b="b" l="l" r="r" t="t"/>
              <a:pathLst>
                <a:path extrusionOk="0" h="808" w="100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g2c788d097d5_0_1004"/>
            <p:cNvSpPr/>
            <p:nvPr/>
          </p:nvSpPr>
          <p:spPr>
            <a:xfrm>
              <a:off x="5924411" y="2704054"/>
              <a:ext cx="63924" cy="51683"/>
            </a:xfrm>
            <a:custGeom>
              <a:rect b="b" l="l" r="r" t="t"/>
              <a:pathLst>
                <a:path extrusionOk="0" h="684" w="846">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g2c788d097d5_0_1004"/>
            <p:cNvSpPr/>
            <p:nvPr/>
          </p:nvSpPr>
          <p:spPr>
            <a:xfrm>
              <a:off x="5872426" y="2666576"/>
              <a:ext cx="52061" cy="42162"/>
            </a:xfrm>
            <a:custGeom>
              <a:rect b="b" l="l" r="r" t="t"/>
              <a:pathLst>
                <a:path extrusionOk="0" h="558" w="689">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g2c788d097d5_0_1004"/>
            <p:cNvSpPr/>
            <p:nvPr/>
          </p:nvSpPr>
          <p:spPr>
            <a:xfrm>
              <a:off x="5555527" y="2525505"/>
              <a:ext cx="195474" cy="246401"/>
            </a:xfrm>
            <a:custGeom>
              <a:rect b="b" l="l" r="r" t="t"/>
              <a:pathLst>
                <a:path extrusionOk="0" h="3261" w="2587">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g2c788d097d5_0_1004"/>
            <p:cNvSpPr/>
            <p:nvPr/>
          </p:nvSpPr>
          <p:spPr>
            <a:xfrm>
              <a:off x="5653000" y="2600687"/>
              <a:ext cx="8916" cy="292795"/>
            </a:xfrm>
            <a:custGeom>
              <a:rect b="b" l="l" r="r" t="t"/>
              <a:pathLst>
                <a:path extrusionOk="0" h="3875" w="118">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g2c788d097d5_0_1004"/>
            <p:cNvSpPr/>
            <p:nvPr/>
          </p:nvSpPr>
          <p:spPr>
            <a:xfrm>
              <a:off x="5601921" y="2671714"/>
              <a:ext cx="55537" cy="45336"/>
            </a:xfrm>
            <a:custGeom>
              <a:rect b="b" l="l" r="r" t="t"/>
              <a:pathLst>
                <a:path extrusionOk="0" h="600" w="735">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g2c788d097d5_0_1004"/>
            <p:cNvSpPr/>
            <p:nvPr/>
          </p:nvSpPr>
          <p:spPr>
            <a:xfrm>
              <a:off x="5657382" y="2658793"/>
              <a:ext cx="47149" cy="38611"/>
            </a:xfrm>
            <a:custGeom>
              <a:rect b="b" l="l" r="r" t="t"/>
              <a:pathLst>
                <a:path extrusionOk="0" h="511" w="624">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g2c788d097d5_0_1004"/>
            <p:cNvSpPr/>
            <p:nvPr/>
          </p:nvSpPr>
          <p:spPr>
            <a:xfrm>
              <a:off x="5619376" y="2631365"/>
              <a:ext cx="38082" cy="30828"/>
            </a:xfrm>
            <a:custGeom>
              <a:rect b="b" l="l" r="r" t="t"/>
              <a:pathLst>
                <a:path extrusionOk="0" h="408" w="504">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g2c788d097d5_0_1004"/>
            <p:cNvSpPr/>
            <p:nvPr/>
          </p:nvSpPr>
          <p:spPr>
            <a:xfrm>
              <a:off x="5198280" y="2625698"/>
              <a:ext cx="140088" cy="177113"/>
            </a:xfrm>
            <a:custGeom>
              <a:rect b="b" l="l" r="r" t="t"/>
              <a:pathLst>
                <a:path extrusionOk="0" h="2344" w="1854">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g2c788d097d5_0_1004"/>
            <p:cNvSpPr/>
            <p:nvPr/>
          </p:nvSpPr>
          <p:spPr>
            <a:xfrm>
              <a:off x="5267719" y="2679874"/>
              <a:ext cx="6800" cy="210208"/>
            </a:xfrm>
            <a:custGeom>
              <a:rect b="b" l="l" r="r" t="t"/>
              <a:pathLst>
                <a:path extrusionOk="0" h="2782" w="9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g2c788d097d5_0_1004"/>
            <p:cNvSpPr/>
            <p:nvPr/>
          </p:nvSpPr>
          <p:spPr>
            <a:xfrm>
              <a:off x="5231299" y="2730424"/>
              <a:ext cx="39896" cy="33095"/>
            </a:xfrm>
            <a:custGeom>
              <a:rect b="b" l="l" r="r" t="t"/>
              <a:pathLst>
                <a:path extrusionOk="0" h="438" w="528">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g2c788d097d5_0_1004"/>
            <p:cNvSpPr/>
            <p:nvPr/>
          </p:nvSpPr>
          <p:spPr>
            <a:xfrm>
              <a:off x="5271120" y="2721432"/>
              <a:ext cx="34153" cy="28108"/>
            </a:xfrm>
            <a:custGeom>
              <a:rect b="b" l="l" r="r" t="t"/>
              <a:pathLst>
                <a:path extrusionOk="0" h="372" w="452">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g2c788d097d5_0_1004"/>
            <p:cNvSpPr/>
            <p:nvPr/>
          </p:nvSpPr>
          <p:spPr>
            <a:xfrm>
              <a:off x="5243691" y="2701938"/>
              <a:ext cx="27504" cy="22366"/>
            </a:xfrm>
            <a:custGeom>
              <a:rect b="b" l="l" r="r" t="t"/>
              <a:pathLst>
                <a:path extrusionOk="0" h="296" w="364">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g2c788d097d5_0_1004"/>
            <p:cNvSpPr/>
            <p:nvPr/>
          </p:nvSpPr>
          <p:spPr>
            <a:xfrm>
              <a:off x="4939033" y="2777951"/>
              <a:ext cx="275038" cy="114322"/>
            </a:xfrm>
            <a:custGeom>
              <a:rect b="b" l="l" r="r" t="t"/>
              <a:pathLst>
                <a:path extrusionOk="0" h="1513" w="364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g2c788d097d5_0_1004"/>
            <p:cNvSpPr/>
            <p:nvPr/>
          </p:nvSpPr>
          <p:spPr>
            <a:xfrm>
              <a:off x="4973187" y="2781351"/>
              <a:ext cx="37553" cy="54328"/>
            </a:xfrm>
            <a:custGeom>
              <a:rect b="b" l="l" r="r" t="t"/>
              <a:pathLst>
                <a:path extrusionOk="0" h="719" w="497">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g2c788d097d5_0_1004"/>
            <p:cNvSpPr/>
            <p:nvPr/>
          </p:nvSpPr>
          <p:spPr>
            <a:xfrm>
              <a:off x="4973187" y="2779689"/>
              <a:ext cx="51683" cy="103744"/>
            </a:xfrm>
            <a:custGeom>
              <a:rect b="b" l="l" r="r" t="t"/>
              <a:pathLst>
                <a:path extrusionOk="0" h="1373" w="684">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g2c788d097d5_0_1004"/>
            <p:cNvSpPr/>
            <p:nvPr/>
          </p:nvSpPr>
          <p:spPr>
            <a:xfrm>
              <a:off x="5072321" y="2823967"/>
              <a:ext cx="54403" cy="27428"/>
            </a:xfrm>
            <a:custGeom>
              <a:rect b="b" l="l" r="r" t="t"/>
              <a:pathLst>
                <a:path extrusionOk="0" h="363" w="72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g2c788d097d5_0_1004"/>
            <p:cNvSpPr/>
            <p:nvPr/>
          </p:nvSpPr>
          <p:spPr>
            <a:xfrm>
              <a:off x="5751436" y="1850082"/>
              <a:ext cx="141037" cy="61800"/>
            </a:xfrm>
            <a:custGeom>
              <a:rect b="b" l="l" r="r" t="t"/>
              <a:pathLst>
                <a:path extrusionOk="0" h="517" w="118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g2c788d097d5_0_1004"/>
            <p:cNvSpPr/>
            <p:nvPr/>
          </p:nvSpPr>
          <p:spPr>
            <a:xfrm>
              <a:off x="5217723" y="1873467"/>
              <a:ext cx="219038" cy="106107"/>
            </a:xfrm>
            <a:custGeom>
              <a:rect b="b" l="l" r="r" t="t"/>
              <a:pathLst>
                <a:path extrusionOk="0" h="481" w="993">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g2c788d097d5_0_1004"/>
            <p:cNvSpPr/>
            <p:nvPr/>
          </p:nvSpPr>
          <p:spPr>
            <a:xfrm>
              <a:off x="5221912" y="2206840"/>
              <a:ext cx="83808" cy="35976"/>
            </a:xfrm>
            <a:custGeom>
              <a:rect b="b" l="l" r="r" t="t"/>
              <a:pathLst>
                <a:path extrusionOk="0" h="258" w="601">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g2c788d097d5_0_1004"/>
            <p:cNvSpPr/>
            <p:nvPr/>
          </p:nvSpPr>
          <p:spPr>
            <a:xfrm>
              <a:off x="4973175" y="2065234"/>
              <a:ext cx="113650" cy="48665"/>
            </a:xfrm>
            <a:custGeom>
              <a:rect b="b" l="l" r="r" t="t"/>
              <a:pathLst>
                <a:path extrusionOk="0" h="349" w="815">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g2c788d097d5_0_1004"/>
            <p:cNvSpPr/>
            <p:nvPr/>
          </p:nvSpPr>
          <p:spPr>
            <a:xfrm>
              <a:off x="5632066" y="2074209"/>
              <a:ext cx="52351" cy="22473"/>
            </a:xfrm>
            <a:custGeom>
              <a:rect b="b" l="l" r="r" t="t"/>
              <a:pathLst>
                <a:path extrusionOk="0" h="188" w="438">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g2c788d097d5_0_1004"/>
            <p:cNvSpPr/>
            <p:nvPr/>
          </p:nvSpPr>
          <p:spPr>
            <a:xfrm>
              <a:off x="6500632" y="2823363"/>
              <a:ext cx="176357" cy="73444"/>
            </a:xfrm>
            <a:custGeom>
              <a:rect b="b" l="l" r="r" t="t"/>
              <a:pathLst>
                <a:path extrusionOk="0" h="972" w="2334">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g2c788d097d5_0_1004"/>
            <p:cNvSpPr/>
            <p:nvPr/>
          </p:nvSpPr>
          <p:spPr>
            <a:xfrm>
              <a:off x="6522393" y="2823967"/>
              <a:ext cx="33095" cy="66719"/>
            </a:xfrm>
            <a:custGeom>
              <a:rect b="b" l="l" r="r" t="t"/>
              <a:pathLst>
                <a:path extrusionOk="0" h="883" w="438">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g2c788d097d5_0_1004"/>
            <p:cNvSpPr/>
            <p:nvPr/>
          </p:nvSpPr>
          <p:spPr>
            <a:xfrm>
              <a:off x="6586241" y="2852453"/>
              <a:ext cx="34833" cy="18059"/>
            </a:xfrm>
            <a:custGeom>
              <a:rect b="b" l="l" r="r" t="t"/>
              <a:pathLst>
                <a:path extrusionOk="0" h="239" w="461">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g2c788d097d5_0_1004"/>
            <p:cNvSpPr/>
            <p:nvPr/>
          </p:nvSpPr>
          <p:spPr>
            <a:xfrm>
              <a:off x="5399269" y="2816638"/>
              <a:ext cx="182024" cy="75636"/>
            </a:xfrm>
            <a:custGeom>
              <a:rect b="b" l="l" r="r" t="t"/>
              <a:pathLst>
                <a:path extrusionOk="0" h="1001" w="2409">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g2c788d097d5_0_1004"/>
            <p:cNvSpPr/>
            <p:nvPr/>
          </p:nvSpPr>
          <p:spPr>
            <a:xfrm>
              <a:off x="5533691" y="2818829"/>
              <a:ext cx="25313" cy="35967"/>
            </a:xfrm>
            <a:custGeom>
              <a:rect b="b" l="l" r="r" t="t"/>
              <a:pathLst>
                <a:path extrusionOk="0" h="476" w="335">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g2c788d097d5_0_1004"/>
            <p:cNvSpPr/>
            <p:nvPr/>
          </p:nvSpPr>
          <p:spPr>
            <a:xfrm>
              <a:off x="5524623" y="2817771"/>
              <a:ext cx="34380" cy="68986"/>
            </a:xfrm>
            <a:custGeom>
              <a:rect b="b" l="l" r="r" t="t"/>
              <a:pathLst>
                <a:path extrusionOk="0" h="913" w="455">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g2c788d097d5_0_1004"/>
            <p:cNvSpPr/>
            <p:nvPr/>
          </p:nvSpPr>
          <p:spPr>
            <a:xfrm>
              <a:off x="5456922" y="2847466"/>
              <a:ext cx="35967" cy="17908"/>
            </a:xfrm>
            <a:custGeom>
              <a:rect b="b" l="l" r="r" t="t"/>
              <a:pathLst>
                <a:path extrusionOk="0" h="237" w="476">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g2c788d097d5_0_1004"/>
            <p:cNvSpPr/>
            <p:nvPr/>
          </p:nvSpPr>
          <p:spPr>
            <a:xfrm>
              <a:off x="5269986" y="2551271"/>
              <a:ext cx="179757" cy="226227"/>
            </a:xfrm>
            <a:custGeom>
              <a:rect b="b" l="l" r="r" t="t"/>
              <a:pathLst>
                <a:path extrusionOk="0" h="2994" w="2379">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g2c788d097d5_0_1004"/>
            <p:cNvSpPr/>
            <p:nvPr/>
          </p:nvSpPr>
          <p:spPr>
            <a:xfrm>
              <a:off x="5359525" y="2620786"/>
              <a:ext cx="8538" cy="269296"/>
            </a:xfrm>
            <a:custGeom>
              <a:rect b="b" l="l" r="r" t="t"/>
              <a:pathLst>
                <a:path extrusionOk="0" h="3564" w="113">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g2c788d097d5_0_1004"/>
            <p:cNvSpPr/>
            <p:nvPr/>
          </p:nvSpPr>
          <p:spPr>
            <a:xfrm>
              <a:off x="5312451" y="2685692"/>
              <a:ext cx="51003" cy="41936"/>
            </a:xfrm>
            <a:custGeom>
              <a:rect b="b" l="l" r="r" t="t"/>
              <a:pathLst>
                <a:path extrusionOk="0" h="555" w="675">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g2c788d097d5_0_1004"/>
            <p:cNvSpPr/>
            <p:nvPr/>
          </p:nvSpPr>
          <p:spPr>
            <a:xfrm>
              <a:off x="5363378" y="2673830"/>
              <a:ext cx="43749" cy="35967"/>
            </a:xfrm>
            <a:custGeom>
              <a:rect b="b" l="l" r="r" t="t"/>
              <a:pathLst>
                <a:path extrusionOk="0" h="476" w="579">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g2c788d097d5_0_1004"/>
            <p:cNvSpPr/>
            <p:nvPr/>
          </p:nvSpPr>
          <p:spPr>
            <a:xfrm>
              <a:off x="5328772" y="2648744"/>
              <a:ext cx="34682" cy="28562"/>
            </a:xfrm>
            <a:custGeom>
              <a:rect b="b" l="l" r="r" t="t"/>
              <a:pathLst>
                <a:path extrusionOk="0" h="378" w="459">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g2c788d097d5_0_1004"/>
            <p:cNvSpPr/>
            <p:nvPr/>
          </p:nvSpPr>
          <p:spPr>
            <a:xfrm>
              <a:off x="7538675" y="1841914"/>
              <a:ext cx="105784" cy="106388"/>
            </a:xfrm>
            <a:custGeom>
              <a:rect b="b" l="l" r="r" t="t"/>
              <a:pathLst>
                <a:path extrusionOk="0" h="1408" w="140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g2c788d097d5_0_1004"/>
            <p:cNvSpPr/>
            <p:nvPr/>
          </p:nvSpPr>
          <p:spPr>
            <a:xfrm>
              <a:off x="7105263" y="1836851"/>
              <a:ext cx="67324" cy="67248"/>
            </a:xfrm>
            <a:custGeom>
              <a:rect b="b" l="l" r="r" t="t"/>
              <a:pathLst>
                <a:path extrusionOk="0" h="890" w="891">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g2c788d097d5_0_1004"/>
            <p:cNvSpPr/>
            <p:nvPr/>
          </p:nvSpPr>
          <p:spPr>
            <a:xfrm>
              <a:off x="7151279" y="1709684"/>
              <a:ext cx="130417" cy="130039"/>
            </a:xfrm>
            <a:custGeom>
              <a:rect b="b" l="l" r="r" t="t"/>
              <a:pathLst>
                <a:path extrusionOk="0" h="1721" w="1726">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g2c788d097d5_0_1004"/>
            <p:cNvSpPr/>
            <p:nvPr/>
          </p:nvSpPr>
          <p:spPr>
            <a:xfrm>
              <a:off x="7489335" y="1954423"/>
              <a:ext cx="44958" cy="44278"/>
            </a:xfrm>
            <a:custGeom>
              <a:rect b="b" l="l" r="r" t="t"/>
              <a:pathLst>
                <a:path extrusionOk="0" h="586" w="595">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g2c788d097d5_0_1004"/>
            <p:cNvSpPr/>
            <p:nvPr/>
          </p:nvSpPr>
          <p:spPr>
            <a:xfrm>
              <a:off x="7954294" y="1977093"/>
              <a:ext cx="496731" cy="216177"/>
            </a:xfrm>
            <a:custGeom>
              <a:rect b="b" l="l" r="r" t="t"/>
              <a:pathLst>
                <a:path extrusionOk="0" h="2861" w="6574">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g2c788d097d5_0_1004"/>
            <p:cNvSpPr/>
            <p:nvPr/>
          </p:nvSpPr>
          <p:spPr>
            <a:xfrm>
              <a:off x="8098236" y="2043208"/>
              <a:ext cx="54857" cy="109184"/>
            </a:xfrm>
            <a:custGeom>
              <a:rect b="b" l="l" r="r" t="t"/>
              <a:pathLst>
                <a:path extrusionOk="0" h="1445" w="726">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g2c788d097d5_0_1004"/>
            <p:cNvSpPr/>
            <p:nvPr/>
          </p:nvSpPr>
          <p:spPr>
            <a:xfrm>
              <a:off x="8286380" y="2097536"/>
              <a:ext cx="161850" cy="81756"/>
            </a:xfrm>
            <a:custGeom>
              <a:rect b="b" l="l" r="r" t="t"/>
              <a:pathLst>
                <a:path extrusionOk="0" h="1082" w="2142">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g2c788d097d5_0_1004"/>
            <p:cNvSpPr/>
            <p:nvPr/>
          </p:nvSpPr>
          <p:spPr>
            <a:xfrm>
              <a:off x="5828093" y="1513644"/>
              <a:ext cx="48118" cy="47927"/>
            </a:xfrm>
            <a:custGeom>
              <a:rect b="b" l="l" r="r" t="t"/>
              <a:pathLst>
                <a:path extrusionOk="0" h="504" w="506">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3" name="Google Shape;3513;g2c788d097d5_0_1004"/>
            <p:cNvGrpSpPr/>
            <p:nvPr/>
          </p:nvGrpSpPr>
          <p:grpSpPr>
            <a:xfrm>
              <a:off x="4884671" y="770012"/>
              <a:ext cx="661361" cy="663680"/>
              <a:chOff x="5281365" y="1361550"/>
              <a:chExt cx="373502" cy="374812"/>
            </a:xfrm>
          </p:grpSpPr>
          <p:sp>
            <p:nvSpPr>
              <p:cNvPr id="3514" name="Google Shape;3514;g2c788d097d5_0_1004"/>
              <p:cNvSpPr/>
              <p:nvPr/>
            </p:nvSpPr>
            <p:spPr>
              <a:xfrm>
                <a:off x="5281365" y="1361550"/>
                <a:ext cx="373502" cy="374812"/>
              </a:xfrm>
              <a:custGeom>
                <a:rect b="b" l="l" r="r" t="t"/>
                <a:pathLst>
                  <a:path extrusionOk="0" h="2551" w="2542">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g2c788d097d5_0_1004"/>
              <p:cNvSpPr/>
              <p:nvPr/>
            </p:nvSpPr>
            <p:spPr>
              <a:xfrm>
                <a:off x="5281365" y="1361550"/>
                <a:ext cx="186457" cy="374812"/>
              </a:xfrm>
              <a:custGeom>
                <a:rect b="b" l="l" r="r" t="t"/>
                <a:pathLst>
                  <a:path extrusionOk="0" h="2551" w="1269">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6" name="Google Shape;3516;g2c788d097d5_0_1004"/>
            <p:cNvSpPr/>
            <p:nvPr/>
          </p:nvSpPr>
          <p:spPr>
            <a:xfrm>
              <a:off x="7223439" y="1556373"/>
              <a:ext cx="233556" cy="122634"/>
            </a:xfrm>
            <a:custGeom>
              <a:rect b="b" l="l" r="r" t="t"/>
              <a:pathLst>
                <a:path extrusionOk="0" h="1623" w="3091">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g2c788d097d5_0_1004"/>
            <p:cNvSpPr/>
            <p:nvPr/>
          </p:nvSpPr>
          <p:spPr>
            <a:xfrm>
              <a:off x="6734717" y="1713613"/>
              <a:ext cx="114776" cy="122785"/>
            </a:xfrm>
            <a:custGeom>
              <a:rect b="b" l="l" r="r" t="t"/>
              <a:pathLst>
                <a:path extrusionOk="0" h="1625" w="1519">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g2c788d097d5_0_1004"/>
            <p:cNvSpPr/>
            <p:nvPr/>
          </p:nvSpPr>
          <p:spPr>
            <a:xfrm>
              <a:off x="7404783" y="1349187"/>
              <a:ext cx="373493" cy="196003"/>
            </a:xfrm>
            <a:custGeom>
              <a:rect b="b" l="l" r="r" t="t"/>
              <a:pathLst>
                <a:path extrusionOk="0" h="2594" w="4943">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g2c788d097d5_0_1004"/>
            <p:cNvSpPr/>
            <p:nvPr/>
          </p:nvSpPr>
          <p:spPr>
            <a:xfrm>
              <a:off x="7551520" y="1664424"/>
              <a:ext cx="438928" cy="124901"/>
            </a:xfrm>
            <a:custGeom>
              <a:rect b="b" l="l" r="r" t="t"/>
              <a:pathLst>
                <a:path extrusionOk="0" h="1653" w="5809">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g2c788d097d5_0_1004"/>
            <p:cNvSpPr/>
            <p:nvPr/>
          </p:nvSpPr>
          <p:spPr>
            <a:xfrm>
              <a:off x="6211690" y="3791438"/>
              <a:ext cx="214515" cy="61052"/>
            </a:xfrm>
            <a:custGeom>
              <a:rect b="b" l="l" r="r" t="t"/>
              <a:pathLst>
                <a:path extrusionOk="0" h="808" w="2839">
                  <a:moveTo>
                    <a:pt x="408" y="0"/>
                  </a:moveTo>
                  <a:cubicBezTo>
                    <a:pt x="186" y="0"/>
                    <a:pt x="1" y="185"/>
                    <a:pt x="1" y="408"/>
                  </a:cubicBezTo>
                  <a:cubicBezTo>
                    <a:pt x="1" y="630"/>
                    <a:pt x="186" y="808"/>
                    <a:pt x="408" y="808"/>
                  </a:cubicBezTo>
                  <a:lnTo>
                    <a:pt x="2439" y="808"/>
                  </a:lnTo>
                  <a:cubicBezTo>
                    <a:pt x="2661" y="808"/>
                    <a:pt x="2839" y="630"/>
                    <a:pt x="2839" y="408"/>
                  </a:cubicBezTo>
                  <a:cubicBezTo>
                    <a:pt x="2839" y="185"/>
                    <a:pt x="2661" y="0"/>
                    <a:pt x="2439" y="0"/>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g2c788d097d5_0_1004"/>
            <p:cNvSpPr/>
            <p:nvPr/>
          </p:nvSpPr>
          <p:spPr>
            <a:xfrm>
              <a:off x="7496588" y="3335055"/>
              <a:ext cx="254864" cy="72915"/>
            </a:xfrm>
            <a:custGeom>
              <a:rect b="b" l="l" r="r" t="t"/>
              <a:pathLst>
                <a:path extrusionOk="0" h="965" w="3373">
                  <a:moveTo>
                    <a:pt x="482" y="1"/>
                  </a:moveTo>
                  <a:cubicBezTo>
                    <a:pt x="216" y="1"/>
                    <a:pt x="0" y="216"/>
                    <a:pt x="0" y="483"/>
                  </a:cubicBezTo>
                  <a:cubicBezTo>
                    <a:pt x="0" y="743"/>
                    <a:pt x="216" y="965"/>
                    <a:pt x="482" y="965"/>
                  </a:cubicBezTo>
                  <a:lnTo>
                    <a:pt x="2890" y="965"/>
                  </a:lnTo>
                  <a:cubicBezTo>
                    <a:pt x="3157" y="965"/>
                    <a:pt x="3372" y="743"/>
                    <a:pt x="3372" y="483"/>
                  </a:cubicBezTo>
                  <a:cubicBezTo>
                    <a:pt x="3372" y="216"/>
                    <a:pt x="3157" y="1"/>
                    <a:pt x="2890" y="1"/>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g2c788d097d5_0_1004"/>
            <p:cNvSpPr/>
            <p:nvPr/>
          </p:nvSpPr>
          <p:spPr>
            <a:xfrm>
              <a:off x="7230693" y="3456027"/>
              <a:ext cx="416033" cy="118705"/>
            </a:xfrm>
            <a:custGeom>
              <a:rect b="b" l="l" r="r" t="t"/>
              <a:pathLst>
                <a:path extrusionOk="0" h="1571" w="5506">
                  <a:moveTo>
                    <a:pt x="786" y="0"/>
                  </a:moveTo>
                  <a:cubicBezTo>
                    <a:pt x="356" y="0"/>
                    <a:pt x="0" y="356"/>
                    <a:pt x="0" y="787"/>
                  </a:cubicBezTo>
                  <a:cubicBezTo>
                    <a:pt x="0" y="1215"/>
                    <a:pt x="356" y="1571"/>
                    <a:pt x="786" y="1571"/>
                  </a:cubicBezTo>
                  <a:lnTo>
                    <a:pt x="4720" y="1571"/>
                  </a:lnTo>
                  <a:cubicBezTo>
                    <a:pt x="5157" y="1571"/>
                    <a:pt x="5506" y="1215"/>
                    <a:pt x="5506" y="787"/>
                  </a:cubicBezTo>
                  <a:cubicBezTo>
                    <a:pt x="5506" y="356"/>
                    <a:pt x="5157" y="0"/>
                    <a:pt x="4720" y="0"/>
                  </a:cubicBezTo>
                  <a:close/>
                </a:path>
              </a:pathLst>
            </a:custGeom>
            <a:solidFill>
              <a:srgbClr val="D0D1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g2c788d097d5_0_1004"/>
            <p:cNvSpPr/>
            <p:nvPr/>
          </p:nvSpPr>
          <p:spPr>
            <a:xfrm>
              <a:off x="5918895" y="3643038"/>
              <a:ext cx="416109" cy="118251"/>
            </a:xfrm>
            <a:custGeom>
              <a:rect b="b" l="l" r="r" t="t"/>
              <a:pathLst>
                <a:path extrusionOk="0" h="1565" w="5507">
                  <a:moveTo>
                    <a:pt x="785" y="1"/>
                  </a:moveTo>
                  <a:cubicBezTo>
                    <a:pt x="356" y="1"/>
                    <a:pt x="1" y="350"/>
                    <a:pt x="1" y="778"/>
                  </a:cubicBezTo>
                  <a:cubicBezTo>
                    <a:pt x="1" y="1216"/>
                    <a:pt x="356" y="1564"/>
                    <a:pt x="785" y="1564"/>
                  </a:cubicBezTo>
                  <a:lnTo>
                    <a:pt x="4720" y="1564"/>
                  </a:lnTo>
                  <a:cubicBezTo>
                    <a:pt x="5151" y="1564"/>
                    <a:pt x="5506" y="1216"/>
                    <a:pt x="5506" y="778"/>
                  </a:cubicBezTo>
                  <a:cubicBezTo>
                    <a:pt x="5506" y="350"/>
                    <a:pt x="5151" y="1"/>
                    <a:pt x="4720" y="1"/>
                  </a:cubicBezTo>
                  <a:close/>
                </a:path>
              </a:pathLst>
            </a:custGeom>
            <a:solidFill>
              <a:srgbClr val="CB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g2c788d097d5_0_1004"/>
            <p:cNvSpPr/>
            <p:nvPr/>
          </p:nvSpPr>
          <p:spPr>
            <a:xfrm>
              <a:off x="4781189" y="2888269"/>
              <a:ext cx="1946879" cy="120518"/>
            </a:xfrm>
            <a:custGeom>
              <a:rect b="b" l="l" r="r" t="t"/>
              <a:pathLst>
                <a:path extrusionOk="0" h="1595" w="25766">
                  <a:moveTo>
                    <a:pt x="1615" y="1"/>
                  </a:moveTo>
                  <a:cubicBezTo>
                    <a:pt x="0" y="1"/>
                    <a:pt x="141" y="1594"/>
                    <a:pt x="1615" y="1594"/>
                  </a:cubicBezTo>
                  <a:lnTo>
                    <a:pt x="25765" y="1594"/>
                  </a:lnTo>
                  <a:lnTo>
                    <a:pt x="25765" y="1"/>
                  </a:lnTo>
                  <a:close/>
                </a:path>
              </a:pathLst>
            </a:custGeom>
            <a:solidFill>
              <a:srgbClr val="00B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g2c788d097d5_0_1004"/>
            <p:cNvSpPr/>
            <p:nvPr/>
          </p:nvSpPr>
          <p:spPr>
            <a:xfrm>
              <a:off x="4621681" y="3008711"/>
              <a:ext cx="2106386" cy="120443"/>
            </a:xfrm>
            <a:custGeom>
              <a:rect b="b" l="l" r="r" t="t"/>
              <a:pathLst>
                <a:path extrusionOk="0" h="1594" w="27877">
                  <a:moveTo>
                    <a:pt x="1615" y="0"/>
                  </a:moveTo>
                  <a:cubicBezTo>
                    <a:pt x="45" y="0"/>
                    <a:pt x="0" y="1594"/>
                    <a:pt x="1615" y="1594"/>
                  </a:cubicBezTo>
                  <a:lnTo>
                    <a:pt x="27876" y="1594"/>
                  </a:lnTo>
                  <a:lnTo>
                    <a:pt x="27876" y="0"/>
                  </a:lnTo>
                  <a:close/>
                </a:path>
              </a:pathLst>
            </a:custGeom>
            <a:solidFill>
              <a:srgbClr val="8AC9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g2c788d097d5_0_1004"/>
            <p:cNvSpPr/>
            <p:nvPr/>
          </p:nvSpPr>
          <p:spPr>
            <a:xfrm>
              <a:off x="6727312" y="2888269"/>
              <a:ext cx="1941741" cy="120518"/>
            </a:xfrm>
            <a:custGeom>
              <a:rect b="b" l="l" r="r" t="t"/>
              <a:pathLst>
                <a:path extrusionOk="0" h="1595" w="25698">
                  <a:moveTo>
                    <a:pt x="0" y="1"/>
                  </a:moveTo>
                  <a:lnTo>
                    <a:pt x="0" y="1594"/>
                  </a:lnTo>
                  <a:lnTo>
                    <a:pt x="24350" y="1594"/>
                  </a:lnTo>
                  <a:cubicBezTo>
                    <a:pt x="25698" y="1594"/>
                    <a:pt x="25557" y="1"/>
                    <a:pt x="24350" y="1"/>
                  </a:cubicBezTo>
                  <a:close/>
                </a:path>
              </a:pathLst>
            </a:custGeom>
            <a:solidFill>
              <a:srgbClr val="9E5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g2c788d097d5_0_1004"/>
            <p:cNvSpPr/>
            <p:nvPr/>
          </p:nvSpPr>
          <p:spPr>
            <a:xfrm>
              <a:off x="6727312" y="3008711"/>
              <a:ext cx="2094674" cy="120443"/>
            </a:xfrm>
            <a:custGeom>
              <a:rect b="b" l="l" r="r" t="t"/>
              <a:pathLst>
                <a:path extrusionOk="0" h="1594" w="27722">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g2c788d097d5_0_1004"/>
            <p:cNvSpPr/>
            <p:nvPr/>
          </p:nvSpPr>
          <p:spPr>
            <a:xfrm>
              <a:off x="6727312" y="3127870"/>
              <a:ext cx="1579657" cy="1285"/>
            </a:xfrm>
            <a:custGeom>
              <a:rect b="b" l="l" r="r" t="t"/>
              <a:pathLst>
                <a:path extrusionOk="0" h="17" w="20906">
                  <a:moveTo>
                    <a:pt x="0" y="1"/>
                  </a:moveTo>
                  <a:lnTo>
                    <a:pt x="0" y="17"/>
                  </a:lnTo>
                  <a:lnTo>
                    <a:pt x="20905" y="17"/>
                  </a:lnTo>
                  <a:cubicBezTo>
                    <a:pt x="20861" y="10"/>
                    <a:pt x="20807" y="1"/>
                    <a:pt x="20763" y="1"/>
                  </a:cubicBezTo>
                  <a:close/>
                </a:path>
              </a:pathLst>
            </a:custGeom>
            <a:solidFill>
              <a:srgbClr val="B37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g2c788d097d5_0_1004"/>
            <p:cNvSpPr/>
            <p:nvPr/>
          </p:nvSpPr>
          <p:spPr>
            <a:xfrm>
              <a:off x="7366247" y="2060282"/>
              <a:ext cx="138879" cy="837129"/>
            </a:xfrm>
            <a:custGeom>
              <a:rect b="b" l="l" r="r" t="t"/>
              <a:pathLst>
                <a:path extrusionOk="0" h="11079" w="1838">
                  <a:moveTo>
                    <a:pt x="497" y="1"/>
                  </a:moveTo>
                  <a:lnTo>
                    <a:pt x="0" y="11055"/>
                  </a:lnTo>
                  <a:lnTo>
                    <a:pt x="1838" y="11078"/>
                  </a:lnTo>
                  <a:lnTo>
                    <a:pt x="1838" y="11078"/>
                  </a:lnTo>
                  <a:lnTo>
                    <a:pt x="1601" y="15"/>
                  </a:lnTo>
                  <a:lnTo>
                    <a:pt x="497" y="1"/>
                  </a:lnTo>
                  <a:close/>
                </a:path>
              </a:pathLst>
            </a:custGeom>
            <a:solidFill>
              <a:srgbClr val="AAAC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g2c788d097d5_0_1004"/>
            <p:cNvSpPr/>
            <p:nvPr/>
          </p:nvSpPr>
          <p:spPr>
            <a:xfrm>
              <a:off x="7366247" y="2060282"/>
              <a:ext cx="79489" cy="835845"/>
            </a:xfrm>
            <a:custGeom>
              <a:rect b="b" l="l" r="r" t="t"/>
              <a:pathLst>
                <a:path extrusionOk="0" h="11062" w="1052">
                  <a:moveTo>
                    <a:pt x="497" y="1"/>
                  </a:moveTo>
                  <a:lnTo>
                    <a:pt x="363" y="2994"/>
                  </a:lnTo>
                  <a:lnTo>
                    <a:pt x="0" y="11055"/>
                  </a:lnTo>
                  <a:lnTo>
                    <a:pt x="918" y="11062"/>
                  </a:lnTo>
                  <a:lnTo>
                    <a:pt x="1051" y="8"/>
                  </a:lnTo>
                  <a:lnTo>
                    <a:pt x="497" y="1"/>
                  </a:lnTo>
                  <a:close/>
                </a:path>
              </a:pathLst>
            </a:custGeom>
            <a:solidFill>
              <a:srgbClr val="929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g2c788d097d5_0_1004"/>
            <p:cNvSpPr/>
            <p:nvPr/>
          </p:nvSpPr>
          <p:spPr>
            <a:xfrm>
              <a:off x="7393147" y="2261876"/>
              <a:ext cx="99059" cy="49794"/>
            </a:xfrm>
            <a:custGeom>
              <a:rect b="b" l="l" r="r" t="t"/>
              <a:pathLst>
                <a:path extrusionOk="0" h="659" w="1311">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g2c788d097d5_0_1004"/>
            <p:cNvSpPr/>
            <p:nvPr/>
          </p:nvSpPr>
          <p:spPr>
            <a:xfrm>
              <a:off x="7386951" y="2374839"/>
              <a:ext cx="108126" cy="72386"/>
            </a:xfrm>
            <a:custGeom>
              <a:rect b="b" l="l" r="r" t="t"/>
              <a:pathLst>
                <a:path extrusionOk="0" h="958" w="1431">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3" name="Google Shape;3533;g2c788d097d5_0_1004"/>
          <p:cNvGrpSpPr/>
          <p:nvPr/>
        </p:nvGrpSpPr>
        <p:grpSpPr>
          <a:xfrm>
            <a:off x="5294399" y="4481088"/>
            <a:ext cx="2749702" cy="122914"/>
            <a:chOff x="5024149" y="4918613"/>
            <a:chExt cx="2749702" cy="122914"/>
          </a:xfrm>
        </p:grpSpPr>
        <p:sp>
          <p:nvSpPr>
            <p:cNvPr id="3534" name="Google Shape;3534;g2c788d097d5_0_1004"/>
            <p:cNvSpPr/>
            <p:nvPr/>
          </p:nvSpPr>
          <p:spPr>
            <a:xfrm>
              <a:off x="5121294" y="4919510"/>
              <a:ext cx="27619" cy="26802"/>
            </a:xfrm>
            <a:custGeom>
              <a:rect b="b" l="l" r="r" t="t"/>
              <a:pathLst>
                <a:path extrusionOk="0" h="1285" w="1324">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g2c788d097d5_0_1004"/>
            <p:cNvSpPr/>
            <p:nvPr/>
          </p:nvSpPr>
          <p:spPr>
            <a:xfrm>
              <a:off x="5307928" y="4919510"/>
              <a:ext cx="27639" cy="26802"/>
            </a:xfrm>
            <a:custGeom>
              <a:rect b="b" l="l" r="r" t="t"/>
              <a:pathLst>
                <a:path extrusionOk="0" h="1285" w="1325">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g2c788d097d5_0_1004"/>
            <p:cNvSpPr/>
            <p:nvPr/>
          </p:nvSpPr>
          <p:spPr>
            <a:xfrm>
              <a:off x="5496482" y="4919823"/>
              <a:ext cx="25720" cy="27365"/>
            </a:xfrm>
            <a:custGeom>
              <a:rect b="b" l="l" r="r" t="t"/>
              <a:pathLst>
                <a:path extrusionOk="0" h="1312" w="1233">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g2c788d097d5_0_1004"/>
            <p:cNvSpPr/>
            <p:nvPr/>
          </p:nvSpPr>
          <p:spPr>
            <a:xfrm>
              <a:off x="5680738" y="4920490"/>
              <a:ext cx="33835" cy="26239"/>
            </a:xfrm>
            <a:custGeom>
              <a:rect b="b" l="l" r="r" t="t"/>
              <a:pathLst>
                <a:path extrusionOk="0" h="1258" w="1622">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g2c788d097d5_0_1004"/>
            <p:cNvSpPr/>
            <p:nvPr/>
          </p:nvSpPr>
          <p:spPr>
            <a:xfrm>
              <a:off x="5871190" y="4919823"/>
              <a:ext cx="27639" cy="27365"/>
            </a:xfrm>
            <a:custGeom>
              <a:rect b="b" l="l" r="r" t="t"/>
              <a:pathLst>
                <a:path extrusionOk="0" h="1312" w="1325">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g2c788d097d5_0_1004"/>
            <p:cNvSpPr/>
            <p:nvPr/>
          </p:nvSpPr>
          <p:spPr>
            <a:xfrm>
              <a:off x="6055947" y="4920490"/>
              <a:ext cx="33334" cy="26239"/>
            </a:xfrm>
            <a:custGeom>
              <a:rect b="b" l="l" r="r" t="t"/>
              <a:pathLst>
                <a:path extrusionOk="0" h="1258" w="1598">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g2c788d097d5_0_1004"/>
            <p:cNvSpPr/>
            <p:nvPr/>
          </p:nvSpPr>
          <p:spPr>
            <a:xfrm>
              <a:off x="6244021" y="4919093"/>
              <a:ext cx="31916" cy="27636"/>
            </a:xfrm>
            <a:custGeom>
              <a:rect b="b" l="l" r="r" t="t"/>
              <a:pathLst>
                <a:path extrusionOk="0" h="1325" w="153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g2c788d097d5_0_1004"/>
            <p:cNvSpPr/>
            <p:nvPr/>
          </p:nvSpPr>
          <p:spPr>
            <a:xfrm>
              <a:off x="6434473" y="4919823"/>
              <a:ext cx="26200" cy="27365"/>
            </a:xfrm>
            <a:custGeom>
              <a:rect b="b" l="l" r="r" t="t"/>
              <a:pathLst>
                <a:path extrusionOk="0" h="1312" w="1256">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g2c788d097d5_0_1004"/>
            <p:cNvSpPr/>
            <p:nvPr/>
          </p:nvSpPr>
          <p:spPr>
            <a:xfrm>
              <a:off x="6621107" y="4919176"/>
              <a:ext cx="27640" cy="26406"/>
            </a:xfrm>
            <a:custGeom>
              <a:rect b="b" l="l" r="r" t="t"/>
              <a:pathLst>
                <a:path extrusionOk="0" h="1266" w="1325">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g2c788d097d5_0_1004"/>
            <p:cNvSpPr/>
            <p:nvPr/>
          </p:nvSpPr>
          <p:spPr>
            <a:xfrm>
              <a:off x="6807762" y="4919176"/>
              <a:ext cx="27640" cy="26406"/>
            </a:xfrm>
            <a:custGeom>
              <a:rect b="b" l="l" r="r" t="t"/>
              <a:pathLst>
                <a:path extrusionOk="0" h="1266" w="1325">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g2c788d097d5_0_1004"/>
            <p:cNvSpPr/>
            <p:nvPr/>
          </p:nvSpPr>
          <p:spPr>
            <a:xfrm>
              <a:off x="6998214" y="4918613"/>
              <a:ext cx="25720" cy="27407"/>
            </a:xfrm>
            <a:custGeom>
              <a:rect b="b" l="l" r="r" t="t"/>
              <a:pathLst>
                <a:path extrusionOk="0" h="1314" w="1233">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g2c788d097d5_0_1004"/>
            <p:cNvSpPr/>
            <p:nvPr/>
          </p:nvSpPr>
          <p:spPr>
            <a:xfrm>
              <a:off x="7182470" y="4920490"/>
              <a:ext cx="31937" cy="26239"/>
            </a:xfrm>
            <a:custGeom>
              <a:rect b="b" l="l" r="r" t="t"/>
              <a:pathLst>
                <a:path extrusionOk="0" h="1258" w="1531">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g2c788d097d5_0_1004"/>
            <p:cNvSpPr/>
            <p:nvPr/>
          </p:nvSpPr>
          <p:spPr>
            <a:xfrm>
              <a:off x="7372922" y="4918613"/>
              <a:ext cx="25741" cy="27407"/>
            </a:xfrm>
            <a:custGeom>
              <a:rect b="b" l="l" r="r" t="t"/>
              <a:pathLst>
                <a:path extrusionOk="0" h="1314" w="1234">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g2c788d097d5_0_1004"/>
            <p:cNvSpPr/>
            <p:nvPr/>
          </p:nvSpPr>
          <p:spPr>
            <a:xfrm>
              <a:off x="7559578" y="4918613"/>
              <a:ext cx="27640" cy="27407"/>
            </a:xfrm>
            <a:custGeom>
              <a:rect b="b" l="l" r="r" t="t"/>
              <a:pathLst>
                <a:path extrusionOk="0" h="1314" w="1325">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g2c788d097d5_0_1004"/>
            <p:cNvSpPr/>
            <p:nvPr/>
          </p:nvSpPr>
          <p:spPr>
            <a:xfrm>
              <a:off x="7748131" y="4918634"/>
              <a:ext cx="25720" cy="27386"/>
            </a:xfrm>
            <a:custGeom>
              <a:rect b="b" l="l" r="r" t="t"/>
              <a:pathLst>
                <a:path extrusionOk="0" h="1313" w="1233">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g2c788d097d5_0_1004"/>
            <p:cNvSpPr/>
            <p:nvPr/>
          </p:nvSpPr>
          <p:spPr>
            <a:xfrm>
              <a:off x="5024149" y="5012054"/>
              <a:ext cx="31916" cy="28992"/>
            </a:xfrm>
            <a:custGeom>
              <a:rect b="b" l="l" r="r" t="t"/>
              <a:pathLst>
                <a:path extrusionOk="0" h="1390" w="153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g2c788d097d5_0_1004"/>
            <p:cNvSpPr/>
            <p:nvPr/>
          </p:nvSpPr>
          <p:spPr>
            <a:xfrm>
              <a:off x="5212953" y="5012034"/>
              <a:ext cx="33585" cy="29451"/>
            </a:xfrm>
            <a:custGeom>
              <a:rect b="b" l="l" r="r" t="t"/>
              <a:pathLst>
                <a:path extrusionOk="0" h="1412" w="161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g2c788d097d5_0_1004"/>
            <p:cNvSpPr/>
            <p:nvPr/>
          </p:nvSpPr>
          <p:spPr>
            <a:xfrm>
              <a:off x="5398878" y="5011241"/>
              <a:ext cx="31916" cy="29159"/>
            </a:xfrm>
            <a:custGeom>
              <a:rect b="b" l="l" r="r" t="t"/>
              <a:pathLst>
                <a:path extrusionOk="0" h="1398" w="153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g2c788d097d5_0_1004"/>
            <p:cNvSpPr/>
            <p:nvPr/>
          </p:nvSpPr>
          <p:spPr>
            <a:xfrm>
              <a:off x="5585512" y="5012409"/>
              <a:ext cx="35733" cy="28846"/>
            </a:xfrm>
            <a:custGeom>
              <a:rect b="b" l="l" r="r" t="t"/>
              <a:pathLst>
                <a:path extrusionOk="0" h="1383" w="1713">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g2c788d097d5_0_1004"/>
            <p:cNvSpPr/>
            <p:nvPr/>
          </p:nvSpPr>
          <p:spPr>
            <a:xfrm>
              <a:off x="5774066" y="5012054"/>
              <a:ext cx="31916" cy="28992"/>
            </a:xfrm>
            <a:custGeom>
              <a:rect b="b" l="l" r="r" t="t"/>
              <a:pathLst>
                <a:path extrusionOk="0" h="1390" w="153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g2c788d097d5_0_1004"/>
            <p:cNvSpPr/>
            <p:nvPr/>
          </p:nvSpPr>
          <p:spPr>
            <a:xfrm>
              <a:off x="5960721" y="5011241"/>
              <a:ext cx="33334" cy="29159"/>
            </a:xfrm>
            <a:custGeom>
              <a:rect b="b" l="l" r="r" t="t"/>
              <a:pathLst>
                <a:path extrusionOk="0" h="1398" w="1598">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g2c788d097d5_0_1004"/>
            <p:cNvSpPr/>
            <p:nvPr/>
          </p:nvSpPr>
          <p:spPr>
            <a:xfrm>
              <a:off x="6148795" y="5012054"/>
              <a:ext cx="31916" cy="28992"/>
            </a:xfrm>
            <a:custGeom>
              <a:rect b="b" l="l" r="r" t="t"/>
              <a:pathLst>
                <a:path extrusionOk="0" h="1390" w="153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g2c788d097d5_0_1004"/>
            <p:cNvSpPr/>
            <p:nvPr/>
          </p:nvSpPr>
          <p:spPr>
            <a:xfrm>
              <a:off x="6335429" y="5011241"/>
              <a:ext cx="33835" cy="29159"/>
            </a:xfrm>
            <a:custGeom>
              <a:rect b="b" l="l" r="r" t="t"/>
              <a:pathLst>
                <a:path extrusionOk="0" h="1398" w="1622">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g2c788d097d5_0_1004"/>
            <p:cNvSpPr/>
            <p:nvPr/>
          </p:nvSpPr>
          <p:spPr>
            <a:xfrm>
              <a:off x="6523983" y="5011241"/>
              <a:ext cx="31916" cy="29159"/>
            </a:xfrm>
            <a:custGeom>
              <a:rect b="b" l="l" r="r" t="t"/>
              <a:pathLst>
                <a:path extrusionOk="0" h="1398" w="153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g2c788d097d5_0_1004"/>
            <p:cNvSpPr/>
            <p:nvPr/>
          </p:nvSpPr>
          <p:spPr>
            <a:xfrm>
              <a:off x="6712536" y="5011012"/>
              <a:ext cx="33814" cy="29034"/>
            </a:xfrm>
            <a:custGeom>
              <a:rect b="b" l="l" r="r" t="t"/>
              <a:pathLst>
                <a:path extrusionOk="0" h="1392" w="1621">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g2c788d097d5_0_1004"/>
            <p:cNvSpPr/>
            <p:nvPr/>
          </p:nvSpPr>
          <p:spPr>
            <a:xfrm>
              <a:off x="6898691" y="5012034"/>
              <a:ext cx="31937" cy="29493"/>
            </a:xfrm>
            <a:custGeom>
              <a:rect b="b" l="l" r="r" t="t"/>
              <a:pathLst>
                <a:path extrusionOk="0" h="1414" w="1531">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g2c788d097d5_0_1004"/>
            <p:cNvSpPr/>
            <p:nvPr/>
          </p:nvSpPr>
          <p:spPr>
            <a:xfrm>
              <a:off x="7085346" y="5012034"/>
              <a:ext cx="33835" cy="29493"/>
            </a:xfrm>
            <a:custGeom>
              <a:rect b="b" l="l" r="r" t="t"/>
              <a:pathLst>
                <a:path extrusionOk="0" h="1414" w="1622">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g2c788d097d5_0_1004"/>
            <p:cNvSpPr/>
            <p:nvPr/>
          </p:nvSpPr>
          <p:spPr>
            <a:xfrm>
              <a:off x="7273900" y="5012054"/>
              <a:ext cx="33585" cy="28992"/>
            </a:xfrm>
            <a:custGeom>
              <a:rect b="b" l="l" r="r" t="t"/>
              <a:pathLst>
                <a:path extrusionOk="0" h="1390" w="161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g2c788d097d5_0_1004"/>
            <p:cNvSpPr/>
            <p:nvPr/>
          </p:nvSpPr>
          <p:spPr>
            <a:xfrm>
              <a:off x="7462453" y="5011241"/>
              <a:ext cx="31436" cy="29159"/>
            </a:xfrm>
            <a:custGeom>
              <a:rect b="b" l="l" r="r" t="t"/>
              <a:pathLst>
                <a:path extrusionOk="0" h="1398" w="1507">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g2c788d097d5_0_1004"/>
            <p:cNvSpPr/>
            <p:nvPr/>
          </p:nvSpPr>
          <p:spPr>
            <a:xfrm>
              <a:off x="7648608" y="5011012"/>
              <a:ext cx="33835" cy="29034"/>
            </a:xfrm>
            <a:custGeom>
              <a:rect b="b" l="l" r="r" t="t"/>
              <a:pathLst>
                <a:path extrusionOk="0" h="1392" w="1622">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64" name="Google Shape;3564;g2c788d097d5_0_1004"/>
          <p:cNvSpPr txBox="1"/>
          <p:nvPr>
            <p:ph type="title"/>
          </p:nvPr>
        </p:nvSpPr>
        <p:spPr>
          <a:xfrm>
            <a:off x="399075" y="2545175"/>
            <a:ext cx="4233000" cy="164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Dataset</a:t>
            </a:r>
            <a:endParaRPr/>
          </a:p>
        </p:txBody>
      </p:sp>
      <p:sp>
        <p:nvSpPr>
          <p:cNvPr id="3565" name="Google Shape;3565;g2c788d097d5_0_1004"/>
          <p:cNvSpPr txBox="1"/>
          <p:nvPr>
            <p:ph idx="2" type="title"/>
          </p:nvPr>
        </p:nvSpPr>
        <p:spPr>
          <a:xfrm>
            <a:off x="399075" y="1703375"/>
            <a:ext cx="17037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solidFill>
                  <a:schemeClr val="accent1"/>
                </a:solidFill>
              </a:rPr>
              <a:t>03</a:t>
            </a:r>
            <a:endParaRPr>
              <a:solidFill>
                <a:schemeClr val="accent1"/>
              </a:solidFill>
            </a:endParaRPr>
          </a:p>
        </p:txBody>
      </p:sp>
      <p:sp>
        <p:nvSpPr>
          <p:cNvPr id="3566" name="Google Shape;3566;g2c788d097d5_0_1004"/>
          <p:cNvSpPr/>
          <p:nvPr/>
        </p:nvSpPr>
        <p:spPr>
          <a:xfrm>
            <a:off x="25" y="4860800"/>
            <a:ext cx="9144000" cy="337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67" name="Google Shape;3567;g2c788d097d5_0_1004"/>
          <p:cNvSpPr/>
          <p:nvPr/>
        </p:nvSpPr>
        <p:spPr>
          <a:xfrm flipH="1">
            <a:off x="3666900" y="4859675"/>
            <a:ext cx="1703700" cy="33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68" name="Google Shape;3568;g2c788d097d5_0_1004"/>
          <p:cNvSpPr txBox="1"/>
          <p:nvPr/>
        </p:nvSpPr>
        <p:spPr>
          <a:xfrm>
            <a:off x="100800" y="4860800"/>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Introduction</a:t>
            </a:r>
            <a:endParaRPr>
              <a:solidFill>
                <a:schemeClr val="dk1"/>
              </a:solidFill>
              <a:latin typeface="Paytone One"/>
              <a:ea typeface="Paytone One"/>
              <a:cs typeface="Paytone One"/>
              <a:sym typeface="Paytone One"/>
            </a:endParaRPr>
          </a:p>
        </p:txBody>
      </p:sp>
      <p:sp>
        <p:nvSpPr>
          <p:cNvPr id="3569" name="Google Shape;3569;g2c788d097d5_0_1004"/>
          <p:cNvSpPr txBox="1"/>
          <p:nvPr/>
        </p:nvSpPr>
        <p:spPr>
          <a:xfrm>
            <a:off x="1849825" y="4860800"/>
            <a:ext cx="18054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Related Works</a:t>
            </a:r>
            <a:endParaRPr>
              <a:solidFill>
                <a:schemeClr val="dk1"/>
              </a:solidFill>
              <a:latin typeface="Paytone One"/>
              <a:ea typeface="Paytone One"/>
              <a:cs typeface="Paytone One"/>
              <a:sym typeface="Paytone One"/>
            </a:endParaRPr>
          </a:p>
        </p:txBody>
      </p:sp>
      <p:sp>
        <p:nvSpPr>
          <p:cNvPr id="3570" name="Google Shape;3570;g2c788d097d5_0_1004"/>
          <p:cNvSpPr txBox="1"/>
          <p:nvPr/>
        </p:nvSpPr>
        <p:spPr>
          <a:xfrm>
            <a:off x="7367800"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Future Work</a:t>
            </a:r>
            <a:endParaRPr>
              <a:solidFill>
                <a:schemeClr val="dk1"/>
              </a:solidFill>
              <a:latin typeface="Paytone One"/>
              <a:ea typeface="Paytone One"/>
              <a:cs typeface="Paytone One"/>
              <a:sym typeface="Paytone One"/>
            </a:endParaRPr>
          </a:p>
        </p:txBody>
      </p:sp>
      <p:sp>
        <p:nvSpPr>
          <p:cNvPr id="3571" name="Google Shape;3571;g2c788d097d5_0_1004"/>
          <p:cNvSpPr txBox="1"/>
          <p:nvPr/>
        </p:nvSpPr>
        <p:spPr>
          <a:xfrm>
            <a:off x="3839750" y="4859675"/>
            <a:ext cx="13536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aytone One"/>
                <a:ea typeface="Paytone One"/>
                <a:cs typeface="Paytone One"/>
                <a:sym typeface="Paytone One"/>
              </a:rPr>
              <a:t>Dataset</a:t>
            </a:r>
            <a:endParaRPr>
              <a:solidFill>
                <a:schemeClr val="dk1"/>
              </a:solidFill>
              <a:latin typeface="Paytone One"/>
              <a:ea typeface="Paytone One"/>
              <a:cs typeface="Paytone One"/>
              <a:sym typeface="Paytone One"/>
            </a:endParaRPr>
          </a:p>
        </p:txBody>
      </p:sp>
      <p:sp>
        <p:nvSpPr>
          <p:cNvPr id="3572" name="Google Shape;3572;g2c788d097d5_0_1004"/>
          <p:cNvSpPr txBox="1"/>
          <p:nvPr/>
        </p:nvSpPr>
        <p:spPr>
          <a:xfrm>
            <a:off x="5536437" y="4859675"/>
            <a:ext cx="14883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aytone One"/>
                <a:ea typeface="Paytone One"/>
                <a:cs typeface="Paytone One"/>
                <a:sym typeface="Paytone One"/>
              </a:rPr>
              <a:t>Demo &amp; Results</a:t>
            </a:r>
            <a:endParaRPr sz="1300">
              <a:solidFill>
                <a:schemeClr val="dk1"/>
              </a:solidFill>
              <a:latin typeface="Paytone One"/>
              <a:ea typeface="Paytone One"/>
              <a:cs typeface="Paytone One"/>
              <a:sym typeface="Paytone One"/>
            </a:endParaRPr>
          </a:p>
        </p:txBody>
      </p:sp>
    </p:spTree>
  </p:cSld>
  <p:clrMapOvr>
    <a:masterClrMapping/>
  </p:clrMapOvr>
</p:sld>
</file>

<file path=ppt/theme/theme1.xml><?xml version="1.0" encoding="utf-8"?>
<a:theme xmlns:a="http://schemas.openxmlformats.org/drawingml/2006/main" xmlns:r="http://schemas.openxmlformats.org/officeDocument/2006/relationships" name="World Day for the Reduction of CO2 Emissions by Slidesgo">
  <a:themeElements>
    <a:clrScheme name="Simple Light">
      <a:dk1>
        <a:srgbClr val="FFFFFF"/>
      </a:dk1>
      <a:lt1>
        <a:srgbClr val="3D4C5B"/>
      </a:lt1>
      <a:dk2>
        <a:srgbClr val="00B449"/>
      </a:dk2>
      <a:lt2>
        <a:srgbClr val="8AC93D"/>
      </a:lt2>
      <a:accent1>
        <a:srgbClr val="A1E1FD"/>
      </a:accent1>
      <a:accent2>
        <a:srgbClr val="AAACB1"/>
      </a:accent2>
      <a:accent3>
        <a:srgbClr val="646464"/>
      </a:accent3>
      <a:accent4>
        <a:srgbClr val="9E5248"/>
      </a:accent4>
      <a:accent5>
        <a:srgbClr val="B3766E"/>
      </a:accent5>
      <a:accent6>
        <a:srgbClr val="FFD65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